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308862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308862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Input with Scanner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import java.util.Scanner</a:t>
            </a:r>
            <a:r>
              <a:rPr lang="en" sz="600"/>
              <a:t>;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public class InputExample {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public static void main(String[] args) {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Scanner scanner = new Scanner(System.in);  </a:t>
            </a:r>
            <a:r>
              <a:rPr lang="en" sz="600" u="sng">
                <a:solidFill>
                  <a:srgbClr val="0000FF"/>
                </a:solidFill>
              </a:rPr>
              <a:t>// Create a Scanner object to read input from the console</a:t>
            </a:r>
            <a:endParaRPr sz="6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System.out.print("Enter a number: "); </a:t>
            </a:r>
            <a:r>
              <a:rPr lang="en" sz="600">
                <a:solidFill>
                  <a:srgbClr val="0000FF"/>
                </a:solidFill>
              </a:rPr>
              <a:t>// Prompt the user to enter a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int number = scanner.nextInt(); </a:t>
            </a:r>
            <a:r>
              <a:rPr lang="en" sz="600">
                <a:solidFill>
                  <a:srgbClr val="0000FF"/>
                </a:solidFill>
              </a:rPr>
              <a:t>// Read the entered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System.out.println("You entered: " + number); </a:t>
            </a:r>
            <a:r>
              <a:rPr lang="en" sz="600">
                <a:solidFill>
                  <a:srgbClr val="0000FF"/>
                </a:solidFill>
              </a:rPr>
              <a:t> // Display the entered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System.out.print("Enter a string: "); </a:t>
            </a:r>
            <a:r>
              <a:rPr lang="en" sz="600"/>
              <a:t> </a:t>
            </a:r>
            <a:r>
              <a:rPr lang="en" sz="600">
                <a:solidFill>
                  <a:srgbClr val="0000FF"/>
                </a:solidFill>
              </a:rPr>
              <a:t>// Prompt the user to enter a string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scanner.nextLine(); </a:t>
            </a:r>
            <a:r>
              <a:rPr lang="en" sz="600">
                <a:solidFill>
                  <a:srgbClr val="0000FF"/>
                </a:solidFill>
              </a:rPr>
              <a:t>// Consume the newline character left by nextInt()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String inputString = scanner.nextLine(); </a:t>
            </a:r>
            <a:r>
              <a:rPr lang="en" sz="600">
                <a:solidFill>
                  <a:srgbClr val="0000FF"/>
                </a:solidFill>
              </a:rPr>
              <a:t> // Read the entered string 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System.out.println("You entered: " + inputString); </a:t>
            </a:r>
            <a:r>
              <a:rPr lang="en" sz="600">
                <a:solidFill>
                  <a:srgbClr val="0000FF"/>
                </a:solidFill>
              </a:rPr>
              <a:t>// Display the entered string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scanner.close(); </a:t>
            </a:r>
            <a:r>
              <a:rPr lang="en" sz="600"/>
              <a:t> </a:t>
            </a:r>
            <a:r>
              <a:rPr lang="en" sz="600">
                <a:solidFill>
                  <a:srgbClr val="0000FF"/>
                </a:solidFill>
              </a:rPr>
              <a:t>// Close the Scanner to release resources (not necessary for System.in, but good practice)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