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3088627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308862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f743d10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f743d10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f743d100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f743d100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f743d10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f743d10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f743d10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f743d10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plat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izveeredwan/course-contents/tree/main/CSE-2102/Server-Client%20Communicationhttps://github.com/rizveeredwan/course-contents/tree/main/CSE-2102/Server-Client%20Communic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Programming in Java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51825" y="4471175"/>
            <a:ext cx="1366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P-000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29000" y="3164525"/>
            <a:ext cx="809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Link: </a:t>
            </a:r>
            <a:r>
              <a:rPr lang="en" sz="18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https://github.com/rizveeredwan/course-contents/tree/main/CSE-2102/Server-Client%20Communication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Socket ? How a Connection Gets Established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Socket Programming Paradigm, we have two ends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Server creates a channel to communicate with the client. To make the channel we need an IP address (of server) and port number (of server). All the communication happens through this channel.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Socket Programming: Sending and Receiving a single message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(Server and Client)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through byte level Conversion (Server &amp; Client Side)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of an Object (Server-Client Architecture): Example of Serialization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Server-Client Threaded Communication</a:t>
            </a:r>
            <a:endParaRPr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