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3088627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3088627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f32602d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f32602d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f32602d1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f32602d1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plat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art.spring.io/" TargetMode="External"/><Relationship Id="rId4" Type="http://schemas.openxmlformats.org/officeDocument/2006/relationships/hyperlink" Target="https://start.spring.io/#!type=maven-project&amp;language=java&amp;platformVersion=3.2.5&amp;packaging=jar&amp;jvmVersion=17&amp;groupId=com.example&amp;artifactId=demo&amp;name=demo&amp;description=Demo%20project%20for%20Spring%20Boot&amp;packageName=com.example.demo&amp;dependencies=web,data-jpa,postgres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 Framework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51825" y="4471175"/>
            <a:ext cx="1366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P-000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Input with Scanner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Spring Boot is a </a:t>
            </a:r>
            <a:r>
              <a:rPr b="1" lang="en"/>
              <a:t>Java framework </a:t>
            </a:r>
            <a:r>
              <a:rPr lang="en"/>
              <a:t>that makes it easier to create and run Java applications. It </a:t>
            </a:r>
            <a:r>
              <a:rPr b="1" lang="en"/>
              <a:t>simplifies the configuration and setup process</a:t>
            </a:r>
            <a:r>
              <a:rPr lang="en"/>
              <a:t>, allowing developers to focus more on writing code for their applications.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282425" y="2507175"/>
            <a:ext cx="2906100" cy="4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Spring Boot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282425" y="3351525"/>
            <a:ext cx="2906100" cy="4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Spring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6" name="Google Shape;66;p14"/>
          <p:cNvCxnSpPr>
            <a:stCxn id="65" idx="0"/>
            <a:endCxn id="64" idx="2"/>
          </p:cNvCxnSpPr>
          <p:nvPr/>
        </p:nvCxnSpPr>
        <p:spPr>
          <a:xfrm rot="10800000">
            <a:off x="2735475" y="2991825"/>
            <a:ext cx="0" cy="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4705525" y="2250975"/>
            <a:ext cx="4186200" cy="19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Advantages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 It </a:t>
            </a:r>
            <a:r>
              <a:rPr b="1"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allows to avoid heavy configuration of XML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which is present in spring 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 It provides </a:t>
            </a:r>
            <a:r>
              <a:rPr b="1"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easy maintenance and creation of REST</a:t>
            </a: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end points (Urls for CRUDE  operations)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 It includes embedded Tomcat-servers (to host the applications). Deployment is very easy, war and jar file can be easily deployed in the tomcat server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 Microservice Based Architecture 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 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08300" y="4217025"/>
            <a:ext cx="448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ic Sans MS"/>
                <a:ea typeface="Comic Sans MS"/>
                <a:cs typeface="Comic Sans MS"/>
                <a:sym typeface="Comic Sans MS"/>
              </a:rPr>
              <a:t>*</a:t>
            </a:r>
            <a:r>
              <a:rPr lang="en" sz="900">
                <a:latin typeface="Comic Sans MS"/>
                <a:ea typeface="Comic Sans MS"/>
                <a:cs typeface="Comic Sans MS"/>
                <a:sym typeface="Comic Sans MS"/>
              </a:rPr>
              <a:t>REST endpoints, or </a:t>
            </a:r>
            <a:r>
              <a:rPr b="1" lang="en" sz="900">
                <a:latin typeface="Comic Sans MS"/>
                <a:ea typeface="Comic Sans MS"/>
                <a:cs typeface="Comic Sans MS"/>
                <a:sym typeface="Comic Sans MS"/>
              </a:rPr>
              <a:t>Representational State Transfer endpoints, are specific URLs</a:t>
            </a:r>
            <a:r>
              <a:rPr lang="en" sz="900">
                <a:latin typeface="Comic Sans MS"/>
                <a:ea typeface="Comic Sans MS"/>
                <a:cs typeface="Comic Sans MS"/>
                <a:sym typeface="Comic Sans MS"/>
              </a:rPr>
              <a:t> (Uniform Resource Locators) that are part of a web service or web application. These endpoints correspond to resources (such as data or functionality) that the service or application provides access to.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50" y="60125"/>
            <a:ext cx="456283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834" y="1444050"/>
            <a:ext cx="4170114" cy="306473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168875" y="200675"/>
            <a:ext cx="35751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and Why Spring Boot Framework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873900" y="3821875"/>
            <a:ext cx="1795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Database 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02500" y="1993075"/>
            <a:ext cx="1795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Business Logic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178700" y="926275"/>
            <a:ext cx="1795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Front End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Spring Initializer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https://start.spring.io/</a:t>
            </a:r>
            <a:r>
              <a:rPr lang="en"/>
              <a:t> to set up the information for a project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dependencies installing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Spring Web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Spring Data JPA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PostGRE SQL Driver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Snapshot of the configuration: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tart.spring.io/#!type=maven-project&amp;language=java&amp;platformVersion=3.2.5&amp;packaging=jar&amp;jvmVersion=17&amp;groupId=com.example&amp;artifactId=demo&amp;name=demo&amp;description=Demo%20project%20for%20Spring%20Boot&amp;packageName=com.example.demo&amp;dependencies=web,data-jpa,postgresql</a:t>
            </a:r>
            <a:r>
              <a:rPr lang="en"/>
              <a:t>) 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