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1cf919aba_1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1cf919aba_1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1cf919ab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11cf919ab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1cf919aba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11cf919aba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2e2c825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2e2c825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1cf919aba_1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1cf919aba_1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2e2c8255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12e2c8255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1cf919aba_1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11cf919aba_1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●"/>
              <a:defRPr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rgbClr val="980000"/>
                </a:solidFill>
              </a:defRPr>
            </a:lvl1pPr>
            <a:lvl2pPr lvl="1" rtl="0" algn="r">
              <a:buNone/>
              <a:defRPr sz="1000">
                <a:solidFill>
                  <a:srgbClr val="980000"/>
                </a:solidFill>
              </a:defRPr>
            </a:lvl2pPr>
            <a:lvl3pPr lvl="2" rtl="0" algn="r">
              <a:buNone/>
              <a:defRPr sz="1000">
                <a:solidFill>
                  <a:srgbClr val="980000"/>
                </a:solidFill>
              </a:defRPr>
            </a:lvl3pPr>
            <a:lvl4pPr lvl="3" rtl="0" algn="r">
              <a:buNone/>
              <a:defRPr sz="1000">
                <a:solidFill>
                  <a:srgbClr val="980000"/>
                </a:solidFill>
              </a:defRPr>
            </a:lvl4pPr>
            <a:lvl5pPr lvl="4" rtl="0" algn="r">
              <a:buNone/>
              <a:defRPr sz="1000">
                <a:solidFill>
                  <a:srgbClr val="980000"/>
                </a:solidFill>
              </a:defRPr>
            </a:lvl5pPr>
            <a:lvl6pPr lvl="5" rtl="0" algn="r">
              <a:buNone/>
              <a:defRPr sz="1000">
                <a:solidFill>
                  <a:srgbClr val="980000"/>
                </a:solidFill>
              </a:defRPr>
            </a:lvl6pPr>
            <a:lvl7pPr lvl="6" rtl="0" algn="r">
              <a:buNone/>
              <a:defRPr sz="1000">
                <a:solidFill>
                  <a:srgbClr val="980000"/>
                </a:solidFill>
              </a:defRPr>
            </a:lvl7pPr>
            <a:lvl8pPr lvl="7" rtl="0" algn="r">
              <a:buNone/>
              <a:defRPr sz="1000">
                <a:solidFill>
                  <a:srgbClr val="980000"/>
                </a:solidFill>
              </a:defRPr>
            </a:lvl8pPr>
            <a:lvl9pPr lvl="8" rtl="0" algn="r">
              <a:buNone/>
              <a:defRPr sz="1000">
                <a:solidFill>
                  <a:srgbClr val="98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-8400"/>
            <a:ext cx="9144000" cy="1347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redwan.rizvee@ewubd.edu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visual-paradigm.com/tutorials/flowchart-tutorial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 246: Algorithms</a:t>
            </a:r>
            <a:endParaRPr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Introduction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0425" y="794000"/>
            <a:ext cx="4146300" cy="25011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Redwan Ahmed Rizvee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Email: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redwan.rizvee@ewubd.edu</a:t>
            </a:r>
            <a:r>
              <a:rPr lang="en" sz="1000"/>
              <a:t> 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Contact: 01758545903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BSc, MS : Department of Computer Science and Engineering, University of Dhaka (CSEDU) (</a:t>
            </a:r>
            <a:r>
              <a:rPr i="1" lang="en" sz="1000"/>
              <a:t>Ekush</a:t>
            </a:r>
            <a:r>
              <a:rPr lang="en" sz="1000"/>
              <a:t>)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Past: </a:t>
            </a:r>
            <a:r>
              <a:rPr b="1" i="1" lang="en" sz="1000"/>
              <a:t>Research Scientist</a:t>
            </a:r>
            <a:r>
              <a:rPr lang="en" sz="1000"/>
              <a:t> at TigerIT Bangladesh Limited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92625"/>
            <a:ext cx="188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?</a:t>
            </a:r>
            <a:endParaRPr/>
          </a:p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3104325" y="1051125"/>
            <a:ext cx="15906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0">
                <a:solidFill>
                  <a:srgbClr val="980000"/>
                </a:solidFill>
                <a:latin typeface="Raleway"/>
                <a:ea typeface="Raleway"/>
                <a:cs typeface="Raleway"/>
                <a:sym typeface="Raleway"/>
              </a:rPr>
              <a:t>?</a:t>
            </a:r>
            <a:endParaRPr b="1" sz="20000">
              <a:solidFill>
                <a:srgbClr val="98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4141450" y="949425"/>
            <a:ext cx="2522700" cy="72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What is algorithm ?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4173825" y="3106775"/>
            <a:ext cx="2522700" cy="728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Why we need algorithm ?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615800" y="1998025"/>
            <a:ext cx="2522700" cy="99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An algorithm is basically a set of ordered well defined instructions to solve a particular problem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311700" y="3728025"/>
            <a:ext cx="1727400" cy="46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aleway"/>
                <a:ea typeface="Raleway"/>
                <a:cs typeface="Raleway"/>
                <a:sym typeface="Raleway"/>
              </a:rPr>
              <a:t>Finding a home address</a:t>
            </a:r>
            <a:endParaRPr sz="1000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75" name="Google Shape;75;p15"/>
          <p:cNvCxnSpPr>
            <a:stCxn id="73" idx="2"/>
          </p:cNvCxnSpPr>
          <p:nvPr/>
        </p:nvCxnSpPr>
        <p:spPr>
          <a:xfrm flipH="1">
            <a:off x="1135250" y="2988625"/>
            <a:ext cx="741900" cy="65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" name="Google Shape;76;p15"/>
          <p:cNvSpPr/>
          <p:nvPr/>
        </p:nvSpPr>
        <p:spPr>
          <a:xfrm>
            <a:off x="120725" y="1263525"/>
            <a:ext cx="2214300" cy="310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aleway"/>
                <a:ea typeface="Raleway"/>
                <a:cs typeface="Raleway"/>
                <a:sym typeface="Raleway"/>
              </a:rPr>
              <a:t>Search for a word in dictionary</a:t>
            </a:r>
            <a:endParaRPr sz="1000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77" name="Google Shape;77;p15"/>
          <p:cNvCxnSpPr>
            <a:stCxn id="73" idx="0"/>
            <a:endCxn id="76" idx="2"/>
          </p:cNvCxnSpPr>
          <p:nvPr/>
        </p:nvCxnSpPr>
        <p:spPr>
          <a:xfrm rot="10800000">
            <a:off x="1227950" y="1574425"/>
            <a:ext cx="649200" cy="42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" name="Google Shape;78;p15"/>
          <p:cNvSpPr/>
          <p:nvPr/>
        </p:nvSpPr>
        <p:spPr>
          <a:xfrm>
            <a:off x="2446425" y="4153725"/>
            <a:ext cx="1727400" cy="46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aleway"/>
                <a:ea typeface="Raleway"/>
                <a:cs typeface="Raleway"/>
                <a:sym typeface="Raleway"/>
              </a:rPr>
              <a:t>Solving wordle, nerdle games</a:t>
            </a:r>
            <a:endParaRPr sz="1000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79" name="Google Shape;79;p15"/>
          <p:cNvCxnSpPr>
            <a:endCxn id="78" idx="0"/>
          </p:cNvCxnSpPr>
          <p:nvPr/>
        </p:nvCxnSpPr>
        <p:spPr>
          <a:xfrm>
            <a:off x="1877025" y="2988525"/>
            <a:ext cx="1433100" cy="116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5"/>
          <p:cNvCxnSpPr>
            <a:stCxn id="73" idx="0"/>
            <a:endCxn id="81" idx="4"/>
          </p:cNvCxnSpPr>
          <p:nvPr/>
        </p:nvCxnSpPr>
        <p:spPr>
          <a:xfrm flipH="1" rot="10800000">
            <a:off x="1877150" y="1082725"/>
            <a:ext cx="1297200" cy="9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" name="Google Shape;82;p15"/>
          <p:cNvSpPr/>
          <p:nvPr/>
        </p:nvSpPr>
        <p:spPr>
          <a:xfrm>
            <a:off x="2271150" y="322425"/>
            <a:ext cx="1727400" cy="72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aleway"/>
                <a:ea typeface="Raleway"/>
                <a:cs typeface="Raleway"/>
                <a:sym typeface="Raleway"/>
              </a:rPr>
              <a:t>Find the order of executing your pending tasks ensuring maximum pay-off</a:t>
            </a:r>
            <a:endParaRPr sz="1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6481925" y="1757363"/>
            <a:ext cx="281100" cy="12786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6860325" y="1574275"/>
            <a:ext cx="2071500" cy="152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Computer demands a set of particular 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ordered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instructions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of a Problem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algorithm/set of ordered well defined instructions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complexity of the algorithm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Run time Complexity: The number of instructions need to be executed ( E.g, 1+2+3+..+10)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Memory Complexity: The memory usage (E.g., repeat count in array)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6825300" y="1114200"/>
            <a:ext cx="1541700" cy="63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Generic 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455475" y="3524750"/>
            <a:ext cx="134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Problem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2578775" y="2718900"/>
            <a:ext cx="1345500" cy="532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Solution 1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2578775" y="3404700"/>
            <a:ext cx="1345500" cy="532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Solution 2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2578775" y="4090500"/>
            <a:ext cx="1345500" cy="532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Solution 3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4917550" y="3193475"/>
            <a:ext cx="2692500" cy="101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Solutions are never bad, but some solutions are better w.r.t constraints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4244775" y="2774975"/>
            <a:ext cx="479700" cy="18480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" name="Google Shape;99;p16"/>
          <p:cNvCxnSpPr>
            <a:endCxn id="94" idx="1"/>
          </p:cNvCxnSpPr>
          <p:nvPr/>
        </p:nvCxnSpPr>
        <p:spPr>
          <a:xfrm flipH="1" rot="10800000">
            <a:off x="1394375" y="2985150"/>
            <a:ext cx="1184400" cy="75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6"/>
          <p:cNvCxnSpPr>
            <a:endCxn id="95" idx="1"/>
          </p:cNvCxnSpPr>
          <p:nvPr/>
        </p:nvCxnSpPr>
        <p:spPr>
          <a:xfrm flipH="1" rot="10800000">
            <a:off x="1394375" y="3670950"/>
            <a:ext cx="1184400" cy="5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16"/>
          <p:cNvCxnSpPr>
            <a:endCxn id="96" idx="1"/>
          </p:cNvCxnSpPr>
          <p:nvPr/>
        </p:nvCxnSpPr>
        <p:spPr>
          <a:xfrm>
            <a:off x="1429475" y="3721050"/>
            <a:ext cx="1149300" cy="63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 of Algorithms: Pseudocode</a:t>
            </a:r>
            <a:endParaRPr/>
          </a:p>
        </p:txBody>
      </p:sp>
      <p:sp>
        <p:nvSpPr>
          <p:cNvPr id="107" name="Google Shape;10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8" name="Google Shape;1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06850"/>
            <a:ext cx="2743200" cy="1739973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9" name="Google Shape;10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820100"/>
            <a:ext cx="3657600" cy="197036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0" name="Google Shape;11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74700" y="1161000"/>
            <a:ext cx="3657599" cy="19832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11" name="Google Shape;111;p17"/>
          <p:cNvCxnSpPr>
            <a:stCxn id="110" idx="1"/>
          </p:cNvCxnSpPr>
          <p:nvPr/>
        </p:nvCxnSpPr>
        <p:spPr>
          <a:xfrm rot="10800000">
            <a:off x="3097200" y="1559801"/>
            <a:ext cx="2077500" cy="59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7"/>
          <p:cNvCxnSpPr>
            <a:stCxn id="110" idx="1"/>
            <a:endCxn id="109" idx="3"/>
          </p:cNvCxnSpPr>
          <p:nvPr/>
        </p:nvCxnSpPr>
        <p:spPr>
          <a:xfrm flipH="1">
            <a:off x="3969300" y="2152601"/>
            <a:ext cx="1205400" cy="165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Learn/Understand an algorithm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Solve problems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 Blogs/Tutorials, Ask friends, </a:t>
            </a:r>
            <a:r>
              <a:rPr b="1" lang="en">
                <a:solidFill>
                  <a:srgbClr val="FF0000"/>
                </a:solidFill>
              </a:rPr>
              <a:t>But Never Cheat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19" name="Google Shape;11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Visualization of Algorithms: Flowchart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https://www.visual-paradigm.com/tutorials/flowchart-tutorial/</a:t>
            </a:r>
            <a:r>
              <a:rPr lang="en"/>
              <a:t> </a:t>
            </a:r>
            <a:endParaRPr/>
          </a:p>
        </p:txBody>
      </p:sp>
      <p:sp>
        <p:nvSpPr>
          <p:cNvPr id="126" name="Google Shape;12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WU Temp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