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296400"/>
  <p:embeddedFontLst>
    <p:embeddedFont>
      <p:font typeface="Corsi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5kfog6TkVl1O2JV4KVbi1oI4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si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siva-italic.fntdata"/><Relationship Id="rId30" Type="http://schemas.openxmlformats.org/officeDocument/2006/relationships/font" Target="fonts/Corsiva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orsi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6" name="Google Shape;596;p10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10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6" name="Google Shape;786;p1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1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8" name="Google Shape;828;p1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9" name="Google Shape;829;p1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3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4" name="Google Shape;874;p13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5" name="Google Shape;875;p13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4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9" name="Google Shape;889;p14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Google Shape;890;p14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5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8" name="Google Shape;898;p15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9" name="Google Shape;899;p15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6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7" name="Google Shape;907;p16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8" name="Google Shape;908;p16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7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6" name="Google Shape;916;p17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7" name="Google Shape;917;p17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8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5" name="Google Shape;925;p18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6" name="Google Shape;926;p18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9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8" name="Google Shape;998;p19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19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0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7" name="Google Shape;1007;p20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8" name="Google Shape;1008;p20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1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7" name="Google Shape;1017;p21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8" name="Google Shape;1018;p21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2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6" name="Google Shape;1026;p22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7" name="Google Shape;1027;p22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9:notes"/>
          <p:cNvSpPr txBox="1"/>
          <p:nvPr/>
        </p:nvSpPr>
        <p:spPr>
          <a:xfrm>
            <a:off x="3884612" y="8831262"/>
            <a:ext cx="2971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3" name="Google Shape;403;p9:notes"/>
          <p:cNvSpPr/>
          <p:nvPr>
            <p:ph idx="2" type="sldImg"/>
          </p:nvPr>
        </p:nvSpPr>
        <p:spPr>
          <a:xfrm>
            <a:off x="11049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9:notes"/>
          <p:cNvSpPr txBox="1"/>
          <p:nvPr>
            <p:ph idx="1" type="body"/>
          </p:nvPr>
        </p:nvSpPr>
        <p:spPr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3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3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350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3" type="body"/>
          </p:nvPr>
        </p:nvSpPr>
        <p:spPr>
          <a:xfrm>
            <a:off x="350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4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25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png"/><Relationship Id="rId7" Type="http://schemas.openxmlformats.org/officeDocument/2006/relationships/oleObject" Target="../embeddings/oleObject6.bin"/><Relationship Id="rId8" Type="http://schemas.openxmlformats.org/officeDocument/2006/relationships/oleObject" Target="../embeddings/oleObject6.bin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png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8.bin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Design and A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nalysis of Algorithms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</a:t>
            </a:r>
            <a:r>
              <a:rPr lang="en-US"/>
              <a:t>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246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rayztno[1]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4679950"/>
            <a:ext cx="1895475" cy="165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0" name="Google Shape;600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Not a Power of 2</a:t>
            </a:r>
            <a:endParaRPr/>
          </a:p>
        </p:txBody>
      </p:sp>
      <p:grpSp>
        <p:nvGrpSpPr>
          <p:cNvPr id="601" name="Google Shape;601;p10"/>
          <p:cNvGrpSpPr/>
          <p:nvPr/>
        </p:nvGrpSpPr>
        <p:grpSpPr>
          <a:xfrm>
            <a:off x="2438400" y="1219200"/>
            <a:ext cx="4221162" cy="990600"/>
            <a:chOff x="1536" y="768"/>
            <a:chExt cx="2659" cy="624"/>
          </a:xfrm>
        </p:grpSpPr>
        <p:sp>
          <p:nvSpPr>
            <p:cNvPr id="602" name="Google Shape;602;p10"/>
            <p:cNvSpPr txBox="1"/>
            <p:nvPr/>
          </p:nvSpPr>
          <p:spPr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03" name="Google Shape;603;p10"/>
            <p:cNvSpPr txBox="1"/>
            <p:nvPr/>
          </p:nvSpPr>
          <p:spPr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04" name="Google Shape;604;p10"/>
            <p:cNvSpPr txBox="1"/>
            <p:nvPr/>
          </p:nvSpPr>
          <p:spPr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05" name="Google Shape;605;p10"/>
            <p:cNvSpPr txBox="1"/>
            <p:nvPr/>
          </p:nvSpPr>
          <p:spPr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06" name="Google Shape;606;p10"/>
            <p:cNvSpPr txBox="1"/>
            <p:nvPr/>
          </p:nvSpPr>
          <p:spPr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07" name="Google Shape;607;p10"/>
            <p:cNvSpPr txBox="1"/>
            <p:nvPr/>
          </p:nvSpPr>
          <p:spPr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8" name="Google Shape;608;p10"/>
            <p:cNvSpPr txBox="1"/>
            <p:nvPr/>
          </p:nvSpPr>
          <p:spPr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09" name="Google Shape;609;p10"/>
            <p:cNvSpPr txBox="1"/>
            <p:nvPr/>
          </p:nvSpPr>
          <p:spPr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10" name="Google Shape;610;p10"/>
            <p:cNvSpPr txBox="1"/>
            <p:nvPr/>
          </p:nvSpPr>
          <p:spPr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11" name="Google Shape;611;p10"/>
            <p:cNvSpPr txBox="1"/>
            <p:nvPr/>
          </p:nvSpPr>
          <p:spPr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12" name="Google Shape;612;p10"/>
            <p:cNvSpPr txBox="1"/>
            <p:nvPr/>
          </p:nvSpPr>
          <p:spPr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13" name="Google Shape;613;p10"/>
            <p:cNvCxnSpPr/>
            <p:nvPr/>
          </p:nvCxnSpPr>
          <p:spPr>
            <a:xfrm>
              <a:off x="1536" y="92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4" name="Google Shape;614;p10"/>
            <p:cNvCxnSpPr/>
            <p:nvPr/>
          </p:nvCxnSpPr>
          <p:spPr>
            <a:xfrm>
              <a:off x="1536" y="115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5" name="Google Shape;615;p10"/>
            <p:cNvCxnSpPr/>
            <p:nvPr/>
          </p:nvCxnSpPr>
          <p:spPr>
            <a:xfrm>
              <a:off x="1536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6" name="Google Shape;616;p10"/>
            <p:cNvCxnSpPr/>
            <p:nvPr/>
          </p:nvCxnSpPr>
          <p:spPr>
            <a:xfrm>
              <a:off x="177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7" name="Google Shape;617;p10"/>
            <p:cNvCxnSpPr/>
            <p:nvPr/>
          </p:nvCxnSpPr>
          <p:spPr>
            <a:xfrm>
              <a:off x="2019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8" name="Google Shape;618;p10"/>
            <p:cNvCxnSpPr/>
            <p:nvPr/>
          </p:nvCxnSpPr>
          <p:spPr>
            <a:xfrm>
              <a:off x="2261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9" name="Google Shape;619;p10"/>
            <p:cNvCxnSpPr/>
            <p:nvPr/>
          </p:nvCxnSpPr>
          <p:spPr>
            <a:xfrm>
              <a:off x="250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0" name="Google Shape;620;p10"/>
            <p:cNvCxnSpPr/>
            <p:nvPr/>
          </p:nvCxnSpPr>
          <p:spPr>
            <a:xfrm>
              <a:off x="2744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1" name="Google Shape;621;p10"/>
            <p:cNvCxnSpPr/>
            <p:nvPr/>
          </p:nvCxnSpPr>
          <p:spPr>
            <a:xfrm>
              <a:off x="2987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2" name="Google Shape;622;p10"/>
            <p:cNvCxnSpPr/>
            <p:nvPr/>
          </p:nvCxnSpPr>
          <p:spPr>
            <a:xfrm>
              <a:off x="322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3" name="Google Shape;623;p10"/>
            <p:cNvCxnSpPr/>
            <p:nvPr/>
          </p:nvCxnSpPr>
          <p:spPr>
            <a:xfrm>
              <a:off x="3470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4" name="Google Shape;624;p10"/>
            <p:cNvCxnSpPr/>
            <p:nvPr/>
          </p:nvCxnSpPr>
          <p:spPr>
            <a:xfrm>
              <a:off x="3712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5" name="Google Shape;625;p10"/>
            <p:cNvCxnSpPr/>
            <p:nvPr/>
          </p:nvCxnSpPr>
          <p:spPr>
            <a:xfrm>
              <a:off x="395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6" name="Google Shape;626;p10"/>
            <p:cNvCxnSpPr/>
            <p:nvPr/>
          </p:nvCxnSpPr>
          <p:spPr>
            <a:xfrm>
              <a:off x="4195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7" name="Google Shape;627;p10"/>
            <p:cNvSpPr txBox="1"/>
            <p:nvPr/>
          </p:nvSpPr>
          <p:spPr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28" name="Google Shape;628;p10"/>
            <p:cNvSpPr txBox="1"/>
            <p:nvPr/>
          </p:nvSpPr>
          <p:spPr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29" name="Google Shape;629;p10"/>
            <p:cNvSpPr txBox="1"/>
            <p:nvPr/>
          </p:nvSpPr>
          <p:spPr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30" name="Google Shape;630;p10"/>
            <p:cNvSpPr txBox="1"/>
            <p:nvPr/>
          </p:nvSpPr>
          <p:spPr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31" name="Google Shape;631;p10"/>
            <p:cNvSpPr txBox="1"/>
            <p:nvPr/>
          </p:nvSpPr>
          <p:spPr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32" name="Google Shape;632;p10"/>
            <p:cNvSpPr txBox="1"/>
            <p:nvPr/>
          </p:nvSpPr>
          <p:spPr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33" name="Google Shape;633;p10"/>
            <p:cNvSpPr txBox="1"/>
            <p:nvPr/>
          </p:nvSpPr>
          <p:spPr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34" name="Google Shape;634;p10"/>
            <p:cNvSpPr txBox="1"/>
            <p:nvPr/>
          </p:nvSpPr>
          <p:spPr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35" name="Google Shape;635;p10"/>
            <p:cNvSpPr txBox="1"/>
            <p:nvPr/>
          </p:nvSpPr>
          <p:spPr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36" name="Google Shape;636;p10"/>
            <p:cNvSpPr txBox="1"/>
            <p:nvPr/>
          </p:nvSpPr>
          <p:spPr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37" name="Google Shape;637;p10"/>
            <p:cNvSpPr txBox="1"/>
            <p:nvPr/>
          </p:nvSpPr>
          <p:spPr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638" name="Google Shape;638;p10"/>
            <p:cNvCxnSpPr/>
            <p:nvPr/>
          </p:nvCxnSpPr>
          <p:spPr>
            <a:xfrm flipH="1">
              <a:off x="211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39" name="Google Shape;639;p10"/>
            <p:cNvCxnSpPr/>
            <p:nvPr/>
          </p:nvCxnSpPr>
          <p:spPr>
            <a:xfrm>
              <a:off x="283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640" name="Google Shape;640;p10"/>
          <p:cNvGrpSpPr/>
          <p:nvPr/>
        </p:nvGrpSpPr>
        <p:grpSpPr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641" name="Google Shape;641;p10"/>
            <p:cNvSpPr txBox="1"/>
            <p:nvPr/>
          </p:nvSpPr>
          <p:spPr>
            <a:xfrm>
              <a:off x="2360" y="1546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42" name="Google Shape;642;p10"/>
            <p:cNvSpPr txBox="1"/>
            <p:nvPr/>
          </p:nvSpPr>
          <p:spPr>
            <a:xfrm>
              <a:off x="2119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43" name="Google Shape;643;p10"/>
            <p:cNvSpPr txBox="1"/>
            <p:nvPr/>
          </p:nvSpPr>
          <p:spPr>
            <a:xfrm>
              <a:off x="1877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44" name="Google Shape;644;p10"/>
            <p:cNvSpPr txBox="1"/>
            <p:nvPr/>
          </p:nvSpPr>
          <p:spPr>
            <a:xfrm>
              <a:off x="1635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45" name="Google Shape;645;p10"/>
            <p:cNvSpPr txBox="1"/>
            <p:nvPr/>
          </p:nvSpPr>
          <p:spPr>
            <a:xfrm>
              <a:off x="1394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46" name="Google Shape;646;p10"/>
            <p:cNvSpPr txBox="1"/>
            <p:nvPr/>
          </p:nvSpPr>
          <p:spPr>
            <a:xfrm>
              <a:off x="1152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47" name="Google Shape;647;p10"/>
            <p:cNvCxnSpPr/>
            <p:nvPr/>
          </p:nvCxnSpPr>
          <p:spPr>
            <a:xfrm>
              <a:off x="1394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8" name="Google Shape;648;p10"/>
            <p:cNvCxnSpPr/>
            <p:nvPr/>
          </p:nvCxnSpPr>
          <p:spPr>
            <a:xfrm>
              <a:off x="1635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9" name="Google Shape;649;p10"/>
            <p:cNvCxnSpPr/>
            <p:nvPr/>
          </p:nvCxnSpPr>
          <p:spPr>
            <a:xfrm>
              <a:off x="1877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0" name="Google Shape;650;p10"/>
            <p:cNvCxnSpPr/>
            <p:nvPr/>
          </p:nvCxnSpPr>
          <p:spPr>
            <a:xfrm>
              <a:off x="2119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1" name="Google Shape;651;p10"/>
            <p:cNvCxnSpPr/>
            <p:nvPr/>
          </p:nvCxnSpPr>
          <p:spPr>
            <a:xfrm>
              <a:off x="2360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2" name="Google Shape;652;p10"/>
            <p:cNvCxnSpPr/>
            <p:nvPr/>
          </p:nvCxnSpPr>
          <p:spPr>
            <a:xfrm>
              <a:off x="2603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53" name="Google Shape;653;p10"/>
            <p:cNvSpPr txBox="1"/>
            <p:nvPr/>
          </p:nvSpPr>
          <p:spPr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54" name="Google Shape;654;p10"/>
            <p:cNvSpPr txBox="1"/>
            <p:nvPr/>
          </p:nvSpPr>
          <p:spPr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55" name="Google Shape;655;p10"/>
            <p:cNvSpPr txBox="1"/>
            <p:nvPr/>
          </p:nvSpPr>
          <p:spPr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56" name="Google Shape;656;p10"/>
            <p:cNvSpPr txBox="1"/>
            <p:nvPr/>
          </p:nvSpPr>
          <p:spPr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57" name="Google Shape;657;p10"/>
            <p:cNvSpPr txBox="1"/>
            <p:nvPr/>
          </p:nvSpPr>
          <p:spPr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58" name="Google Shape;658;p10"/>
            <p:cNvSpPr txBox="1"/>
            <p:nvPr/>
          </p:nvSpPr>
          <p:spPr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59" name="Google Shape;659;p10"/>
            <p:cNvSpPr txBox="1"/>
            <p:nvPr/>
          </p:nvSpPr>
          <p:spPr>
            <a:xfrm>
              <a:off x="4134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60" name="Google Shape;660;p10"/>
            <p:cNvSpPr txBox="1"/>
            <p:nvPr/>
          </p:nvSpPr>
          <p:spPr>
            <a:xfrm>
              <a:off x="3893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61" name="Google Shape;661;p10"/>
            <p:cNvSpPr txBox="1"/>
            <p:nvPr/>
          </p:nvSpPr>
          <p:spPr>
            <a:xfrm>
              <a:off x="3651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62" name="Google Shape;662;p10"/>
            <p:cNvSpPr txBox="1"/>
            <p:nvPr/>
          </p:nvSpPr>
          <p:spPr>
            <a:xfrm>
              <a:off x="3409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63" name="Google Shape;663;p10"/>
            <p:cNvSpPr txBox="1"/>
            <p:nvPr/>
          </p:nvSpPr>
          <p:spPr>
            <a:xfrm>
              <a:off x="3168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64" name="Google Shape;664;p10"/>
            <p:cNvCxnSpPr/>
            <p:nvPr/>
          </p:nvCxnSpPr>
          <p:spPr>
            <a:xfrm>
              <a:off x="3168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5" name="Google Shape;665;p10"/>
            <p:cNvCxnSpPr/>
            <p:nvPr/>
          </p:nvCxnSpPr>
          <p:spPr>
            <a:xfrm>
              <a:off x="3409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6" name="Google Shape;666;p10"/>
            <p:cNvCxnSpPr/>
            <p:nvPr/>
          </p:nvCxnSpPr>
          <p:spPr>
            <a:xfrm>
              <a:off x="4134" y="1546"/>
              <a:ext cx="1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7" name="Google Shape;667;p10"/>
            <p:cNvSpPr txBox="1"/>
            <p:nvPr/>
          </p:nvSpPr>
          <p:spPr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68" name="Google Shape;668;p10"/>
            <p:cNvSpPr txBox="1"/>
            <p:nvPr/>
          </p:nvSpPr>
          <p:spPr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669" name="Google Shape;669;p10"/>
            <p:cNvSpPr txBox="1"/>
            <p:nvPr/>
          </p:nvSpPr>
          <p:spPr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670" name="Google Shape;670;p10"/>
            <p:cNvSpPr txBox="1"/>
            <p:nvPr/>
          </p:nvSpPr>
          <p:spPr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671" name="Google Shape;671;p10"/>
            <p:cNvSpPr txBox="1"/>
            <p:nvPr/>
          </p:nvSpPr>
          <p:spPr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672" name="Google Shape;672;p10"/>
            <p:cNvCxnSpPr/>
            <p:nvPr/>
          </p:nvCxnSpPr>
          <p:spPr>
            <a:xfrm flipH="1">
              <a:off x="13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73" name="Google Shape;673;p10"/>
            <p:cNvCxnSpPr/>
            <p:nvPr/>
          </p:nvCxnSpPr>
          <p:spPr>
            <a:xfrm>
              <a:off x="1728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74" name="Google Shape;674;p10"/>
            <p:cNvCxnSpPr/>
            <p:nvPr/>
          </p:nvCxnSpPr>
          <p:spPr>
            <a:xfrm flipH="1">
              <a:off x="3360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75" name="Google Shape;675;p10"/>
            <p:cNvCxnSpPr/>
            <p:nvPr/>
          </p:nvCxnSpPr>
          <p:spPr>
            <a:xfrm>
              <a:off x="37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676" name="Google Shape;676;p10"/>
          <p:cNvGrpSpPr/>
          <p:nvPr/>
        </p:nvGrpSpPr>
        <p:grpSpPr>
          <a:xfrm>
            <a:off x="1516062" y="3200400"/>
            <a:ext cx="5646737" cy="990600"/>
            <a:chOff x="955" y="2016"/>
            <a:chExt cx="3557" cy="624"/>
          </a:xfrm>
        </p:grpSpPr>
        <p:sp>
          <p:nvSpPr>
            <p:cNvPr id="677" name="Google Shape;677;p10"/>
            <p:cNvSpPr txBox="1"/>
            <p:nvPr/>
          </p:nvSpPr>
          <p:spPr>
            <a:xfrm>
              <a:off x="1438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78" name="Google Shape;678;p10"/>
            <p:cNvSpPr txBox="1"/>
            <p:nvPr/>
          </p:nvSpPr>
          <p:spPr>
            <a:xfrm>
              <a:off x="1197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79" name="Google Shape;679;p10"/>
            <p:cNvSpPr txBox="1"/>
            <p:nvPr/>
          </p:nvSpPr>
          <p:spPr>
            <a:xfrm>
              <a:off x="955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80" name="Google Shape;680;p10"/>
            <p:cNvCxnSpPr/>
            <p:nvPr/>
          </p:nvCxnSpPr>
          <p:spPr>
            <a:xfrm>
              <a:off x="1197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1" name="Google Shape;681;p10"/>
            <p:cNvCxnSpPr/>
            <p:nvPr/>
          </p:nvCxnSpPr>
          <p:spPr>
            <a:xfrm>
              <a:off x="143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2" name="Google Shape;682;p10"/>
            <p:cNvCxnSpPr/>
            <p:nvPr/>
          </p:nvCxnSpPr>
          <p:spPr>
            <a:xfrm>
              <a:off x="168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83" name="Google Shape;683;p10"/>
            <p:cNvSpPr txBox="1"/>
            <p:nvPr/>
          </p:nvSpPr>
          <p:spPr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84" name="Google Shape;684;p10"/>
            <p:cNvSpPr txBox="1"/>
            <p:nvPr/>
          </p:nvSpPr>
          <p:spPr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685" name="Google Shape;685;p10"/>
            <p:cNvSpPr txBox="1"/>
            <p:nvPr/>
          </p:nvSpPr>
          <p:spPr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686" name="Google Shape;686;p10"/>
            <p:cNvSpPr txBox="1"/>
            <p:nvPr/>
          </p:nvSpPr>
          <p:spPr>
            <a:xfrm>
              <a:off x="2499" y="2170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87" name="Google Shape;687;p10"/>
            <p:cNvSpPr txBox="1"/>
            <p:nvPr/>
          </p:nvSpPr>
          <p:spPr>
            <a:xfrm>
              <a:off x="2258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88" name="Google Shape;688;p10"/>
            <p:cNvSpPr txBox="1"/>
            <p:nvPr/>
          </p:nvSpPr>
          <p:spPr>
            <a:xfrm>
              <a:off x="2016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689" name="Google Shape;689;p10"/>
            <p:cNvCxnSpPr/>
            <p:nvPr/>
          </p:nvCxnSpPr>
          <p:spPr>
            <a:xfrm>
              <a:off x="2016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0" name="Google Shape;690;p10"/>
            <p:cNvCxnSpPr/>
            <p:nvPr/>
          </p:nvCxnSpPr>
          <p:spPr>
            <a:xfrm>
              <a:off x="225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1" name="Google Shape;691;p10"/>
            <p:cNvCxnSpPr/>
            <p:nvPr/>
          </p:nvCxnSpPr>
          <p:spPr>
            <a:xfrm>
              <a:off x="249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2" name="Google Shape;692;p10"/>
            <p:cNvCxnSpPr/>
            <p:nvPr/>
          </p:nvCxnSpPr>
          <p:spPr>
            <a:xfrm>
              <a:off x="2742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3" name="Google Shape;693;p10"/>
            <p:cNvSpPr txBox="1"/>
            <p:nvPr/>
          </p:nvSpPr>
          <p:spPr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694" name="Google Shape;694;p10"/>
            <p:cNvSpPr txBox="1"/>
            <p:nvPr/>
          </p:nvSpPr>
          <p:spPr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95" name="Google Shape;695;p10"/>
            <p:cNvSpPr txBox="1"/>
            <p:nvPr/>
          </p:nvSpPr>
          <p:spPr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696" name="Google Shape;696;p10"/>
            <p:cNvSpPr txBox="1"/>
            <p:nvPr/>
          </p:nvSpPr>
          <p:spPr>
            <a:xfrm>
              <a:off x="3507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697" name="Google Shape;697;p10"/>
            <p:cNvSpPr txBox="1"/>
            <p:nvPr/>
          </p:nvSpPr>
          <p:spPr>
            <a:xfrm>
              <a:off x="3265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698" name="Google Shape;698;p10"/>
            <p:cNvSpPr txBox="1"/>
            <p:nvPr/>
          </p:nvSpPr>
          <p:spPr>
            <a:xfrm>
              <a:off x="3024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699" name="Google Shape;699;p10"/>
            <p:cNvCxnSpPr/>
            <p:nvPr/>
          </p:nvCxnSpPr>
          <p:spPr>
            <a:xfrm>
              <a:off x="3265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0" name="Google Shape;700;p10"/>
            <p:cNvSpPr txBox="1"/>
            <p:nvPr/>
          </p:nvSpPr>
          <p:spPr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01" name="Google Shape;701;p10"/>
            <p:cNvSpPr txBox="1"/>
            <p:nvPr/>
          </p:nvSpPr>
          <p:spPr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02" name="Google Shape;702;p10"/>
            <p:cNvSpPr txBox="1"/>
            <p:nvPr/>
          </p:nvSpPr>
          <p:spPr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03" name="Google Shape;703;p10"/>
            <p:cNvSpPr txBox="1"/>
            <p:nvPr/>
          </p:nvSpPr>
          <p:spPr>
            <a:xfrm>
              <a:off x="4230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04" name="Google Shape;704;p10"/>
            <p:cNvSpPr txBox="1"/>
            <p:nvPr/>
          </p:nvSpPr>
          <p:spPr>
            <a:xfrm>
              <a:off x="3989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05" name="Google Shape;705;p10"/>
            <p:cNvCxnSpPr/>
            <p:nvPr/>
          </p:nvCxnSpPr>
          <p:spPr>
            <a:xfrm>
              <a:off x="398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6" name="Google Shape;706;p10"/>
            <p:cNvCxnSpPr/>
            <p:nvPr/>
          </p:nvCxnSpPr>
          <p:spPr>
            <a:xfrm>
              <a:off x="423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7" name="Google Shape;707;p10"/>
            <p:cNvSpPr txBox="1"/>
            <p:nvPr/>
          </p:nvSpPr>
          <p:spPr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08" name="Google Shape;708;p10"/>
            <p:cNvSpPr txBox="1"/>
            <p:nvPr/>
          </p:nvSpPr>
          <p:spPr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709" name="Google Shape;709;p10"/>
            <p:cNvCxnSpPr/>
            <p:nvPr/>
          </p:nvCxnSpPr>
          <p:spPr>
            <a:xfrm flipH="1">
              <a:off x="1008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0" name="Google Shape;710;p10"/>
            <p:cNvCxnSpPr/>
            <p:nvPr/>
          </p:nvCxnSpPr>
          <p:spPr>
            <a:xfrm>
              <a:off x="129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1" name="Google Shape;711;p10"/>
            <p:cNvCxnSpPr/>
            <p:nvPr/>
          </p:nvCxnSpPr>
          <p:spPr>
            <a:xfrm flipH="1">
              <a:off x="206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2" name="Google Shape;712;p10"/>
            <p:cNvCxnSpPr/>
            <p:nvPr/>
          </p:nvCxnSpPr>
          <p:spPr>
            <a:xfrm>
              <a:off x="235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3" name="Google Shape;713;p10"/>
            <p:cNvCxnSpPr/>
            <p:nvPr/>
          </p:nvCxnSpPr>
          <p:spPr>
            <a:xfrm flipH="1">
              <a:off x="307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4" name="Google Shape;714;p10"/>
            <p:cNvCxnSpPr/>
            <p:nvPr/>
          </p:nvCxnSpPr>
          <p:spPr>
            <a:xfrm>
              <a:off x="3360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5" name="Google Shape;715;p10"/>
            <p:cNvCxnSpPr/>
            <p:nvPr/>
          </p:nvCxnSpPr>
          <p:spPr>
            <a:xfrm flipH="1">
              <a:off x="393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16" name="Google Shape;716;p10"/>
            <p:cNvCxnSpPr/>
            <p:nvPr/>
          </p:nvCxnSpPr>
          <p:spPr>
            <a:xfrm>
              <a:off x="422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717" name="Google Shape;717;p10"/>
          <p:cNvGrpSpPr/>
          <p:nvPr/>
        </p:nvGrpSpPr>
        <p:grpSpPr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718" name="Google Shape;718;p10"/>
            <p:cNvSpPr txBox="1"/>
            <p:nvPr/>
          </p:nvSpPr>
          <p:spPr>
            <a:xfrm>
              <a:off x="1440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19" name="Google Shape;719;p10"/>
            <p:cNvCxnSpPr/>
            <p:nvPr/>
          </p:nvCxnSpPr>
          <p:spPr>
            <a:xfrm>
              <a:off x="144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0" name="Google Shape;720;p10"/>
            <p:cNvCxnSpPr/>
            <p:nvPr/>
          </p:nvCxnSpPr>
          <p:spPr>
            <a:xfrm>
              <a:off x="168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1" name="Google Shape;721;p10"/>
            <p:cNvSpPr txBox="1"/>
            <p:nvPr/>
          </p:nvSpPr>
          <p:spPr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22" name="Google Shape;722;p10"/>
            <p:cNvSpPr txBox="1"/>
            <p:nvPr/>
          </p:nvSpPr>
          <p:spPr>
            <a:xfrm>
              <a:off x="2496" y="2794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23" name="Google Shape;723;p10"/>
            <p:cNvCxnSpPr/>
            <p:nvPr/>
          </p:nvCxnSpPr>
          <p:spPr>
            <a:xfrm>
              <a:off x="249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4" name="Google Shape;724;p10"/>
            <p:cNvCxnSpPr/>
            <p:nvPr/>
          </p:nvCxnSpPr>
          <p:spPr>
            <a:xfrm>
              <a:off x="273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5" name="Google Shape;725;p10"/>
            <p:cNvSpPr txBox="1"/>
            <p:nvPr/>
          </p:nvSpPr>
          <p:spPr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26" name="Google Shape;726;p10"/>
            <p:cNvSpPr txBox="1"/>
            <p:nvPr/>
          </p:nvSpPr>
          <p:spPr>
            <a:xfrm>
              <a:off x="3502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27" name="Google Shape;727;p10"/>
            <p:cNvSpPr txBox="1"/>
            <p:nvPr/>
          </p:nvSpPr>
          <p:spPr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28" name="Google Shape;728;p10"/>
            <p:cNvSpPr txBox="1"/>
            <p:nvPr/>
          </p:nvSpPr>
          <p:spPr>
            <a:xfrm>
              <a:off x="390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729" name="Google Shape;729;p10"/>
            <p:cNvCxnSpPr/>
            <p:nvPr/>
          </p:nvCxnSpPr>
          <p:spPr>
            <a:xfrm>
              <a:off x="390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0" name="Google Shape;730;p10"/>
            <p:cNvCxnSpPr/>
            <p:nvPr/>
          </p:nvCxnSpPr>
          <p:spPr>
            <a:xfrm>
              <a:off x="414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1" name="Google Shape;731;p10"/>
            <p:cNvSpPr txBox="1"/>
            <p:nvPr/>
          </p:nvSpPr>
          <p:spPr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32" name="Google Shape;732;p10"/>
            <p:cNvSpPr txBox="1"/>
            <p:nvPr/>
          </p:nvSpPr>
          <p:spPr>
            <a:xfrm>
              <a:off x="4326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33" name="Google Shape;733;p10"/>
            <p:cNvCxnSpPr/>
            <p:nvPr/>
          </p:nvCxnSpPr>
          <p:spPr>
            <a:xfrm>
              <a:off x="432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4" name="Google Shape;734;p10"/>
            <p:cNvSpPr txBox="1"/>
            <p:nvPr/>
          </p:nvSpPr>
          <p:spPr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735" name="Google Shape;735;p10"/>
            <p:cNvSpPr txBox="1"/>
            <p:nvPr/>
          </p:nvSpPr>
          <p:spPr>
            <a:xfrm>
              <a:off x="62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36" name="Google Shape;736;p10"/>
            <p:cNvCxnSpPr/>
            <p:nvPr/>
          </p:nvCxnSpPr>
          <p:spPr>
            <a:xfrm>
              <a:off x="86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7" name="Google Shape;737;p10"/>
            <p:cNvSpPr txBox="1"/>
            <p:nvPr/>
          </p:nvSpPr>
          <p:spPr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8" name="Google Shape;738;p10"/>
            <p:cNvSpPr txBox="1"/>
            <p:nvPr/>
          </p:nvSpPr>
          <p:spPr>
            <a:xfrm>
              <a:off x="1056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739" name="Google Shape;739;p10"/>
            <p:cNvCxnSpPr/>
            <p:nvPr/>
          </p:nvCxnSpPr>
          <p:spPr>
            <a:xfrm>
              <a:off x="105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0" name="Google Shape;740;p10"/>
            <p:cNvCxnSpPr/>
            <p:nvPr/>
          </p:nvCxnSpPr>
          <p:spPr>
            <a:xfrm>
              <a:off x="1297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1" name="Google Shape;741;p10"/>
            <p:cNvSpPr txBox="1"/>
            <p:nvPr/>
          </p:nvSpPr>
          <p:spPr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42" name="Google Shape;742;p10"/>
            <p:cNvSpPr txBox="1"/>
            <p:nvPr/>
          </p:nvSpPr>
          <p:spPr>
            <a:xfrm>
              <a:off x="177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43" name="Google Shape;743;p10"/>
            <p:cNvCxnSpPr/>
            <p:nvPr/>
          </p:nvCxnSpPr>
          <p:spPr>
            <a:xfrm>
              <a:off x="177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4" name="Google Shape;744;p10"/>
            <p:cNvCxnSpPr/>
            <p:nvPr/>
          </p:nvCxnSpPr>
          <p:spPr>
            <a:xfrm>
              <a:off x="20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5" name="Google Shape;745;p10"/>
            <p:cNvSpPr txBox="1"/>
            <p:nvPr/>
          </p:nvSpPr>
          <p:spPr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46" name="Google Shape;746;p10"/>
            <p:cNvSpPr txBox="1"/>
            <p:nvPr/>
          </p:nvSpPr>
          <p:spPr>
            <a:xfrm>
              <a:off x="2208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47" name="Google Shape;747;p10"/>
            <p:cNvCxnSpPr/>
            <p:nvPr/>
          </p:nvCxnSpPr>
          <p:spPr>
            <a:xfrm>
              <a:off x="220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8" name="Google Shape;748;p10"/>
            <p:cNvCxnSpPr/>
            <p:nvPr/>
          </p:nvCxnSpPr>
          <p:spPr>
            <a:xfrm>
              <a:off x="2449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9" name="Google Shape;749;p10"/>
            <p:cNvSpPr txBox="1"/>
            <p:nvPr/>
          </p:nvSpPr>
          <p:spPr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50" name="Google Shape;750;p10"/>
            <p:cNvSpPr txBox="1"/>
            <p:nvPr/>
          </p:nvSpPr>
          <p:spPr>
            <a:xfrm>
              <a:off x="2783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751" name="Google Shape;751;p10"/>
            <p:cNvCxnSpPr/>
            <p:nvPr/>
          </p:nvCxnSpPr>
          <p:spPr>
            <a:xfrm>
              <a:off x="302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2" name="Google Shape;752;p10"/>
            <p:cNvSpPr txBox="1"/>
            <p:nvPr/>
          </p:nvSpPr>
          <p:spPr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53" name="Google Shape;753;p10"/>
            <p:cNvSpPr txBox="1"/>
            <p:nvPr/>
          </p:nvSpPr>
          <p:spPr>
            <a:xfrm>
              <a:off x="3216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754" name="Google Shape;754;p10"/>
            <p:cNvCxnSpPr/>
            <p:nvPr/>
          </p:nvCxnSpPr>
          <p:spPr>
            <a:xfrm>
              <a:off x="32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5" name="Google Shape;755;p10"/>
            <p:cNvCxnSpPr/>
            <p:nvPr/>
          </p:nvCxnSpPr>
          <p:spPr>
            <a:xfrm>
              <a:off x="345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56" name="Google Shape;756;p10"/>
            <p:cNvSpPr txBox="1"/>
            <p:nvPr/>
          </p:nvSpPr>
          <p:spPr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grpSp>
        <p:nvGrpSpPr>
          <p:cNvPr id="757" name="Google Shape;757;p10"/>
          <p:cNvGrpSpPr/>
          <p:nvPr/>
        </p:nvGrpSpPr>
        <p:grpSpPr>
          <a:xfrm>
            <a:off x="1143000" y="4191000"/>
            <a:ext cx="4195762" cy="990600"/>
            <a:chOff x="720" y="2640"/>
            <a:chExt cx="2643" cy="624"/>
          </a:xfrm>
        </p:grpSpPr>
        <p:sp>
          <p:nvSpPr>
            <p:cNvPr id="758" name="Google Shape;758;p10"/>
            <p:cNvSpPr txBox="1"/>
            <p:nvPr/>
          </p:nvSpPr>
          <p:spPr>
            <a:xfrm>
              <a:off x="959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59" name="Google Shape;759;p10"/>
            <p:cNvSpPr txBox="1"/>
            <p:nvPr/>
          </p:nvSpPr>
          <p:spPr>
            <a:xfrm>
              <a:off x="720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760" name="Google Shape;760;p10"/>
            <p:cNvCxnSpPr/>
            <p:nvPr/>
          </p:nvCxnSpPr>
          <p:spPr>
            <a:xfrm>
              <a:off x="95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1" name="Google Shape;761;p10"/>
            <p:cNvCxnSpPr/>
            <p:nvPr/>
          </p:nvCxnSpPr>
          <p:spPr>
            <a:xfrm>
              <a:off x="120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2" name="Google Shape;762;p10"/>
            <p:cNvSpPr txBox="1"/>
            <p:nvPr/>
          </p:nvSpPr>
          <p:spPr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63" name="Google Shape;763;p10"/>
            <p:cNvSpPr txBox="1"/>
            <p:nvPr/>
          </p:nvSpPr>
          <p:spPr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64" name="Google Shape;764;p10"/>
            <p:cNvSpPr txBox="1"/>
            <p:nvPr/>
          </p:nvSpPr>
          <p:spPr>
            <a:xfrm>
              <a:off x="211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65" name="Google Shape;765;p10"/>
            <p:cNvSpPr txBox="1"/>
            <p:nvPr/>
          </p:nvSpPr>
          <p:spPr>
            <a:xfrm>
              <a:off x="1872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66" name="Google Shape;766;p10"/>
            <p:cNvCxnSpPr/>
            <p:nvPr/>
          </p:nvCxnSpPr>
          <p:spPr>
            <a:xfrm>
              <a:off x="187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7" name="Google Shape;767;p10"/>
            <p:cNvCxnSpPr/>
            <p:nvPr/>
          </p:nvCxnSpPr>
          <p:spPr>
            <a:xfrm>
              <a:off x="211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8" name="Google Shape;768;p10"/>
            <p:cNvCxnSpPr/>
            <p:nvPr/>
          </p:nvCxnSpPr>
          <p:spPr>
            <a:xfrm>
              <a:off x="235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69" name="Google Shape;769;p10"/>
            <p:cNvSpPr txBox="1"/>
            <p:nvPr/>
          </p:nvSpPr>
          <p:spPr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70" name="Google Shape;770;p10"/>
            <p:cNvSpPr txBox="1"/>
            <p:nvPr/>
          </p:nvSpPr>
          <p:spPr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71" name="Google Shape;771;p10"/>
            <p:cNvSpPr txBox="1"/>
            <p:nvPr/>
          </p:nvSpPr>
          <p:spPr>
            <a:xfrm>
              <a:off x="3121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72" name="Google Shape;772;p10"/>
            <p:cNvSpPr txBox="1"/>
            <p:nvPr/>
          </p:nvSpPr>
          <p:spPr>
            <a:xfrm>
              <a:off x="2880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773" name="Google Shape;773;p10"/>
            <p:cNvCxnSpPr/>
            <p:nvPr/>
          </p:nvCxnSpPr>
          <p:spPr>
            <a:xfrm>
              <a:off x="3121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4" name="Google Shape;774;p10"/>
            <p:cNvCxnSpPr/>
            <p:nvPr/>
          </p:nvCxnSpPr>
          <p:spPr>
            <a:xfrm>
              <a:off x="3363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75" name="Google Shape;775;p10"/>
            <p:cNvSpPr txBox="1"/>
            <p:nvPr/>
          </p:nvSpPr>
          <p:spPr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76" name="Google Shape;776;p10"/>
            <p:cNvSpPr txBox="1"/>
            <p:nvPr/>
          </p:nvSpPr>
          <p:spPr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777" name="Google Shape;777;p10"/>
            <p:cNvCxnSpPr/>
            <p:nvPr/>
          </p:nvCxnSpPr>
          <p:spPr>
            <a:xfrm flipH="1">
              <a:off x="81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8" name="Google Shape;778;p10"/>
            <p:cNvCxnSpPr/>
            <p:nvPr/>
          </p:nvCxnSpPr>
          <p:spPr>
            <a:xfrm>
              <a:off x="96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9" name="Google Shape;779;p10"/>
            <p:cNvCxnSpPr/>
            <p:nvPr/>
          </p:nvCxnSpPr>
          <p:spPr>
            <a:xfrm flipH="1">
              <a:off x="1968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80" name="Google Shape;780;p10"/>
            <p:cNvCxnSpPr/>
            <p:nvPr/>
          </p:nvCxnSpPr>
          <p:spPr>
            <a:xfrm>
              <a:off x="2112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81" name="Google Shape;781;p10"/>
            <p:cNvCxnSpPr/>
            <p:nvPr/>
          </p:nvCxnSpPr>
          <p:spPr>
            <a:xfrm flipH="1">
              <a:off x="297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82" name="Google Shape;782;p10"/>
            <p:cNvCxnSpPr/>
            <p:nvPr/>
          </p:nvCxnSpPr>
          <p:spPr>
            <a:xfrm>
              <a:off x="312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783" name="Google Shape;783;p10"/>
          <p:cNvSpPr txBox="1"/>
          <p:nvPr/>
        </p:nvSpPr>
        <p:spPr>
          <a:xfrm>
            <a:off x="358775" y="1320800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0" name="Google Shape;790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791" name="Google Shape;791;p11"/>
          <p:cNvSpPr txBox="1"/>
          <p:nvPr>
            <p:ph idx="1" type="body"/>
          </p:nvPr>
        </p:nvSpPr>
        <p:spPr>
          <a:xfrm>
            <a:off x="758825" y="2568575"/>
            <a:ext cx="7732712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indices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q, r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such that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p ≤ q &lt; 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Subarrays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 . . q]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A[q + 1 . . r]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sorted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One single sorted subarray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 . . r]</a:t>
            </a:r>
            <a:endParaRPr/>
          </a:p>
        </p:txBody>
      </p:sp>
      <p:grpSp>
        <p:nvGrpSpPr>
          <p:cNvPr id="792" name="Google Shape;792;p11"/>
          <p:cNvGrpSpPr/>
          <p:nvPr/>
        </p:nvGrpSpPr>
        <p:grpSpPr>
          <a:xfrm>
            <a:off x="2941637" y="1317625"/>
            <a:ext cx="3098800" cy="1017587"/>
            <a:chOff x="3808" y="977"/>
            <a:chExt cx="1952" cy="641"/>
          </a:xfrm>
        </p:grpSpPr>
        <p:sp>
          <p:nvSpPr>
            <p:cNvPr id="793" name="Google Shape;793;p11"/>
            <p:cNvSpPr txBox="1"/>
            <p:nvPr/>
          </p:nvSpPr>
          <p:spPr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94" name="Google Shape;794;p11"/>
            <p:cNvSpPr txBox="1"/>
            <p:nvPr/>
          </p:nvSpPr>
          <p:spPr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95" name="Google Shape;795;p11"/>
            <p:cNvSpPr txBox="1"/>
            <p:nvPr/>
          </p:nvSpPr>
          <p:spPr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96" name="Google Shape;796;p11"/>
            <p:cNvSpPr txBox="1"/>
            <p:nvPr/>
          </p:nvSpPr>
          <p:spPr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97" name="Google Shape;797;p11"/>
            <p:cNvSpPr txBox="1"/>
            <p:nvPr/>
          </p:nvSpPr>
          <p:spPr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98" name="Google Shape;798;p11"/>
            <p:cNvSpPr txBox="1"/>
            <p:nvPr/>
          </p:nvSpPr>
          <p:spPr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99" name="Google Shape;799;p11"/>
            <p:cNvSpPr txBox="1"/>
            <p:nvPr/>
          </p:nvSpPr>
          <p:spPr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00" name="Google Shape;800;p11"/>
            <p:cNvSpPr txBox="1"/>
            <p:nvPr/>
          </p:nvSpPr>
          <p:spPr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01" name="Google Shape;801;p11"/>
            <p:cNvSpPr txBox="1"/>
            <p:nvPr/>
          </p:nvSpPr>
          <p:spPr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02" name="Google Shape;802;p11"/>
            <p:cNvSpPr txBox="1"/>
            <p:nvPr/>
          </p:nvSpPr>
          <p:spPr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03" name="Google Shape;803;p11"/>
            <p:cNvSpPr txBox="1"/>
            <p:nvPr/>
          </p:nvSpPr>
          <p:spPr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04" name="Google Shape;804;p11"/>
            <p:cNvSpPr txBox="1"/>
            <p:nvPr/>
          </p:nvSpPr>
          <p:spPr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05" name="Google Shape;805;p11"/>
            <p:cNvSpPr txBox="1"/>
            <p:nvPr/>
          </p:nvSpPr>
          <p:spPr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06" name="Google Shape;806;p11"/>
            <p:cNvSpPr txBox="1"/>
            <p:nvPr/>
          </p:nvSpPr>
          <p:spPr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07" name="Google Shape;807;p11"/>
            <p:cNvSpPr txBox="1"/>
            <p:nvPr/>
          </p:nvSpPr>
          <p:spPr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08" name="Google Shape;808;p11"/>
            <p:cNvSpPr txBox="1"/>
            <p:nvPr/>
          </p:nvSpPr>
          <p:spPr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809" name="Google Shape;809;p11"/>
            <p:cNvCxnSpPr/>
            <p:nvPr/>
          </p:nvCxnSpPr>
          <p:spPr>
            <a:xfrm>
              <a:off x="3808" y="138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0" name="Google Shape;810;p11"/>
            <p:cNvCxnSpPr/>
            <p:nvPr/>
          </p:nvCxnSpPr>
          <p:spPr>
            <a:xfrm>
              <a:off x="3808" y="161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1" name="Google Shape;811;p11"/>
            <p:cNvCxnSpPr/>
            <p:nvPr/>
          </p:nvCxnSpPr>
          <p:spPr>
            <a:xfrm>
              <a:off x="380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2" name="Google Shape;812;p11"/>
            <p:cNvCxnSpPr/>
            <p:nvPr/>
          </p:nvCxnSpPr>
          <p:spPr>
            <a:xfrm>
              <a:off x="40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11"/>
            <p:cNvCxnSpPr/>
            <p:nvPr/>
          </p:nvCxnSpPr>
          <p:spPr>
            <a:xfrm>
              <a:off x="42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4" name="Google Shape;814;p11"/>
            <p:cNvCxnSpPr/>
            <p:nvPr/>
          </p:nvCxnSpPr>
          <p:spPr>
            <a:xfrm>
              <a:off x="452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5" name="Google Shape;815;p11"/>
            <p:cNvCxnSpPr/>
            <p:nvPr/>
          </p:nvCxnSpPr>
          <p:spPr>
            <a:xfrm>
              <a:off x="476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6" name="Google Shape;816;p11"/>
            <p:cNvCxnSpPr/>
            <p:nvPr/>
          </p:nvCxnSpPr>
          <p:spPr>
            <a:xfrm>
              <a:off x="500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7" name="Google Shape;817;p11"/>
            <p:cNvCxnSpPr/>
            <p:nvPr/>
          </p:nvCxnSpPr>
          <p:spPr>
            <a:xfrm>
              <a:off x="52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8" name="Google Shape;818;p11"/>
            <p:cNvCxnSpPr/>
            <p:nvPr/>
          </p:nvCxnSpPr>
          <p:spPr>
            <a:xfrm>
              <a:off x="54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9" name="Google Shape;819;p11"/>
            <p:cNvCxnSpPr/>
            <p:nvPr/>
          </p:nvCxnSpPr>
          <p:spPr>
            <a:xfrm>
              <a:off x="572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0" name="Google Shape;820;p11"/>
            <p:cNvCxnSpPr/>
            <p:nvPr/>
          </p:nvCxnSpPr>
          <p:spPr>
            <a:xfrm>
              <a:off x="3957" y="1260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21" name="Google Shape;821;p11"/>
            <p:cNvSpPr txBox="1"/>
            <p:nvPr/>
          </p:nvSpPr>
          <p:spPr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cxnSp>
          <p:nvCxnSpPr>
            <p:cNvPr id="822" name="Google Shape;822;p11"/>
            <p:cNvCxnSpPr/>
            <p:nvPr/>
          </p:nvCxnSpPr>
          <p:spPr>
            <a:xfrm>
              <a:off x="5646" y="1257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23" name="Google Shape;823;p11"/>
            <p:cNvSpPr txBox="1"/>
            <p:nvPr/>
          </p:nvSpPr>
          <p:spPr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/>
            </a:p>
          </p:txBody>
        </p:sp>
        <p:cxnSp>
          <p:nvCxnSpPr>
            <p:cNvPr id="824" name="Google Shape;824;p11"/>
            <p:cNvCxnSpPr/>
            <p:nvPr/>
          </p:nvCxnSpPr>
          <p:spPr>
            <a:xfrm>
              <a:off x="4690" y="1275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25" name="Google Shape;825;p11"/>
            <p:cNvSpPr txBox="1"/>
            <p:nvPr/>
          </p:nvSpPr>
          <p:spPr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2" name="Google Shape;832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/>
          </a:p>
        </p:txBody>
      </p:sp>
      <p:sp>
        <p:nvSpPr>
          <p:cNvPr id="833" name="Google Shape;833;p12"/>
          <p:cNvSpPr txBox="1"/>
          <p:nvPr>
            <p:ph idx="1" type="body"/>
          </p:nvPr>
        </p:nvSpPr>
        <p:spPr>
          <a:xfrm>
            <a:off x="430212" y="1576387"/>
            <a:ext cx="8308975" cy="389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 for merging: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piles of sorted cards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Choose the smaller of the two top cards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Remove it and place it in the output pile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process until one pile is empty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remaining input pile and place it face-down onto the output pile</a:t>
            </a:r>
            <a:endParaRPr/>
          </a:p>
        </p:txBody>
      </p:sp>
      <p:grpSp>
        <p:nvGrpSpPr>
          <p:cNvPr id="834" name="Google Shape;834;p12"/>
          <p:cNvGrpSpPr/>
          <p:nvPr/>
        </p:nvGrpSpPr>
        <p:grpSpPr>
          <a:xfrm>
            <a:off x="5365750" y="1398587"/>
            <a:ext cx="3098800" cy="1017587"/>
            <a:chOff x="3808" y="977"/>
            <a:chExt cx="1952" cy="641"/>
          </a:xfrm>
        </p:grpSpPr>
        <p:sp>
          <p:nvSpPr>
            <p:cNvPr id="835" name="Google Shape;835;p12"/>
            <p:cNvSpPr txBox="1"/>
            <p:nvPr/>
          </p:nvSpPr>
          <p:spPr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6" name="Google Shape;836;p12"/>
            <p:cNvSpPr txBox="1"/>
            <p:nvPr/>
          </p:nvSpPr>
          <p:spPr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37" name="Google Shape;837;p12"/>
            <p:cNvSpPr txBox="1"/>
            <p:nvPr/>
          </p:nvSpPr>
          <p:spPr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38" name="Google Shape;838;p12"/>
            <p:cNvSpPr txBox="1"/>
            <p:nvPr/>
          </p:nvSpPr>
          <p:spPr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39" name="Google Shape;839;p12"/>
            <p:cNvSpPr txBox="1"/>
            <p:nvPr/>
          </p:nvSpPr>
          <p:spPr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40" name="Google Shape;840;p12"/>
            <p:cNvSpPr txBox="1"/>
            <p:nvPr/>
          </p:nvSpPr>
          <p:spPr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41" name="Google Shape;841;p12"/>
            <p:cNvSpPr txBox="1"/>
            <p:nvPr/>
          </p:nvSpPr>
          <p:spPr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42" name="Google Shape;842;p12"/>
            <p:cNvSpPr txBox="1"/>
            <p:nvPr/>
          </p:nvSpPr>
          <p:spPr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43" name="Google Shape;843;p12"/>
            <p:cNvSpPr txBox="1"/>
            <p:nvPr/>
          </p:nvSpPr>
          <p:spPr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44" name="Google Shape;844;p12"/>
            <p:cNvSpPr txBox="1"/>
            <p:nvPr/>
          </p:nvSpPr>
          <p:spPr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45" name="Google Shape;845;p12"/>
            <p:cNvSpPr txBox="1"/>
            <p:nvPr/>
          </p:nvSpPr>
          <p:spPr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46" name="Google Shape;846;p12"/>
            <p:cNvSpPr txBox="1"/>
            <p:nvPr/>
          </p:nvSpPr>
          <p:spPr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47" name="Google Shape;847;p12"/>
            <p:cNvSpPr txBox="1"/>
            <p:nvPr/>
          </p:nvSpPr>
          <p:spPr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48" name="Google Shape;848;p12"/>
            <p:cNvSpPr txBox="1"/>
            <p:nvPr/>
          </p:nvSpPr>
          <p:spPr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49" name="Google Shape;849;p12"/>
            <p:cNvSpPr txBox="1"/>
            <p:nvPr/>
          </p:nvSpPr>
          <p:spPr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50" name="Google Shape;850;p12"/>
            <p:cNvSpPr txBox="1"/>
            <p:nvPr/>
          </p:nvSpPr>
          <p:spPr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851" name="Google Shape;851;p12"/>
            <p:cNvCxnSpPr/>
            <p:nvPr/>
          </p:nvCxnSpPr>
          <p:spPr>
            <a:xfrm>
              <a:off x="3808" y="138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2" name="Google Shape;852;p12"/>
            <p:cNvCxnSpPr/>
            <p:nvPr/>
          </p:nvCxnSpPr>
          <p:spPr>
            <a:xfrm>
              <a:off x="3808" y="1618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3" name="Google Shape;853;p12"/>
            <p:cNvCxnSpPr/>
            <p:nvPr/>
          </p:nvCxnSpPr>
          <p:spPr>
            <a:xfrm>
              <a:off x="380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4" name="Google Shape;854;p12"/>
            <p:cNvCxnSpPr/>
            <p:nvPr/>
          </p:nvCxnSpPr>
          <p:spPr>
            <a:xfrm>
              <a:off x="40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5" name="Google Shape;855;p12"/>
            <p:cNvCxnSpPr/>
            <p:nvPr/>
          </p:nvCxnSpPr>
          <p:spPr>
            <a:xfrm>
              <a:off x="42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6" name="Google Shape;856;p12"/>
            <p:cNvCxnSpPr/>
            <p:nvPr/>
          </p:nvCxnSpPr>
          <p:spPr>
            <a:xfrm>
              <a:off x="452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7" name="Google Shape;857;p12"/>
            <p:cNvCxnSpPr/>
            <p:nvPr/>
          </p:nvCxnSpPr>
          <p:spPr>
            <a:xfrm>
              <a:off x="476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8" name="Google Shape;858;p12"/>
            <p:cNvCxnSpPr/>
            <p:nvPr/>
          </p:nvCxnSpPr>
          <p:spPr>
            <a:xfrm>
              <a:off x="500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9" name="Google Shape;859;p12"/>
            <p:cNvCxnSpPr/>
            <p:nvPr/>
          </p:nvCxnSpPr>
          <p:spPr>
            <a:xfrm>
              <a:off x="524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0" name="Google Shape;860;p12"/>
            <p:cNvCxnSpPr/>
            <p:nvPr/>
          </p:nvCxnSpPr>
          <p:spPr>
            <a:xfrm>
              <a:off x="5488" y="1388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Google Shape;861;p12"/>
            <p:cNvCxnSpPr/>
            <p:nvPr/>
          </p:nvCxnSpPr>
          <p:spPr>
            <a:xfrm>
              <a:off x="5728" y="1388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2" name="Google Shape;862;p12"/>
            <p:cNvCxnSpPr/>
            <p:nvPr/>
          </p:nvCxnSpPr>
          <p:spPr>
            <a:xfrm>
              <a:off x="3957" y="1260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3" name="Google Shape;863;p12"/>
            <p:cNvSpPr txBox="1"/>
            <p:nvPr/>
          </p:nvSpPr>
          <p:spPr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cxnSp>
          <p:nvCxnSpPr>
            <p:cNvPr id="864" name="Google Shape;864;p12"/>
            <p:cNvCxnSpPr/>
            <p:nvPr/>
          </p:nvCxnSpPr>
          <p:spPr>
            <a:xfrm>
              <a:off x="5646" y="1257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5" name="Google Shape;865;p12"/>
            <p:cNvSpPr txBox="1"/>
            <p:nvPr/>
          </p:nvSpPr>
          <p:spPr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/>
            </a:p>
          </p:txBody>
        </p:sp>
        <p:cxnSp>
          <p:nvCxnSpPr>
            <p:cNvPr id="866" name="Google Shape;866;p12"/>
            <p:cNvCxnSpPr/>
            <p:nvPr/>
          </p:nvCxnSpPr>
          <p:spPr>
            <a:xfrm>
              <a:off x="4690" y="1275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7" name="Google Shape;867;p12"/>
            <p:cNvSpPr txBox="1"/>
            <p:nvPr/>
          </p:nvSpPr>
          <p:spPr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</a:t>
              </a:r>
              <a:endParaRPr/>
            </a:p>
          </p:txBody>
        </p:sp>
      </p:grpSp>
      <p:pic>
        <p:nvPicPr>
          <p:cNvPr id="868" name="Google Shape;8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9837" y="5232400"/>
            <a:ext cx="7554912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2"/>
          <p:cNvSpPr txBox="1"/>
          <p:nvPr/>
        </p:nvSpPr>
        <p:spPr>
          <a:xfrm>
            <a:off x="1509712" y="5335587"/>
            <a:ext cx="19462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A1🡨 A[p, q]                      </a:t>
            </a:r>
            <a:endParaRPr/>
          </a:p>
        </p:txBody>
      </p:sp>
      <p:sp>
        <p:nvSpPr>
          <p:cNvPr id="870" name="Google Shape;870;p12"/>
          <p:cNvSpPr txBox="1"/>
          <p:nvPr/>
        </p:nvSpPr>
        <p:spPr>
          <a:xfrm>
            <a:off x="1512887" y="6045200"/>
            <a:ext cx="2085975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A2🡨 A[q+1, r]                      </a:t>
            </a:r>
            <a:endParaRPr/>
          </a:p>
        </p:txBody>
      </p:sp>
      <p:sp>
        <p:nvSpPr>
          <p:cNvPr id="871" name="Google Shape;871;p12"/>
          <p:cNvSpPr txBox="1"/>
          <p:nvPr/>
        </p:nvSpPr>
        <p:spPr>
          <a:xfrm>
            <a:off x="6346825" y="5591175"/>
            <a:ext cx="1535112" cy="274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A[p, r]                  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8" name="Google Shape;878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MERGE(A, 9, 12, 16)</a:t>
            </a:r>
            <a:endParaRPr/>
          </a:p>
        </p:txBody>
      </p:sp>
      <p:graphicFrame>
        <p:nvGraphicFramePr>
          <p:cNvPr id="879" name="Google Shape;879;p13"/>
          <p:cNvGraphicFramePr/>
          <p:nvPr/>
        </p:nvGraphicFramePr>
        <p:xfrm>
          <a:off x="1903412" y="3687762"/>
          <a:ext cx="5091112" cy="1966912"/>
        </p:xfrm>
        <a:graphic>
          <a:graphicData uri="http://schemas.openxmlformats.org/presentationml/2006/ole">
            <mc:AlternateContent>
              <mc:Choice Requires="v">
                <p:oleObj r:id="rId4" imgH="1966912" imgW="5091112" progId="PaintShopPro" spid="_x0000_s1">
                  <p:embed/>
                </p:oleObj>
              </mc:Choice>
              <mc:Fallback>
                <p:oleObj r:id="rId5" imgH="1966912" imgW="5091112" progId="PaintShopPro">
                  <p:embed/>
                  <p:pic>
                    <p:nvPicPr>
                      <p:cNvPr id="879" name="Google Shape;879;p1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03412" y="3687762"/>
                        <a:ext cx="50911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" name="Google Shape;880;p13"/>
          <p:cNvGrpSpPr/>
          <p:nvPr/>
        </p:nvGrpSpPr>
        <p:grpSpPr>
          <a:xfrm>
            <a:off x="2019300" y="1127125"/>
            <a:ext cx="4860925" cy="2368550"/>
            <a:chOff x="221" y="864"/>
            <a:chExt cx="2544" cy="1150"/>
          </a:xfrm>
        </p:grpSpPr>
        <p:graphicFrame>
          <p:nvGraphicFramePr>
            <p:cNvPr id="881" name="Google Shape;881;p13"/>
            <p:cNvGraphicFramePr/>
            <p:nvPr/>
          </p:nvGraphicFramePr>
          <p:xfrm>
            <a:off x="221" y="1066"/>
            <a:ext cx="2544" cy="948"/>
          </p:xfrm>
          <a:graphic>
            <a:graphicData uri="http://schemas.openxmlformats.org/presentationml/2006/ole">
              <mc:AlternateContent>
                <mc:Choice Requires="v">
                  <p:oleObj r:id="rId7" imgH="948" imgW="2544" progId="PaintShopPro" spid="_x0000_s2">
                    <p:embed/>
                  </p:oleObj>
                </mc:Choice>
                <mc:Fallback>
                  <p:oleObj r:id="rId8" imgH="948" imgW="2544" progId="PaintShopPro">
                    <p:embed/>
                    <p:pic>
                      <p:nvPicPr>
                        <p:cNvPr id="881" name="Google Shape;881;p13"/>
                        <p:cNvPicPr preferRelativeResize="0"/>
                        <p:nvPr/>
                      </p:nvPicPr>
                      <p:blipFill rotWithShape="1">
                        <a:blip r:embed="rId9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221" y="1066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2" name="Google Shape;882;p13"/>
            <p:cNvSpPr txBox="1"/>
            <p:nvPr/>
          </p:nvSpPr>
          <p:spPr>
            <a:xfrm>
              <a:off x="806" y="864"/>
              <a:ext cx="143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orsiva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Corsiva"/>
                  <a:ea typeface="Corsiva"/>
                  <a:cs typeface="Corsiva"/>
                  <a:sym typeface="Corsiva"/>
                </a:rPr>
                <a:t>p</a:t>
              </a:r>
              <a:endParaRPr/>
            </a:p>
          </p:txBody>
        </p:sp>
        <p:sp>
          <p:nvSpPr>
            <p:cNvPr id="883" name="Google Shape;883;p13"/>
            <p:cNvSpPr txBox="1"/>
            <p:nvPr/>
          </p:nvSpPr>
          <p:spPr>
            <a:xfrm>
              <a:off x="2150" y="864"/>
              <a:ext cx="128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orsiva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Corsiva"/>
                  <a:ea typeface="Corsiva"/>
                  <a:cs typeface="Corsiva"/>
                  <a:sym typeface="Corsiva"/>
                </a:rPr>
                <a:t>r</a:t>
              </a:r>
              <a:endParaRPr/>
            </a:p>
          </p:txBody>
        </p:sp>
        <p:sp>
          <p:nvSpPr>
            <p:cNvPr id="884" name="Google Shape;884;p13"/>
            <p:cNvSpPr txBox="1"/>
            <p:nvPr/>
          </p:nvSpPr>
          <p:spPr>
            <a:xfrm>
              <a:off x="1392" y="864"/>
              <a:ext cx="138" cy="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Corsiva"/>
                <a:buNone/>
              </a:pPr>
              <a:r>
                <a:rPr b="1" i="0" lang="en-US" sz="1600" u="none">
                  <a:solidFill>
                    <a:srgbClr val="CC0000"/>
                  </a:solidFill>
                  <a:latin typeface="Corsiva"/>
                  <a:ea typeface="Corsiva"/>
                  <a:cs typeface="Corsiva"/>
                  <a:sym typeface="Corsiva"/>
                </a:rPr>
                <a:t>q</a:t>
              </a:r>
              <a:endParaRPr/>
            </a:p>
          </p:txBody>
        </p:sp>
      </p:grpSp>
      <p:sp>
        <p:nvSpPr>
          <p:cNvPr id="885" name="Google Shape;885;p13"/>
          <p:cNvSpPr txBox="1"/>
          <p:nvPr/>
        </p:nvSpPr>
        <p:spPr>
          <a:xfrm>
            <a:off x="348100" y="2673050"/>
            <a:ext cx="10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separate memory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6" name="Google Shape;886;p13"/>
          <p:cNvSpPr txBox="1"/>
          <p:nvPr/>
        </p:nvSpPr>
        <p:spPr>
          <a:xfrm>
            <a:off x="348100" y="4501850"/>
            <a:ext cx="10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replace in main array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3" name="Google Shape;893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MERGE(A, 9, 12, 16)</a:t>
            </a:r>
            <a:endParaRPr/>
          </a:p>
        </p:txBody>
      </p:sp>
      <p:graphicFrame>
        <p:nvGraphicFramePr>
          <p:cNvPr id="894" name="Google Shape;894;p14"/>
          <p:cNvGraphicFramePr/>
          <p:nvPr/>
        </p:nvGraphicFramePr>
        <p:xfrm>
          <a:off x="2035175" y="1341437"/>
          <a:ext cx="5372100" cy="2025650"/>
        </p:xfrm>
        <a:graphic>
          <a:graphicData uri="http://schemas.openxmlformats.org/presentationml/2006/ole">
            <mc:AlternateContent>
              <mc:Choice Requires="v">
                <p:oleObj r:id="rId4" imgH="2025650" imgW="5372100" progId="PaintShopPro" spid="_x0000_s1">
                  <p:embed/>
                </p:oleObj>
              </mc:Choice>
              <mc:Fallback>
                <p:oleObj r:id="rId5" imgH="2025650" imgW="5372100" progId="PaintShopPro">
                  <p:embed/>
                  <p:pic>
                    <p:nvPicPr>
                      <p:cNvPr id="894" name="Google Shape;894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35175" y="1341437"/>
                        <a:ext cx="53721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5" name="Google Shape;895;p14"/>
          <p:cNvGraphicFramePr/>
          <p:nvPr/>
        </p:nvGraphicFramePr>
        <p:xfrm>
          <a:off x="1958975" y="3824287"/>
          <a:ext cx="5373687" cy="2089150"/>
        </p:xfrm>
        <a:graphic>
          <a:graphicData uri="http://schemas.openxmlformats.org/presentationml/2006/ole">
            <mc:AlternateContent>
              <mc:Choice Requires="v">
                <p:oleObj r:id="rId7" imgH="2089150" imgW="5373687" progId="PaintShopPro" spid="_x0000_s2">
                  <p:embed/>
                </p:oleObj>
              </mc:Choice>
              <mc:Fallback>
                <p:oleObj r:id="rId8" imgH="2089150" imgW="5373687" progId="PaintShopPro">
                  <p:embed/>
                  <p:pic>
                    <p:nvPicPr>
                      <p:cNvPr id="895" name="Google Shape;895;p14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58975" y="3824287"/>
                        <a:ext cx="537368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2" name="Google Shape;902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aphicFrame>
        <p:nvGraphicFramePr>
          <p:cNvPr id="903" name="Google Shape;903;p15"/>
          <p:cNvGraphicFramePr/>
          <p:nvPr/>
        </p:nvGraphicFramePr>
        <p:xfrm>
          <a:off x="1674812" y="1281112"/>
          <a:ext cx="5438775" cy="2159000"/>
        </p:xfrm>
        <a:graphic>
          <a:graphicData uri="http://schemas.openxmlformats.org/presentationml/2006/ole">
            <mc:AlternateContent>
              <mc:Choice Requires="v">
                <p:oleObj r:id="rId4" imgH="2159000" imgW="5438775" progId="PaintShopPro" spid="_x0000_s1">
                  <p:embed/>
                </p:oleObj>
              </mc:Choice>
              <mc:Fallback>
                <p:oleObj r:id="rId5" imgH="2159000" imgW="5438775" progId="PaintShopPro">
                  <p:embed/>
                  <p:pic>
                    <p:nvPicPr>
                      <p:cNvPr id="903" name="Google Shape;903;p1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4812" y="1281112"/>
                        <a:ext cx="54387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" name="Google Shape;904;p15"/>
          <p:cNvGraphicFramePr/>
          <p:nvPr/>
        </p:nvGraphicFramePr>
        <p:xfrm>
          <a:off x="1676400" y="3935412"/>
          <a:ext cx="5437187" cy="2187575"/>
        </p:xfrm>
        <a:graphic>
          <a:graphicData uri="http://schemas.openxmlformats.org/presentationml/2006/ole">
            <mc:AlternateContent>
              <mc:Choice Requires="v">
                <p:oleObj r:id="rId7" imgH="2187575" imgW="5437187" progId="PaintShopPro" spid="_x0000_s2">
                  <p:embed/>
                </p:oleObj>
              </mc:Choice>
              <mc:Fallback>
                <p:oleObj r:id="rId8" imgH="2187575" imgW="5437187" progId="PaintShopPro">
                  <p:embed/>
                  <p:pic>
                    <p:nvPicPr>
                      <p:cNvPr id="904" name="Google Shape;904;p15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6400" y="3935412"/>
                        <a:ext cx="5437187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1" name="Google Shape;911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aphicFrame>
        <p:nvGraphicFramePr>
          <p:cNvPr id="912" name="Google Shape;912;p16"/>
          <p:cNvGraphicFramePr/>
          <p:nvPr/>
        </p:nvGraphicFramePr>
        <p:xfrm>
          <a:off x="1698625" y="1341437"/>
          <a:ext cx="5765800" cy="2246312"/>
        </p:xfrm>
        <a:graphic>
          <a:graphicData uri="http://schemas.openxmlformats.org/presentationml/2006/ole">
            <mc:AlternateContent>
              <mc:Choice Requires="v">
                <p:oleObj r:id="rId4" imgH="2246312" imgW="5765800" progId="PaintShopPro" spid="_x0000_s1">
                  <p:embed/>
                </p:oleObj>
              </mc:Choice>
              <mc:Fallback>
                <p:oleObj r:id="rId5" imgH="2246312" imgW="5765800" progId="PaintShopPro">
                  <p:embed/>
                  <p:pic>
                    <p:nvPicPr>
                      <p:cNvPr id="912" name="Google Shape;912;p1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98625" y="1341437"/>
                        <a:ext cx="576580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" name="Google Shape;913;p16"/>
          <p:cNvGraphicFramePr/>
          <p:nvPr/>
        </p:nvGraphicFramePr>
        <p:xfrm>
          <a:off x="1700212" y="3892550"/>
          <a:ext cx="5765800" cy="2182812"/>
        </p:xfrm>
        <a:graphic>
          <a:graphicData uri="http://schemas.openxmlformats.org/presentationml/2006/ole">
            <mc:AlternateContent>
              <mc:Choice Requires="v">
                <p:oleObj r:id="rId7" imgH="2182812" imgW="5765800" progId="PaintShopPro" spid="_x0000_s2">
                  <p:embed/>
                </p:oleObj>
              </mc:Choice>
              <mc:Fallback>
                <p:oleObj r:id="rId8" imgH="2182812" imgW="5765800" progId="PaintShopPro">
                  <p:embed/>
                  <p:pic>
                    <p:nvPicPr>
                      <p:cNvPr id="913" name="Google Shape;913;p16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00212" y="3892550"/>
                        <a:ext cx="5765800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0" name="Google Shape;920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aphicFrame>
        <p:nvGraphicFramePr>
          <p:cNvPr id="921" name="Google Shape;921;p17"/>
          <p:cNvGraphicFramePr/>
          <p:nvPr/>
        </p:nvGraphicFramePr>
        <p:xfrm>
          <a:off x="1276350" y="1820862"/>
          <a:ext cx="6186487" cy="2405062"/>
        </p:xfrm>
        <a:graphic>
          <a:graphicData uri="http://schemas.openxmlformats.org/presentationml/2006/ole">
            <mc:AlternateContent>
              <mc:Choice Requires="v">
                <p:oleObj r:id="rId4" imgH="2405062" imgW="6186487" progId="PaintShopPro" spid="_x0000_s1">
                  <p:embed/>
                </p:oleObj>
              </mc:Choice>
              <mc:Fallback>
                <p:oleObj r:id="rId5" imgH="2405062" imgW="6186487" progId="PaintShopPro">
                  <p:embed/>
                  <p:pic>
                    <p:nvPicPr>
                      <p:cNvPr id="921" name="Google Shape;921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76350" y="1820862"/>
                        <a:ext cx="6186487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" name="Google Shape;922;p17"/>
          <p:cNvSpPr txBox="1"/>
          <p:nvPr/>
        </p:nvSpPr>
        <p:spPr>
          <a:xfrm>
            <a:off x="3949700" y="4368800"/>
            <a:ext cx="14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9" name="Google Shape;929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- Pseudocode</a:t>
            </a:r>
            <a:endParaRPr/>
          </a:p>
        </p:txBody>
      </p:sp>
      <p:sp>
        <p:nvSpPr>
          <p:cNvPr id="930" name="Google Shape;930;p18"/>
          <p:cNvSpPr txBox="1"/>
          <p:nvPr>
            <p:ph idx="1" type="body"/>
          </p:nvPr>
        </p:nvSpPr>
        <p:spPr>
          <a:xfrm>
            <a:off x="381000" y="1214437"/>
            <a:ext cx="8229600" cy="564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MERGE(A, p, q, r)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into 			             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L[1 . .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 the next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into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R[1 . .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L[n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 ← ∞;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R[n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+ 1]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∞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1;    j ← 1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← 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L[ i ] ≤ R[ j 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A[k] ← L[ i 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←i + 1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else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A[k] ← R[ j ]</a:t>
            </a:r>
            <a:endParaRPr/>
          </a:p>
          <a:p>
            <a:pPr indent="-38100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j + 1</a:t>
            </a:r>
            <a:endParaRPr/>
          </a:p>
        </p:txBody>
      </p:sp>
      <p:grpSp>
        <p:nvGrpSpPr>
          <p:cNvPr id="931" name="Google Shape;931;p18"/>
          <p:cNvGrpSpPr/>
          <p:nvPr/>
        </p:nvGrpSpPr>
        <p:grpSpPr>
          <a:xfrm>
            <a:off x="5713412" y="3108325"/>
            <a:ext cx="3162300" cy="1539875"/>
            <a:chOff x="3599" y="1958"/>
            <a:chExt cx="1992" cy="970"/>
          </a:xfrm>
        </p:grpSpPr>
        <p:sp>
          <p:nvSpPr>
            <p:cNvPr id="932" name="Google Shape;932;p18"/>
            <p:cNvSpPr txBox="1"/>
            <p:nvPr/>
          </p:nvSpPr>
          <p:spPr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933" name="Google Shape;933;p18"/>
            <p:cNvSpPr txBox="1"/>
            <p:nvPr/>
          </p:nvSpPr>
          <p:spPr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934" name="Google Shape;934;p18"/>
            <p:cNvSpPr txBox="1"/>
            <p:nvPr/>
          </p:nvSpPr>
          <p:spPr>
            <a:xfrm>
              <a:off x="4919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35" name="Google Shape;935;p18"/>
            <p:cNvSpPr txBox="1"/>
            <p:nvPr/>
          </p:nvSpPr>
          <p:spPr>
            <a:xfrm>
              <a:off x="4583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36" name="Google Shape;936;p18"/>
            <p:cNvSpPr txBox="1"/>
            <p:nvPr/>
          </p:nvSpPr>
          <p:spPr>
            <a:xfrm>
              <a:off x="4247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37" name="Google Shape;937;p18"/>
            <p:cNvSpPr txBox="1"/>
            <p:nvPr/>
          </p:nvSpPr>
          <p:spPr>
            <a:xfrm>
              <a:off x="3911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938" name="Google Shape;938;p18"/>
            <p:cNvCxnSpPr/>
            <p:nvPr/>
          </p:nvCxnSpPr>
          <p:spPr>
            <a:xfrm>
              <a:off x="3911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18"/>
            <p:cNvCxnSpPr/>
            <p:nvPr/>
          </p:nvCxnSpPr>
          <p:spPr>
            <a:xfrm>
              <a:off x="4247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18"/>
            <p:cNvCxnSpPr/>
            <p:nvPr/>
          </p:nvCxnSpPr>
          <p:spPr>
            <a:xfrm>
              <a:off x="4583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1" name="Google Shape;941;p18"/>
            <p:cNvCxnSpPr/>
            <p:nvPr/>
          </p:nvCxnSpPr>
          <p:spPr>
            <a:xfrm>
              <a:off x="4919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2" name="Google Shape;942;p18"/>
            <p:cNvCxnSpPr/>
            <p:nvPr/>
          </p:nvCxnSpPr>
          <p:spPr>
            <a:xfrm>
              <a:off x="5255" y="215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43" name="Google Shape;943;p18"/>
            <p:cNvSpPr txBox="1"/>
            <p:nvPr/>
          </p:nvSpPr>
          <p:spPr>
            <a:xfrm>
              <a:off x="4919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44" name="Google Shape;944;p18"/>
            <p:cNvSpPr txBox="1"/>
            <p:nvPr/>
          </p:nvSpPr>
          <p:spPr>
            <a:xfrm>
              <a:off x="4583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45" name="Google Shape;945;p18"/>
            <p:cNvSpPr txBox="1"/>
            <p:nvPr/>
          </p:nvSpPr>
          <p:spPr>
            <a:xfrm>
              <a:off x="4247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46" name="Google Shape;946;p18"/>
            <p:cNvSpPr txBox="1"/>
            <p:nvPr/>
          </p:nvSpPr>
          <p:spPr>
            <a:xfrm>
              <a:off x="3911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947" name="Google Shape;947;p18"/>
            <p:cNvCxnSpPr/>
            <p:nvPr/>
          </p:nvCxnSpPr>
          <p:spPr>
            <a:xfrm>
              <a:off x="3911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18"/>
            <p:cNvCxnSpPr/>
            <p:nvPr/>
          </p:nvCxnSpPr>
          <p:spPr>
            <a:xfrm>
              <a:off x="4247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18"/>
            <p:cNvCxnSpPr/>
            <p:nvPr/>
          </p:nvCxnSpPr>
          <p:spPr>
            <a:xfrm>
              <a:off x="4583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0" name="Google Shape;950;p18"/>
            <p:cNvCxnSpPr/>
            <p:nvPr/>
          </p:nvCxnSpPr>
          <p:spPr>
            <a:xfrm>
              <a:off x="4919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1" name="Google Shape;951;p18"/>
            <p:cNvCxnSpPr/>
            <p:nvPr/>
          </p:nvCxnSpPr>
          <p:spPr>
            <a:xfrm>
              <a:off x="5255" y="2640"/>
              <a:ext cx="0" cy="2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52" name="Google Shape;952;p18"/>
            <p:cNvSpPr txBox="1"/>
            <p:nvPr/>
          </p:nvSpPr>
          <p:spPr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53" name="Google Shape;953;p18"/>
            <p:cNvSpPr txBox="1"/>
            <p:nvPr/>
          </p:nvSpPr>
          <p:spPr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+ 1</a:t>
              </a:r>
              <a:endParaRPr/>
            </a:p>
          </p:txBody>
        </p:sp>
        <p:sp>
          <p:nvSpPr>
            <p:cNvPr id="954" name="Google Shape;954;p18"/>
            <p:cNvSpPr txBox="1"/>
            <p:nvPr/>
          </p:nvSpPr>
          <p:spPr>
            <a:xfrm>
              <a:off x="3623" y="219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955" name="Google Shape;955;p18"/>
            <p:cNvSpPr txBox="1"/>
            <p:nvPr/>
          </p:nvSpPr>
          <p:spPr>
            <a:xfrm>
              <a:off x="3599" y="2678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56" name="Google Shape;956;p18"/>
            <p:cNvSpPr txBox="1"/>
            <p:nvPr/>
          </p:nvSpPr>
          <p:spPr>
            <a:xfrm>
              <a:off x="5255" y="215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957" name="Google Shape;957;p18"/>
            <p:cNvSpPr txBox="1"/>
            <p:nvPr/>
          </p:nvSpPr>
          <p:spPr>
            <a:xfrm>
              <a:off x="5255" y="2640"/>
              <a:ext cx="336" cy="288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</p:grpSp>
      <p:grpSp>
        <p:nvGrpSpPr>
          <p:cNvPr id="958" name="Google Shape;958;p18"/>
          <p:cNvGrpSpPr/>
          <p:nvPr/>
        </p:nvGrpSpPr>
        <p:grpSpPr>
          <a:xfrm>
            <a:off x="5799931" y="939800"/>
            <a:ext cx="3101181" cy="1738312"/>
            <a:chOff x="3305" y="2504"/>
            <a:chExt cx="1953" cy="1095"/>
          </a:xfrm>
        </p:grpSpPr>
        <p:sp>
          <p:nvSpPr>
            <p:cNvPr id="959" name="Google Shape;959;p18"/>
            <p:cNvSpPr txBox="1"/>
            <p:nvPr/>
          </p:nvSpPr>
          <p:spPr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60" name="Google Shape;960;p18"/>
            <p:cNvSpPr txBox="1"/>
            <p:nvPr/>
          </p:nvSpPr>
          <p:spPr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61" name="Google Shape;961;p18"/>
            <p:cNvSpPr txBox="1"/>
            <p:nvPr/>
          </p:nvSpPr>
          <p:spPr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62" name="Google Shape;962;p18"/>
            <p:cNvSpPr txBox="1"/>
            <p:nvPr/>
          </p:nvSpPr>
          <p:spPr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3" name="Google Shape;963;p18"/>
            <p:cNvSpPr txBox="1"/>
            <p:nvPr/>
          </p:nvSpPr>
          <p:spPr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64" name="Google Shape;964;p18"/>
            <p:cNvSpPr txBox="1"/>
            <p:nvPr/>
          </p:nvSpPr>
          <p:spPr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65" name="Google Shape;965;p18"/>
            <p:cNvSpPr txBox="1"/>
            <p:nvPr/>
          </p:nvSpPr>
          <p:spPr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66" name="Google Shape;966;p18"/>
            <p:cNvSpPr txBox="1"/>
            <p:nvPr/>
          </p:nvSpPr>
          <p:spPr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967" name="Google Shape;967;p18"/>
            <p:cNvSpPr txBox="1"/>
            <p:nvPr/>
          </p:nvSpPr>
          <p:spPr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968" name="Google Shape;968;p18"/>
            <p:cNvSpPr txBox="1"/>
            <p:nvPr/>
          </p:nvSpPr>
          <p:spPr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69" name="Google Shape;969;p18"/>
            <p:cNvSpPr txBox="1"/>
            <p:nvPr/>
          </p:nvSpPr>
          <p:spPr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70" name="Google Shape;970;p18"/>
            <p:cNvSpPr txBox="1"/>
            <p:nvPr/>
          </p:nvSpPr>
          <p:spPr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71" name="Google Shape;971;p18"/>
            <p:cNvSpPr txBox="1"/>
            <p:nvPr/>
          </p:nvSpPr>
          <p:spPr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972" name="Google Shape;972;p18"/>
            <p:cNvSpPr txBox="1"/>
            <p:nvPr/>
          </p:nvSpPr>
          <p:spPr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73" name="Google Shape;973;p18"/>
            <p:cNvSpPr txBox="1"/>
            <p:nvPr/>
          </p:nvSpPr>
          <p:spPr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4" name="Google Shape;974;p18"/>
            <p:cNvSpPr txBox="1"/>
            <p:nvPr/>
          </p:nvSpPr>
          <p:spPr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975" name="Google Shape;975;p18"/>
            <p:cNvCxnSpPr/>
            <p:nvPr/>
          </p:nvCxnSpPr>
          <p:spPr>
            <a:xfrm>
              <a:off x="3306" y="2915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6" name="Google Shape;976;p18"/>
            <p:cNvCxnSpPr/>
            <p:nvPr/>
          </p:nvCxnSpPr>
          <p:spPr>
            <a:xfrm>
              <a:off x="3306" y="3145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7" name="Google Shape;977;p18"/>
            <p:cNvCxnSpPr/>
            <p:nvPr/>
          </p:nvCxnSpPr>
          <p:spPr>
            <a:xfrm>
              <a:off x="3306" y="2915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8" name="Google Shape;978;p18"/>
            <p:cNvCxnSpPr/>
            <p:nvPr/>
          </p:nvCxnSpPr>
          <p:spPr>
            <a:xfrm>
              <a:off x="354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9" name="Google Shape;979;p18"/>
            <p:cNvCxnSpPr/>
            <p:nvPr/>
          </p:nvCxnSpPr>
          <p:spPr>
            <a:xfrm>
              <a:off x="378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0" name="Google Shape;980;p18"/>
            <p:cNvCxnSpPr/>
            <p:nvPr/>
          </p:nvCxnSpPr>
          <p:spPr>
            <a:xfrm>
              <a:off x="402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1" name="Google Shape;981;p18"/>
            <p:cNvCxnSpPr/>
            <p:nvPr/>
          </p:nvCxnSpPr>
          <p:spPr>
            <a:xfrm>
              <a:off x="426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2" name="Google Shape;982;p18"/>
            <p:cNvCxnSpPr/>
            <p:nvPr/>
          </p:nvCxnSpPr>
          <p:spPr>
            <a:xfrm>
              <a:off x="450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3" name="Google Shape;983;p18"/>
            <p:cNvCxnSpPr/>
            <p:nvPr/>
          </p:nvCxnSpPr>
          <p:spPr>
            <a:xfrm>
              <a:off x="474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4" name="Google Shape;984;p18"/>
            <p:cNvCxnSpPr/>
            <p:nvPr/>
          </p:nvCxnSpPr>
          <p:spPr>
            <a:xfrm>
              <a:off x="4986" y="2915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5" name="Google Shape;985;p18"/>
            <p:cNvCxnSpPr/>
            <p:nvPr/>
          </p:nvCxnSpPr>
          <p:spPr>
            <a:xfrm>
              <a:off x="5226" y="2915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86" name="Google Shape;986;p18"/>
            <p:cNvCxnSpPr/>
            <p:nvPr/>
          </p:nvCxnSpPr>
          <p:spPr>
            <a:xfrm>
              <a:off x="3455" y="2787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87" name="Google Shape;987;p18"/>
            <p:cNvSpPr txBox="1"/>
            <p:nvPr/>
          </p:nvSpPr>
          <p:spPr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cxnSp>
          <p:nvCxnSpPr>
            <p:cNvPr id="988" name="Google Shape;988;p18"/>
            <p:cNvCxnSpPr/>
            <p:nvPr/>
          </p:nvCxnSpPr>
          <p:spPr>
            <a:xfrm>
              <a:off x="5144" y="2784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89" name="Google Shape;989;p18"/>
            <p:cNvSpPr txBox="1"/>
            <p:nvPr/>
          </p:nvSpPr>
          <p:spPr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</a:t>
              </a:r>
              <a:endParaRPr/>
            </a:p>
          </p:txBody>
        </p:sp>
        <p:cxnSp>
          <p:nvCxnSpPr>
            <p:cNvPr id="990" name="Google Shape;990;p18"/>
            <p:cNvCxnSpPr/>
            <p:nvPr/>
          </p:nvCxnSpPr>
          <p:spPr>
            <a:xfrm>
              <a:off x="4188" y="2802"/>
              <a:ext cx="7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91" name="Google Shape;991;p18"/>
            <p:cNvSpPr txBox="1"/>
            <p:nvPr/>
          </p:nvSpPr>
          <p:spPr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q</a:t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 rot="-5400000">
              <a:off x="3726" y="2798"/>
              <a:ext cx="106" cy="94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8"/>
            <p:cNvSpPr/>
            <p:nvPr/>
          </p:nvSpPr>
          <p:spPr>
            <a:xfrm rot="-5400000">
              <a:off x="4689" y="2798"/>
              <a:ext cx="106" cy="94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8"/>
            <p:cNvSpPr txBox="1"/>
            <p:nvPr/>
          </p:nvSpPr>
          <p:spPr>
            <a:xfrm>
              <a:off x="3678" y="3349"/>
              <a:ext cx="24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r>
                <a:rPr b="0" baseline="-2500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995" name="Google Shape;995;p18"/>
            <p:cNvSpPr txBox="1"/>
            <p:nvPr/>
          </p:nvSpPr>
          <p:spPr>
            <a:xfrm>
              <a:off x="4627" y="3338"/>
              <a:ext cx="26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Comic Sans MS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r>
                <a:rPr b="0" baseline="-25000" i="0" lang="en-US" sz="2000" u="none">
                  <a:solidFill>
                    <a:srgbClr val="CC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2" name="Google Shape;1002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Time of Merge</a:t>
            </a:r>
            <a:b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(assume last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loop)</a:t>
            </a:r>
            <a:endParaRPr/>
          </a:p>
        </p:txBody>
      </p:sp>
      <p:sp>
        <p:nvSpPr>
          <p:cNvPr id="1003" name="Google Shape;1003;p19"/>
          <p:cNvSpPr txBox="1"/>
          <p:nvPr>
            <p:ph idx="1" type="body"/>
          </p:nvPr>
        </p:nvSpPr>
        <p:spPr>
          <a:xfrm>
            <a:off x="417512" y="1235075"/>
            <a:ext cx="8115300" cy="425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Initialization (copying into temporary arrays):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Θ(n)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Adding the elements to the final array:</a:t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iterations, each taking constant time ⇒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Total time for Merge: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/>
          </a:p>
        </p:txBody>
      </p:sp>
      <p:pic>
        <p:nvPicPr>
          <p:cNvPr id="1004" name="Google Shape;1004;p19"/>
          <p:cNvPicPr preferRelativeResize="0"/>
          <p:nvPr/>
        </p:nvPicPr>
        <p:blipFill rotWithShape="1">
          <a:blip r:embed="rId3">
            <a:alphaModFix/>
          </a:blip>
          <a:srcRect b="5880" l="5752" r="8280" t="7624"/>
          <a:stretch/>
        </p:blipFill>
        <p:spPr>
          <a:xfrm>
            <a:off x="2593975" y="4238625"/>
            <a:ext cx="5718175" cy="1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50837" y="1214437"/>
            <a:ext cx="8229600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case: 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656012" y="2017712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3655995" y="2351075"/>
            <a:ext cx="9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655995" y="275112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3656012" y="1655762"/>
            <a:ext cx="149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754437" y="4621212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3754422" y="4954575"/>
            <a:ext cx="9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754437" y="4240212"/>
            <a:ext cx="149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1" name="Google Shape;1011;p20"/>
          <p:cNvSpPr txBox="1"/>
          <p:nvPr/>
        </p:nvSpPr>
        <p:spPr>
          <a:xfrm>
            <a:off x="3505200" y="6324600"/>
            <a:ext cx="2209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0"/>
          <p:cNvSpPr txBox="1"/>
          <p:nvPr>
            <p:ph type="title"/>
          </p:nvPr>
        </p:nvSpPr>
        <p:spPr>
          <a:xfrm>
            <a:off x="341312" y="100012"/>
            <a:ext cx="8650287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Analyzing Divide-and Conquer Algorithms</a:t>
            </a:r>
            <a:endParaRPr/>
          </a:p>
        </p:txBody>
      </p:sp>
      <p:sp>
        <p:nvSpPr>
          <p:cNvPr id="1013" name="Google Shape;1013;p20"/>
          <p:cNvSpPr txBox="1"/>
          <p:nvPr>
            <p:ph idx="1" type="body"/>
          </p:nvPr>
        </p:nvSpPr>
        <p:spPr>
          <a:xfrm>
            <a:off x="350837" y="1095375"/>
            <a:ext cx="8113712" cy="561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recurrence is based on the three steps of the paradigm: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running time on a problem of size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problem into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subproblems, each of size </a:t>
            </a: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n/b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</a:t>
            </a:r>
            <a:r>
              <a:rPr b="0" i="0" lang="en-US" sz="2400" u="none">
                <a:solidFill>
                  <a:srgbClr val="99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D(n)</a:t>
            </a:r>
            <a:endParaRPr b="0" i="0" sz="2400" u="non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(solve) the subproblems </a:t>
            </a:r>
            <a:r>
              <a:rPr b="0" i="0" lang="en-US" sz="2400" u="none">
                <a:solidFill>
                  <a:srgbClr val="99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aT(n/b)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solutions </a:t>
            </a:r>
            <a:r>
              <a:rPr b="0" i="0" lang="en-US" sz="2400" u="none">
                <a:solidFill>
                  <a:srgbClr val="990033"/>
                </a:solidFill>
                <a:latin typeface="Comic Sans MS"/>
                <a:ea typeface="Comic Sans MS"/>
                <a:cs typeface="Comic Sans MS"/>
                <a:sym typeface="Comic Sans MS"/>
              </a:rPr>
              <a:t>C(n)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 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Θ(1)				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	 aT(n/b) + D(n) + C(n)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otherwise</a:t>
            </a:r>
            <a:endParaRPr/>
          </a:p>
        </p:txBody>
      </p:sp>
      <p:sp>
        <p:nvSpPr>
          <p:cNvPr id="1014" name="Google Shape;1014;p20"/>
          <p:cNvSpPr/>
          <p:nvPr/>
        </p:nvSpPr>
        <p:spPr>
          <a:xfrm>
            <a:off x="2100262" y="4703762"/>
            <a:ext cx="198437" cy="101123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1" name="Google Shape;1021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MERGE-SORT Running Time</a:t>
            </a:r>
            <a:endParaRPr/>
          </a:p>
        </p:txBody>
      </p:sp>
      <p:sp>
        <p:nvSpPr>
          <p:cNvPr id="1022" name="Google Shape;1022;p21"/>
          <p:cNvSpPr txBox="1"/>
          <p:nvPr>
            <p:ph idx="1" type="body"/>
          </p:nvPr>
        </p:nvSpPr>
        <p:spPr>
          <a:xfrm>
            <a:off x="350837" y="1214437"/>
            <a:ext cx="79327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average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r: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D(n) = Θ(1)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 solve 2 subproblems, each of size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2T (n/2)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on an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-element subarray takes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C(n) = Θ(n)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		  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Θ(1)			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	 2T(n/2) + Θ(n)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1</a:t>
            </a:r>
            <a:endParaRPr/>
          </a:p>
        </p:txBody>
      </p:sp>
      <p:sp>
        <p:nvSpPr>
          <p:cNvPr id="1023" name="Google Shape;1023;p21"/>
          <p:cNvSpPr/>
          <p:nvPr/>
        </p:nvSpPr>
        <p:spPr>
          <a:xfrm>
            <a:off x="2176462" y="4913312"/>
            <a:ext cx="120650" cy="97631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0" name="Google Shape;1030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Solve the Recurrence</a:t>
            </a:r>
            <a:endParaRPr/>
          </a:p>
        </p:txBody>
      </p:sp>
      <p:sp>
        <p:nvSpPr>
          <p:cNvPr id="1031" name="Google Shape;1031;p22"/>
          <p:cNvSpPr txBox="1"/>
          <p:nvPr>
            <p:ph idx="1" type="body"/>
          </p:nvPr>
        </p:nvSpPr>
        <p:spPr>
          <a:xfrm>
            <a:off x="350837" y="131445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	       c			if n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          2T(n/2) + cn	if n &gt;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Master’s Theorem: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Compare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cn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Case 2: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Θ(nlgn)</a:t>
            </a:r>
            <a:endParaRPr/>
          </a:p>
        </p:txBody>
      </p:sp>
      <p:sp>
        <p:nvSpPr>
          <p:cNvPr id="1032" name="Google Shape;1032;p22"/>
          <p:cNvSpPr/>
          <p:nvPr/>
        </p:nvSpPr>
        <p:spPr>
          <a:xfrm>
            <a:off x="2573337" y="1281112"/>
            <a:ext cx="200025" cy="9413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2"/>
          <p:cNvSpPr txBox="1"/>
          <p:nvPr/>
        </p:nvSpPr>
        <p:spPr>
          <a:xfrm>
            <a:off x="5069475" y="4212475"/>
            <a:ext cx="312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merge sort complexity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8" name="Google Shape;128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350837" y="1214437"/>
            <a:ext cx="8229600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in place: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3656012" y="2017712"/>
            <a:ext cx="622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3655995" y="2427275"/>
            <a:ext cx="11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3656012" y="1655762"/>
            <a:ext cx="1497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3656012" y="4224337"/>
            <a:ext cx="5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3656012" y="4557712"/>
            <a:ext cx="13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see!!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3656012" y="3843337"/>
            <a:ext cx="23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Divide-and-Conquer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problem into a number of sub-problems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sub-problems of smaller size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sub-problems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sub-problems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Sub-problem size small enough ⇒ solve the problems in straightforward manner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solutions of the sub-problems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the solution for the original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 Approach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350837" y="1062037"/>
            <a:ext cx="8229600" cy="541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sort an array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A[p . . r]:</a:t>
            </a:r>
            <a:endParaRPr b="1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n-element sequence to be sorted into two subsequences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n/2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each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the subsequences recursively using merge sort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size of the sequences is 1 there is nothing more to do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the two sorted subsequences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Merge Sort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249237" y="1574800"/>
            <a:ext cx="87169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MERGE-SORT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r)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&lt; r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	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Check for base case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 ⎣(p + r)/2⎦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MERGE-SORT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q)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MERGE-SORT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q + 1, r)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MERGE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p, q, r)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	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endParaRPr/>
          </a:p>
          <a:p>
            <a:pPr indent="-2286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Initial call: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MERGE-SORT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(A, 1, n)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 rot="-8040000">
            <a:off x="5609431" y="25138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 rot="-8040000">
            <a:off x="5609431" y="30472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 rot="-8040000">
            <a:off x="5609431" y="35806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 rot="-8040000">
            <a:off x="5609431" y="41140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 rot="-8040000">
            <a:off x="5609431" y="4647406"/>
            <a:ext cx="131762" cy="123825"/>
          </a:xfrm>
          <a:prstGeom prst="rtTriangl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5418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6" name="Google Shape;166;p6"/>
          <p:cNvSpPr txBox="1"/>
          <p:nvPr/>
        </p:nvSpPr>
        <p:spPr>
          <a:xfrm>
            <a:off x="5799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6180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6561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6942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7323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7704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8085137" y="1550987"/>
            <a:ext cx="228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8061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7680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7299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6918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6156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5775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5394325" y="1800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81" name="Google Shape;181;p6"/>
          <p:cNvCxnSpPr/>
          <p:nvPr/>
        </p:nvCxnSpPr>
        <p:spPr>
          <a:xfrm>
            <a:off x="5394325" y="1800225"/>
            <a:ext cx="3048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" name="Google Shape;182;p6"/>
          <p:cNvCxnSpPr/>
          <p:nvPr/>
        </p:nvCxnSpPr>
        <p:spPr>
          <a:xfrm>
            <a:off x="5394325" y="2165350"/>
            <a:ext cx="3048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6"/>
          <p:cNvCxnSpPr/>
          <p:nvPr/>
        </p:nvCxnSpPr>
        <p:spPr>
          <a:xfrm>
            <a:off x="5394325" y="1800225"/>
            <a:ext cx="0" cy="36512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4" name="Google Shape;184;p6"/>
          <p:cNvCxnSpPr/>
          <p:nvPr/>
        </p:nvCxnSpPr>
        <p:spPr>
          <a:xfrm>
            <a:off x="5775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5" name="Google Shape;185;p6"/>
          <p:cNvCxnSpPr/>
          <p:nvPr/>
        </p:nvCxnSpPr>
        <p:spPr>
          <a:xfrm>
            <a:off x="6156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6537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7" name="Google Shape;187;p6"/>
          <p:cNvCxnSpPr/>
          <p:nvPr/>
        </p:nvCxnSpPr>
        <p:spPr>
          <a:xfrm>
            <a:off x="6918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6"/>
          <p:cNvCxnSpPr/>
          <p:nvPr/>
        </p:nvCxnSpPr>
        <p:spPr>
          <a:xfrm>
            <a:off x="7299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6"/>
          <p:cNvCxnSpPr/>
          <p:nvPr/>
        </p:nvCxnSpPr>
        <p:spPr>
          <a:xfrm>
            <a:off x="7680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0" name="Google Shape;190;p6"/>
          <p:cNvCxnSpPr/>
          <p:nvPr/>
        </p:nvCxnSpPr>
        <p:spPr>
          <a:xfrm>
            <a:off x="8061325" y="1800225"/>
            <a:ext cx="0" cy="365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8442325" y="1800225"/>
            <a:ext cx="0" cy="365125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2" name="Google Shape;192;p6"/>
          <p:cNvCxnSpPr/>
          <p:nvPr/>
        </p:nvCxnSpPr>
        <p:spPr>
          <a:xfrm>
            <a:off x="5621337" y="1579562"/>
            <a:ext cx="11112" cy="1809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5495925" y="1154112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cxnSp>
        <p:nvCxnSpPr>
          <p:cNvPr id="194" name="Google Shape;194;p6"/>
          <p:cNvCxnSpPr/>
          <p:nvPr/>
        </p:nvCxnSpPr>
        <p:spPr>
          <a:xfrm>
            <a:off x="8302625" y="1574800"/>
            <a:ext cx="11112" cy="1809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" name="Google Shape;195;p6"/>
          <p:cNvSpPr txBox="1"/>
          <p:nvPr/>
        </p:nvSpPr>
        <p:spPr>
          <a:xfrm>
            <a:off x="8177212" y="1149350"/>
            <a:ext cx="26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196" name="Google Shape;196;p6"/>
          <p:cNvCxnSpPr/>
          <p:nvPr/>
        </p:nvCxnSpPr>
        <p:spPr>
          <a:xfrm>
            <a:off x="6784975" y="1603375"/>
            <a:ext cx="11112" cy="18097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" name="Google Shape;197;p6"/>
          <p:cNvSpPr txBox="1"/>
          <p:nvPr/>
        </p:nvSpPr>
        <p:spPr>
          <a:xfrm>
            <a:off x="6659562" y="11779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Power of 2</a:t>
            </a:r>
            <a:endParaRPr/>
          </a:p>
        </p:txBody>
      </p:sp>
      <p:grpSp>
        <p:nvGrpSpPr>
          <p:cNvPr id="205" name="Google Shape;205;p7"/>
          <p:cNvGrpSpPr/>
          <p:nvPr/>
        </p:nvGrpSpPr>
        <p:grpSpPr>
          <a:xfrm>
            <a:off x="3024187" y="1447800"/>
            <a:ext cx="5586412" cy="614362"/>
            <a:chOff x="1905" y="912"/>
            <a:chExt cx="3519" cy="387"/>
          </a:xfrm>
        </p:grpSpPr>
        <p:sp>
          <p:nvSpPr>
            <p:cNvPr id="206" name="Google Shape;206;p7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08" name="Google Shape;208;p7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4</a:t>
              </a: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16" name="Google Shape;216;p7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21" name="Google Shape;221;p7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23" name="Google Shape;223;p7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7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7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7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7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7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7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7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7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7"/>
          <p:cNvGrpSpPr/>
          <p:nvPr/>
        </p:nvGrpSpPr>
        <p:grpSpPr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5" name="Google Shape;235;p7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6" name="Google Shape;236;p7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8" name="Google Shape;238;p7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40" name="Google Shape;240;p7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46" name="Google Shape;246;p7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47" name="Google Shape;247;p7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0" name="Google Shape;250;p7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251" name="Google Shape;251;p7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53" name="Google Shape;253;p7"/>
          <p:cNvGrpSpPr/>
          <p:nvPr/>
        </p:nvGrpSpPr>
        <p:grpSpPr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54" name="Google Shape;254;p7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58" name="Google Shape;258;p7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4" name="Google Shape;264;p7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6" name="Google Shape;266;p7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270" name="Google Shape;270;p7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2" name="Google Shape;272;p7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74" name="Google Shape;274;p7"/>
          <p:cNvGrpSpPr/>
          <p:nvPr/>
        </p:nvGrpSpPr>
        <p:grpSpPr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75" name="Google Shape;275;p7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8" name="Google Shape;278;p7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9" name="Google Shape;279;p7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81" name="Google Shape;281;p7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87" name="Google Shape;287;p7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89" name="Google Shape;289;p7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291" name="Google Shape;291;p7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3" name="Google Shape;293;p7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5" name="Google Shape;295;p7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7" name="Google Shape;297;p7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99" name="Google Shape;299;p7"/>
          <p:cNvSpPr txBox="1"/>
          <p:nvPr/>
        </p:nvSpPr>
        <p:spPr>
          <a:xfrm>
            <a:off x="584200" y="15732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Power of 2</a:t>
            </a:r>
            <a:endParaRPr/>
          </a:p>
        </p:txBody>
      </p:sp>
      <p:grpSp>
        <p:nvGrpSpPr>
          <p:cNvPr id="307" name="Google Shape;307;p8"/>
          <p:cNvGrpSpPr/>
          <p:nvPr/>
        </p:nvGrpSpPr>
        <p:grpSpPr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308" name="Google Shape;308;p8"/>
            <p:cNvSpPr txBox="1"/>
            <p:nvPr/>
          </p:nvSpPr>
          <p:spPr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13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10" name="Google Shape;310;p8"/>
            <p:cNvSpPr txBox="1"/>
            <p:nvPr/>
          </p:nvSpPr>
          <p:spPr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1776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21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14" name="Google Shape;314;p8"/>
            <p:cNvSpPr txBox="1"/>
            <p:nvPr/>
          </p:nvSpPr>
          <p:spPr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2544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16" name="Google Shape;316;p8"/>
            <p:cNvSpPr txBox="1"/>
            <p:nvPr/>
          </p:nvSpPr>
          <p:spPr>
            <a:xfrm>
              <a:off x="28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17" name="Google Shape;317;p8"/>
            <p:cNvSpPr txBox="1"/>
            <p:nvPr/>
          </p:nvSpPr>
          <p:spPr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3312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19" name="Google Shape;319;p8"/>
            <p:cNvSpPr txBox="1"/>
            <p:nvPr/>
          </p:nvSpPr>
          <p:spPr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3648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1" name="Google Shape;321;p8"/>
            <p:cNvSpPr txBox="1"/>
            <p:nvPr/>
          </p:nvSpPr>
          <p:spPr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22" name="Google Shape;322;p8"/>
            <p:cNvSpPr txBox="1"/>
            <p:nvPr/>
          </p:nvSpPr>
          <p:spPr>
            <a:xfrm>
              <a:off x="4080" y="3418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324" name="Google Shape;324;p8"/>
          <p:cNvGrpSpPr/>
          <p:nvPr/>
        </p:nvGrpSpPr>
        <p:grpSpPr>
          <a:xfrm>
            <a:off x="3024187" y="1447800"/>
            <a:ext cx="3048000" cy="1143000"/>
            <a:chOff x="1905" y="912"/>
            <a:chExt cx="1920" cy="720"/>
          </a:xfrm>
        </p:grpSpPr>
        <p:sp>
          <p:nvSpPr>
            <p:cNvPr id="325" name="Google Shape;325;p8"/>
            <p:cNvSpPr txBox="1"/>
            <p:nvPr/>
          </p:nvSpPr>
          <p:spPr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7" name="Google Shape;327;p8"/>
            <p:cNvSpPr txBox="1"/>
            <p:nvPr/>
          </p:nvSpPr>
          <p:spPr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8" name="Google Shape;328;p8"/>
            <p:cNvSpPr txBox="1"/>
            <p:nvPr/>
          </p:nvSpPr>
          <p:spPr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29" name="Google Shape;329;p8"/>
            <p:cNvSpPr txBox="1"/>
            <p:nvPr/>
          </p:nvSpPr>
          <p:spPr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30" name="Google Shape;330;p8"/>
            <p:cNvSpPr txBox="1"/>
            <p:nvPr/>
          </p:nvSpPr>
          <p:spPr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31" name="Google Shape;331;p8"/>
            <p:cNvSpPr txBox="1"/>
            <p:nvPr/>
          </p:nvSpPr>
          <p:spPr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32" name="Google Shape;332;p8"/>
            <p:cNvSpPr txBox="1"/>
            <p:nvPr/>
          </p:nvSpPr>
          <p:spPr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33" name="Google Shape;333;p8"/>
            <p:cNvSpPr txBox="1"/>
            <p:nvPr/>
          </p:nvSpPr>
          <p:spPr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34" name="Google Shape;334;p8"/>
            <p:cNvSpPr txBox="1"/>
            <p:nvPr/>
          </p:nvSpPr>
          <p:spPr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35" name="Google Shape;335;p8"/>
            <p:cNvSpPr txBox="1"/>
            <p:nvPr/>
          </p:nvSpPr>
          <p:spPr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37" name="Google Shape;337;p8"/>
            <p:cNvSpPr txBox="1"/>
            <p:nvPr/>
          </p:nvSpPr>
          <p:spPr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38" name="Google Shape;338;p8"/>
            <p:cNvSpPr txBox="1"/>
            <p:nvPr/>
          </p:nvSpPr>
          <p:spPr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9" name="Google Shape;339;p8"/>
            <p:cNvSpPr txBox="1"/>
            <p:nvPr/>
          </p:nvSpPr>
          <p:spPr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40" name="Google Shape;340;p8"/>
            <p:cNvSpPr txBox="1"/>
            <p:nvPr/>
          </p:nvSpPr>
          <p:spPr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41" name="Google Shape;341;p8"/>
            <p:cNvCxnSpPr/>
            <p:nvPr/>
          </p:nvCxnSpPr>
          <p:spPr>
            <a:xfrm>
              <a:off x="1905" y="106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1905" y="1299"/>
              <a:ext cx="1920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190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21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23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262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286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310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334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3585" y="1069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3825" y="1069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8"/>
            <p:cNvCxnSpPr/>
            <p:nvPr/>
          </p:nvCxnSpPr>
          <p:spPr>
            <a:xfrm flipH="1">
              <a:off x="2208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2880" y="1392"/>
              <a:ext cx="672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354" name="Google Shape;354;p8"/>
          <p:cNvGrpSpPr/>
          <p:nvPr/>
        </p:nvGrpSpPr>
        <p:grpSpPr>
          <a:xfrm>
            <a:off x="2514600" y="2662237"/>
            <a:ext cx="3962400" cy="1223962"/>
            <a:chOff x="1584" y="1677"/>
            <a:chExt cx="2496" cy="771"/>
          </a:xfrm>
        </p:grpSpPr>
        <p:sp>
          <p:nvSpPr>
            <p:cNvPr id="355" name="Google Shape;355;p8"/>
            <p:cNvSpPr txBox="1"/>
            <p:nvPr/>
          </p:nvSpPr>
          <p:spPr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6" name="Google Shape;356;p8"/>
            <p:cNvSpPr txBox="1"/>
            <p:nvPr/>
          </p:nvSpPr>
          <p:spPr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7" name="Google Shape;357;p8"/>
            <p:cNvSpPr txBox="1"/>
            <p:nvPr/>
          </p:nvSpPr>
          <p:spPr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58" name="Google Shape;358;p8"/>
            <p:cNvSpPr txBox="1"/>
            <p:nvPr/>
          </p:nvSpPr>
          <p:spPr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59" name="Google Shape;359;p8"/>
            <p:cNvSpPr txBox="1"/>
            <p:nvPr/>
          </p:nvSpPr>
          <p:spPr>
            <a:xfrm>
              <a:off x="230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0" name="Google Shape;360;p8"/>
            <p:cNvSpPr txBox="1"/>
            <p:nvPr/>
          </p:nvSpPr>
          <p:spPr>
            <a:xfrm>
              <a:off x="206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61" name="Google Shape;361;p8"/>
            <p:cNvSpPr txBox="1"/>
            <p:nvPr/>
          </p:nvSpPr>
          <p:spPr>
            <a:xfrm>
              <a:off x="182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62" name="Google Shape;362;p8"/>
            <p:cNvSpPr txBox="1"/>
            <p:nvPr/>
          </p:nvSpPr>
          <p:spPr>
            <a:xfrm>
              <a:off x="1584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3" name="Google Shape;363;p8"/>
            <p:cNvSpPr txBox="1"/>
            <p:nvPr/>
          </p:nvSpPr>
          <p:spPr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64" name="Google Shape;364;p8"/>
            <p:cNvSpPr txBox="1"/>
            <p:nvPr/>
          </p:nvSpPr>
          <p:spPr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65" name="Google Shape;365;p8"/>
            <p:cNvSpPr txBox="1"/>
            <p:nvPr/>
          </p:nvSpPr>
          <p:spPr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6" name="Google Shape;366;p8"/>
            <p:cNvSpPr txBox="1"/>
            <p:nvPr/>
          </p:nvSpPr>
          <p:spPr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67" name="Google Shape;367;p8"/>
            <p:cNvSpPr txBox="1"/>
            <p:nvPr/>
          </p:nvSpPr>
          <p:spPr>
            <a:xfrm>
              <a:off x="384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68" name="Google Shape;368;p8"/>
            <p:cNvSpPr txBox="1"/>
            <p:nvPr/>
          </p:nvSpPr>
          <p:spPr>
            <a:xfrm>
              <a:off x="360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9" name="Google Shape;369;p8"/>
            <p:cNvSpPr txBox="1"/>
            <p:nvPr/>
          </p:nvSpPr>
          <p:spPr>
            <a:xfrm>
              <a:off x="336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0" name="Google Shape;370;p8"/>
            <p:cNvSpPr txBox="1"/>
            <p:nvPr/>
          </p:nvSpPr>
          <p:spPr>
            <a:xfrm>
              <a:off x="3120" y="1834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71" name="Google Shape;371;p8"/>
            <p:cNvCxnSpPr/>
            <p:nvPr/>
          </p:nvCxnSpPr>
          <p:spPr>
            <a:xfrm flipH="1">
              <a:off x="168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72" name="Google Shape;372;p8"/>
            <p:cNvCxnSpPr/>
            <p:nvPr/>
          </p:nvCxnSpPr>
          <p:spPr>
            <a:xfrm>
              <a:off x="2064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>
              <a:off x="3216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3600" y="2160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grpSp>
        <p:nvGrpSpPr>
          <p:cNvPr id="375" name="Google Shape;375;p8"/>
          <p:cNvGrpSpPr/>
          <p:nvPr/>
        </p:nvGrpSpPr>
        <p:grpSpPr>
          <a:xfrm>
            <a:off x="2286000" y="3881437"/>
            <a:ext cx="4419600" cy="1300162"/>
            <a:chOff x="1440" y="2445"/>
            <a:chExt cx="2784" cy="819"/>
          </a:xfrm>
        </p:grpSpPr>
        <p:sp>
          <p:nvSpPr>
            <p:cNvPr id="376" name="Google Shape;376;p8"/>
            <p:cNvSpPr txBox="1"/>
            <p:nvPr/>
          </p:nvSpPr>
          <p:spPr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7" name="Google Shape;377;p8"/>
            <p:cNvSpPr txBox="1"/>
            <p:nvPr/>
          </p:nvSpPr>
          <p:spPr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8" name="Google Shape;378;p8"/>
            <p:cNvSpPr txBox="1"/>
            <p:nvPr/>
          </p:nvSpPr>
          <p:spPr>
            <a:xfrm>
              <a:off x="168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9" name="Google Shape;379;p8"/>
            <p:cNvSpPr txBox="1"/>
            <p:nvPr/>
          </p:nvSpPr>
          <p:spPr>
            <a:xfrm>
              <a:off x="1440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0" name="Google Shape;380;p8"/>
            <p:cNvSpPr txBox="1"/>
            <p:nvPr/>
          </p:nvSpPr>
          <p:spPr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81" name="Google Shape;381;p8"/>
            <p:cNvSpPr txBox="1"/>
            <p:nvPr/>
          </p:nvSpPr>
          <p:spPr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82" name="Google Shape;382;p8"/>
            <p:cNvSpPr txBox="1"/>
            <p:nvPr/>
          </p:nvSpPr>
          <p:spPr>
            <a:xfrm>
              <a:off x="244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83" name="Google Shape;383;p8"/>
            <p:cNvSpPr txBox="1"/>
            <p:nvPr/>
          </p:nvSpPr>
          <p:spPr>
            <a:xfrm>
              <a:off x="2208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84" name="Google Shape;384;p8"/>
            <p:cNvSpPr txBox="1"/>
            <p:nvPr/>
          </p:nvSpPr>
          <p:spPr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5" name="Google Shape;385;p8"/>
            <p:cNvSpPr txBox="1"/>
            <p:nvPr/>
          </p:nvSpPr>
          <p:spPr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86" name="Google Shape;386;p8"/>
            <p:cNvSpPr txBox="1"/>
            <p:nvPr/>
          </p:nvSpPr>
          <p:spPr>
            <a:xfrm>
              <a:off x="321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87" name="Google Shape;387;p8"/>
            <p:cNvSpPr txBox="1"/>
            <p:nvPr/>
          </p:nvSpPr>
          <p:spPr>
            <a:xfrm>
              <a:off x="2976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88" name="Google Shape;388;p8"/>
            <p:cNvSpPr txBox="1"/>
            <p:nvPr/>
          </p:nvSpPr>
          <p:spPr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89" name="Google Shape;389;p8"/>
            <p:cNvSpPr txBox="1"/>
            <p:nvPr/>
          </p:nvSpPr>
          <p:spPr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90" name="Google Shape;390;p8"/>
            <p:cNvSpPr txBox="1"/>
            <p:nvPr/>
          </p:nvSpPr>
          <p:spPr>
            <a:xfrm>
              <a:off x="398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91" name="Google Shape;391;p8"/>
            <p:cNvSpPr txBox="1"/>
            <p:nvPr/>
          </p:nvSpPr>
          <p:spPr>
            <a:xfrm>
              <a:off x="3744" y="2602"/>
              <a:ext cx="240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92" name="Google Shape;392;p8"/>
            <p:cNvCxnSpPr/>
            <p:nvPr/>
          </p:nvCxnSpPr>
          <p:spPr>
            <a:xfrm flipH="1">
              <a:off x="153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3" name="Google Shape;393;p8"/>
            <p:cNvCxnSpPr/>
            <p:nvPr/>
          </p:nvCxnSpPr>
          <p:spPr>
            <a:xfrm>
              <a:off x="168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4" name="Google Shape;394;p8"/>
            <p:cNvCxnSpPr/>
            <p:nvPr/>
          </p:nvCxnSpPr>
          <p:spPr>
            <a:xfrm flipH="1">
              <a:off x="230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5" name="Google Shape;395;p8"/>
            <p:cNvCxnSpPr/>
            <p:nvPr/>
          </p:nvCxnSpPr>
          <p:spPr>
            <a:xfrm>
              <a:off x="2448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6" name="Google Shape;396;p8"/>
            <p:cNvCxnSpPr/>
            <p:nvPr/>
          </p:nvCxnSpPr>
          <p:spPr>
            <a:xfrm flipH="1">
              <a:off x="3072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7" name="Google Shape;397;p8"/>
            <p:cNvCxnSpPr/>
            <p:nvPr/>
          </p:nvCxnSpPr>
          <p:spPr>
            <a:xfrm>
              <a:off x="3216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8" name="Google Shape;398;p8"/>
            <p:cNvCxnSpPr/>
            <p:nvPr/>
          </p:nvCxnSpPr>
          <p:spPr>
            <a:xfrm flipH="1">
              <a:off x="3840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99" name="Google Shape;399;p8"/>
            <p:cNvCxnSpPr/>
            <p:nvPr/>
          </p:nvCxnSpPr>
          <p:spPr>
            <a:xfrm>
              <a:off x="3984" y="2928"/>
              <a:ext cx="144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400" name="Google Shape;400;p8"/>
          <p:cNvSpPr txBox="1"/>
          <p:nvPr/>
        </p:nvSpPr>
        <p:spPr>
          <a:xfrm>
            <a:off x="584200" y="1573212"/>
            <a:ext cx="1552575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– 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Not a Power of 2</a:t>
            </a:r>
            <a:endParaRPr/>
          </a:p>
        </p:txBody>
      </p:sp>
      <p:grpSp>
        <p:nvGrpSpPr>
          <p:cNvPr id="408" name="Google Shape;408;p9"/>
          <p:cNvGrpSpPr/>
          <p:nvPr/>
        </p:nvGrpSpPr>
        <p:grpSpPr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409" name="Google Shape;409;p9"/>
            <p:cNvSpPr txBox="1"/>
            <p:nvPr/>
          </p:nvSpPr>
          <p:spPr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10" name="Google Shape;410;p9"/>
            <p:cNvSpPr txBox="1"/>
            <p:nvPr/>
          </p:nvSpPr>
          <p:spPr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1" name="Google Shape;411;p9"/>
            <p:cNvSpPr txBox="1"/>
            <p:nvPr/>
          </p:nvSpPr>
          <p:spPr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12" name="Google Shape;412;p9"/>
            <p:cNvSpPr txBox="1"/>
            <p:nvPr/>
          </p:nvSpPr>
          <p:spPr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13" name="Google Shape;413;p9"/>
            <p:cNvSpPr txBox="1"/>
            <p:nvPr/>
          </p:nvSpPr>
          <p:spPr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14" name="Google Shape;414;p9"/>
            <p:cNvSpPr txBox="1"/>
            <p:nvPr/>
          </p:nvSpPr>
          <p:spPr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5" name="Google Shape;415;p9"/>
            <p:cNvSpPr txBox="1"/>
            <p:nvPr/>
          </p:nvSpPr>
          <p:spPr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16" name="Google Shape;416;p9"/>
            <p:cNvSpPr txBox="1"/>
            <p:nvPr/>
          </p:nvSpPr>
          <p:spPr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17" name="Google Shape;417;p9"/>
            <p:cNvSpPr txBox="1"/>
            <p:nvPr/>
          </p:nvSpPr>
          <p:spPr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18" name="Google Shape;418;p9"/>
            <p:cNvSpPr txBox="1"/>
            <p:nvPr/>
          </p:nvSpPr>
          <p:spPr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19" name="Google Shape;419;p9"/>
            <p:cNvSpPr txBox="1"/>
            <p:nvPr/>
          </p:nvSpPr>
          <p:spPr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20" name="Google Shape;420;p9"/>
            <p:cNvCxnSpPr/>
            <p:nvPr/>
          </p:nvCxnSpPr>
          <p:spPr>
            <a:xfrm>
              <a:off x="1536" y="92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9"/>
            <p:cNvCxnSpPr/>
            <p:nvPr/>
          </p:nvCxnSpPr>
          <p:spPr>
            <a:xfrm>
              <a:off x="1536" y="1152"/>
              <a:ext cx="2659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1536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177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9"/>
            <p:cNvCxnSpPr/>
            <p:nvPr/>
          </p:nvCxnSpPr>
          <p:spPr>
            <a:xfrm>
              <a:off x="2019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9"/>
            <p:cNvCxnSpPr/>
            <p:nvPr/>
          </p:nvCxnSpPr>
          <p:spPr>
            <a:xfrm>
              <a:off x="2261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9"/>
            <p:cNvCxnSpPr/>
            <p:nvPr/>
          </p:nvCxnSpPr>
          <p:spPr>
            <a:xfrm>
              <a:off x="250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9"/>
            <p:cNvCxnSpPr/>
            <p:nvPr/>
          </p:nvCxnSpPr>
          <p:spPr>
            <a:xfrm>
              <a:off x="2744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8" name="Google Shape;428;p9"/>
            <p:cNvCxnSpPr/>
            <p:nvPr/>
          </p:nvCxnSpPr>
          <p:spPr>
            <a:xfrm>
              <a:off x="2987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9" name="Google Shape;429;p9"/>
            <p:cNvCxnSpPr/>
            <p:nvPr/>
          </p:nvCxnSpPr>
          <p:spPr>
            <a:xfrm>
              <a:off x="3228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0" name="Google Shape;430;p9"/>
            <p:cNvCxnSpPr/>
            <p:nvPr/>
          </p:nvCxnSpPr>
          <p:spPr>
            <a:xfrm>
              <a:off x="3470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1" name="Google Shape;431;p9"/>
            <p:cNvCxnSpPr/>
            <p:nvPr/>
          </p:nvCxnSpPr>
          <p:spPr>
            <a:xfrm>
              <a:off x="3712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2" name="Google Shape;432;p9"/>
            <p:cNvCxnSpPr/>
            <p:nvPr/>
          </p:nvCxnSpPr>
          <p:spPr>
            <a:xfrm>
              <a:off x="3953" y="922"/>
              <a:ext cx="0" cy="23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3" name="Google Shape;433;p9"/>
            <p:cNvCxnSpPr/>
            <p:nvPr/>
          </p:nvCxnSpPr>
          <p:spPr>
            <a:xfrm>
              <a:off x="4195" y="922"/>
              <a:ext cx="0" cy="23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4" name="Google Shape;434;p9"/>
            <p:cNvSpPr txBox="1"/>
            <p:nvPr/>
          </p:nvSpPr>
          <p:spPr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35" name="Google Shape;435;p9"/>
            <p:cNvSpPr txBox="1"/>
            <p:nvPr/>
          </p:nvSpPr>
          <p:spPr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6" name="Google Shape;436;p9"/>
            <p:cNvSpPr txBox="1"/>
            <p:nvPr/>
          </p:nvSpPr>
          <p:spPr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37" name="Google Shape;437;p9"/>
            <p:cNvSpPr txBox="1"/>
            <p:nvPr/>
          </p:nvSpPr>
          <p:spPr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38" name="Google Shape;438;p9"/>
            <p:cNvSpPr txBox="1"/>
            <p:nvPr/>
          </p:nvSpPr>
          <p:spPr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9" name="Google Shape;439;p9"/>
            <p:cNvSpPr txBox="1"/>
            <p:nvPr/>
          </p:nvSpPr>
          <p:spPr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40" name="Google Shape;440;p9"/>
            <p:cNvSpPr txBox="1"/>
            <p:nvPr/>
          </p:nvSpPr>
          <p:spPr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1" name="Google Shape;441;p9"/>
            <p:cNvSpPr txBox="1"/>
            <p:nvPr/>
          </p:nvSpPr>
          <p:spPr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42" name="Google Shape;442;p9"/>
            <p:cNvSpPr txBox="1"/>
            <p:nvPr/>
          </p:nvSpPr>
          <p:spPr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43" name="Google Shape;443;p9"/>
            <p:cNvSpPr txBox="1"/>
            <p:nvPr/>
          </p:nvSpPr>
          <p:spPr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44" name="Google Shape;444;p9"/>
            <p:cNvSpPr txBox="1"/>
            <p:nvPr/>
          </p:nvSpPr>
          <p:spPr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445" name="Google Shape;445;p9"/>
            <p:cNvSpPr txBox="1"/>
            <p:nvPr/>
          </p:nvSpPr>
          <p:spPr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6</a:t>
              </a: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447" name="Google Shape;447;p9"/>
            <p:cNvSpPr txBox="1"/>
            <p:nvPr/>
          </p:nvSpPr>
          <p:spPr>
            <a:xfrm>
              <a:off x="2360" y="1546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8" name="Google Shape;448;p9"/>
            <p:cNvSpPr txBox="1"/>
            <p:nvPr/>
          </p:nvSpPr>
          <p:spPr>
            <a:xfrm>
              <a:off x="2119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49" name="Google Shape;449;p9"/>
            <p:cNvSpPr txBox="1"/>
            <p:nvPr/>
          </p:nvSpPr>
          <p:spPr>
            <a:xfrm>
              <a:off x="1877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50" name="Google Shape;450;p9"/>
            <p:cNvSpPr txBox="1"/>
            <p:nvPr/>
          </p:nvSpPr>
          <p:spPr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1" name="Google Shape;451;p9"/>
            <p:cNvSpPr txBox="1"/>
            <p:nvPr/>
          </p:nvSpPr>
          <p:spPr>
            <a:xfrm>
              <a:off x="1394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52" name="Google Shape;452;p9"/>
            <p:cNvSpPr txBox="1"/>
            <p:nvPr/>
          </p:nvSpPr>
          <p:spPr>
            <a:xfrm>
              <a:off x="1152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53" name="Google Shape;453;p9"/>
            <p:cNvCxnSpPr/>
            <p:nvPr/>
          </p:nvCxnSpPr>
          <p:spPr>
            <a:xfrm>
              <a:off x="1394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1635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1877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9"/>
            <p:cNvCxnSpPr/>
            <p:nvPr/>
          </p:nvCxnSpPr>
          <p:spPr>
            <a:xfrm>
              <a:off x="2119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9"/>
            <p:cNvCxnSpPr/>
            <p:nvPr/>
          </p:nvCxnSpPr>
          <p:spPr>
            <a:xfrm>
              <a:off x="2360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9"/>
            <p:cNvCxnSpPr/>
            <p:nvPr/>
          </p:nvCxnSpPr>
          <p:spPr>
            <a:xfrm>
              <a:off x="2603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59" name="Google Shape;459;p9"/>
            <p:cNvSpPr txBox="1"/>
            <p:nvPr/>
          </p:nvSpPr>
          <p:spPr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0" name="Google Shape;460;p9"/>
            <p:cNvSpPr txBox="1"/>
            <p:nvPr/>
          </p:nvSpPr>
          <p:spPr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1" name="Google Shape;461;p9"/>
            <p:cNvSpPr txBox="1"/>
            <p:nvPr/>
          </p:nvSpPr>
          <p:spPr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2" name="Google Shape;462;p9"/>
            <p:cNvSpPr txBox="1"/>
            <p:nvPr/>
          </p:nvSpPr>
          <p:spPr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63" name="Google Shape;463;p9"/>
            <p:cNvSpPr txBox="1"/>
            <p:nvPr/>
          </p:nvSpPr>
          <p:spPr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64" name="Google Shape;464;p9"/>
            <p:cNvSpPr txBox="1"/>
            <p:nvPr/>
          </p:nvSpPr>
          <p:spPr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65" name="Google Shape;465;p9"/>
            <p:cNvSpPr txBox="1"/>
            <p:nvPr/>
          </p:nvSpPr>
          <p:spPr>
            <a:xfrm>
              <a:off x="4134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66" name="Google Shape;466;p9"/>
            <p:cNvSpPr txBox="1"/>
            <p:nvPr/>
          </p:nvSpPr>
          <p:spPr>
            <a:xfrm>
              <a:off x="3893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7" name="Google Shape;467;p9"/>
            <p:cNvSpPr txBox="1"/>
            <p:nvPr/>
          </p:nvSpPr>
          <p:spPr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68" name="Google Shape;468;p9"/>
            <p:cNvSpPr txBox="1"/>
            <p:nvPr/>
          </p:nvSpPr>
          <p:spPr>
            <a:xfrm>
              <a:off x="3409" y="1546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9" name="Google Shape;469;p9"/>
            <p:cNvSpPr txBox="1"/>
            <p:nvPr/>
          </p:nvSpPr>
          <p:spPr>
            <a:xfrm>
              <a:off x="3168" y="1546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470" name="Google Shape;470;p9"/>
            <p:cNvCxnSpPr/>
            <p:nvPr/>
          </p:nvCxnSpPr>
          <p:spPr>
            <a:xfrm>
              <a:off x="3168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9"/>
            <p:cNvCxnSpPr/>
            <p:nvPr/>
          </p:nvCxnSpPr>
          <p:spPr>
            <a:xfrm>
              <a:off x="3409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9"/>
            <p:cNvCxnSpPr/>
            <p:nvPr/>
          </p:nvCxnSpPr>
          <p:spPr>
            <a:xfrm>
              <a:off x="4134" y="1546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3" name="Google Shape;473;p9"/>
            <p:cNvSpPr txBox="1"/>
            <p:nvPr/>
          </p:nvSpPr>
          <p:spPr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74" name="Google Shape;474;p9"/>
            <p:cNvSpPr txBox="1"/>
            <p:nvPr/>
          </p:nvSpPr>
          <p:spPr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475" name="Google Shape;475;p9"/>
            <p:cNvSpPr txBox="1"/>
            <p:nvPr/>
          </p:nvSpPr>
          <p:spPr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76" name="Google Shape;476;p9"/>
            <p:cNvSpPr txBox="1"/>
            <p:nvPr/>
          </p:nvSpPr>
          <p:spPr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77" name="Google Shape;477;p9"/>
            <p:cNvSpPr txBox="1"/>
            <p:nvPr/>
          </p:nvSpPr>
          <p:spPr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478" name="Google Shape;478;p9"/>
            <p:cNvSpPr txBox="1"/>
            <p:nvPr/>
          </p:nvSpPr>
          <p:spPr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9</a:t>
              </a:r>
              <a:endParaRPr/>
            </a:p>
          </p:txBody>
        </p:sp>
        <p:sp>
          <p:nvSpPr>
            <p:cNvPr id="479" name="Google Shape;479;p9"/>
            <p:cNvSpPr txBox="1"/>
            <p:nvPr/>
          </p:nvSpPr>
          <p:spPr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 = 3</a:t>
              </a:r>
              <a:endParaRPr/>
            </a:p>
          </p:txBody>
        </p:sp>
        <p:cxnSp>
          <p:nvCxnSpPr>
            <p:cNvPr id="480" name="Google Shape;480;p9"/>
            <p:cNvCxnSpPr/>
            <p:nvPr/>
          </p:nvCxnSpPr>
          <p:spPr>
            <a:xfrm flipH="1">
              <a:off x="211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81" name="Google Shape;481;p9"/>
            <p:cNvCxnSpPr/>
            <p:nvPr/>
          </p:nvCxnSpPr>
          <p:spPr>
            <a:xfrm>
              <a:off x="2832" y="1200"/>
              <a:ext cx="72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482" name="Google Shape;482;p9"/>
          <p:cNvGrpSpPr/>
          <p:nvPr/>
        </p:nvGrpSpPr>
        <p:grpSpPr>
          <a:xfrm>
            <a:off x="1516062" y="2895600"/>
            <a:ext cx="5583237" cy="914400"/>
            <a:chOff x="955" y="1824"/>
            <a:chExt cx="3517" cy="576"/>
          </a:xfrm>
        </p:grpSpPr>
        <p:sp>
          <p:nvSpPr>
            <p:cNvPr id="483" name="Google Shape;483;p9"/>
            <p:cNvSpPr txBox="1"/>
            <p:nvPr/>
          </p:nvSpPr>
          <p:spPr>
            <a:xfrm>
              <a:off x="1438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84" name="Google Shape;484;p9"/>
            <p:cNvSpPr txBox="1"/>
            <p:nvPr/>
          </p:nvSpPr>
          <p:spPr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85" name="Google Shape;485;p9"/>
            <p:cNvSpPr txBox="1"/>
            <p:nvPr/>
          </p:nvSpPr>
          <p:spPr>
            <a:xfrm>
              <a:off x="955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86" name="Google Shape;486;p9"/>
            <p:cNvCxnSpPr/>
            <p:nvPr/>
          </p:nvCxnSpPr>
          <p:spPr>
            <a:xfrm>
              <a:off x="1197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7" name="Google Shape;487;p9"/>
            <p:cNvCxnSpPr/>
            <p:nvPr/>
          </p:nvCxnSpPr>
          <p:spPr>
            <a:xfrm>
              <a:off x="143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88" name="Google Shape;488;p9"/>
            <p:cNvCxnSpPr/>
            <p:nvPr/>
          </p:nvCxnSpPr>
          <p:spPr>
            <a:xfrm>
              <a:off x="168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9" name="Google Shape;489;p9"/>
            <p:cNvSpPr txBox="1"/>
            <p:nvPr/>
          </p:nvSpPr>
          <p:spPr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0" name="Google Shape;490;p9"/>
            <p:cNvSpPr txBox="1"/>
            <p:nvPr/>
          </p:nvSpPr>
          <p:spPr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91" name="Google Shape;491;p9"/>
            <p:cNvSpPr txBox="1"/>
            <p:nvPr/>
          </p:nvSpPr>
          <p:spPr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92" name="Google Shape;492;p9"/>
            <p:cNvSpPr txBox="1"/>
            <p:nvPr/>
          </p:nvSpPr>
          <p:spPr>
            <a:xfrm>
              <a:off x="2499" y="2170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93" name="Google Shape;493;p9"/>
            <p:cNvSpPr txBox="1"/>
            <p:nvPr/>
          </p:nvSpPr>
          <p:spPr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94" name="Google Shape;494;p9"/>
            <p:cNvSpPr txBox="1"/>
            <p:nvPr/>
          </p:nvSpPr>
          <p:spPr>
            <a:xfrm>
              <a:off x="2016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495" name="Google Shape;495;p9"/>
            <p:cNvCxnSpPr/>
            <p:nvPr/>
          </p:nvCxnSpPr>
          <p:spPr>
            <a:xfrm>
              <a:off x="2016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" name="Google Shape;496;p9"/>
            <p:cNvCxnSpPr/>
            <p:nvPr/>
          </p:nvCxnSpPr>
          <p:spPr>
            <a:xfrm>
              <a:off x="2258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7" name="Google Shape;497;p9"/>
            <p:cNvCxnSpPr/>
            <p:nvPr/>
          </p:nvCxnSpPr>
          <p:spPr>
            <a:xfrm>
              <a:off x="249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" name="Google Shape;498;p9"/>
            <p:cNvCxnSpPr/>
            <p:nvPr/>
          </p:nvCxnSpPr>
          <p:spPr>
            <a:xfrm>
              <a:off x="2742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9" name="Google Shape;499;p9"/>
            <p:cNvSpPr txBox="1"/>
            <p:nvPr/>
          </p:nvSpPr>
          <p:spPr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00" name="Google Shape;500;p9"/>
            <p:cNvSpPr txBox="1"/>
            <p:nvPr/>
          </p:nvSpPr>
          <p:spPr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01" name="Google Shape;501;p9"/>
            <p:cNvSpPr txBox="1"/>
            <p:nvPr/>
          </p:nvSpPr>
          <p:spPr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02" name="Google Shape;502;p9"/>
            <p:cNvSpPr txBox="1"/>
            <p:nvPr/>
          </p:nvSpPr>
          <p:spPr>
            <a:xfrm>
              <a:off x="3507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03" name="Google Shape;503;p9"/>
            <p:cNvSpPr txBox="1"/>
            <p:nvPr/>
          </p:nvSpPr>
          <p:spPr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04" name="Google Shape;504;p9"/>
            <p:cNvSpPr txBox="1"/>
            <p:nvPr/>
          </p:nvSpPr>
          <p:spPr>
            <a:xfrm>
              <a:off x="3024" y="2170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05" name="Google Shape;505;p9"/>
            <p:cNvCxnSpPr/>
            <p:nvPr/>
          </p:nvCxnSpPr>
          <p:spPr>
            <a:xfrm>
              <a:off x="3265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6" name="Google Shape;506;p9"/>
            <p:cNvSpPr txBox="1"/>
            <p:nvPr/>
          </p:nvSpPr>
          <p:spPr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07" name="Google Shape;507;p9"/>
            <p:cNvSpPr txBox="1"/>
            <p:nvPr/>
          </p:nvSpPr>
          <p:spPr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08" name="Google Shape;508;p9"/>
            <p:cNvSpPr txBox="1"/>
            <p:nvPr/>
          </p:nvSpPr>
          <p:spPr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09" name="Google Shape;509;p9"/>
            <p:cNvSpPr txBox="1"/>
            <p:nvPr/>
          </p:nvSpPr>
          <p:spPr>
            <a:xfrm>
              <a:off x="4230" y="2170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10" name="Google Shape;510;p9"/>
            <p:cNvSpPr txBox="1"/>
            <p:nvPr/>
          </p:nvSpPr>
          <p:spPr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11" name="Google Shape;511;p9"/>
            <p:cNvCxnSpPr/>
            <p:nvPr/>
          </p:nvCxnSpPr>
          <p:spPr>
            <a:xfrm>
              <a:off x="3989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2" name="Google Shape;512;p9"/>
            <p:cNvCxnSpPr/>
            <p:nvPr/>
          </p:nvCxnSpPr>
          <p:spPr>
            <a:xfrm>
              <a:off x="4230" y="2170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3" name="Google Shape;513;p9"/>
            <p:cNvSpPr txBox="1"/>
            <p:nvPr/>
          </p:nvSpPr>
          <p:spPr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14" name="Google Shape;514;p9"/>
            <p:cNvSpPr txBox="1"/>
            <p:nvPr/>
          </p:nvSpPr>
          <p:spPr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515" name="Google Shape;515;p9"/>
            <p:cNvCxnSpPr/>
            <p:nvPr/>
          </p:nvCxnSpPr>
          <p:spPr>
            <a:xfrm flipH="1">
              <a:off x="13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6" name="Google Shape;516;p9"/>
            <p:cNvCxnSpPr/>
            <p:nvPr/>
          </p:nvCxnSpPr>
          <p:spPr>
            <a:xfrm>
              <a:off x="1728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7" name="Google Shape;517;p9"/>
            <p:cNvCxnSpPr/>
            <p:nvPr/>
          </p:nvCxnSpPr>
          <p:spPr>
            <a:xfrm flipH="1">
              <a:off x="3360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18" name="Google Shape;518;p9"/>
            <p:cNvCxnSpPr/>
            <p:nvPr/>
          </p:nvCxnSpPr>
          <p:spPr>
            <a:xfrm>
              <a:off x="3744" y="1824"/>
              <a:ext cx="384" cy="1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19" name="Google Shape;519;p9"/>
          <p:cNvGrpSpPr/>
          <p:nvPr/>
        </p:nvGrpSpPr>
        <p:grpSpPr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520" name="Google Shape;520;p9"/>
            <p:cNvSpPr txBox="1"/>
            <p:nvPr/>
          </p:nvSpPr>
          <p:spPr>
            <a:xfrm>
              <a:off x="959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21" name="Google Shape;521;p9"/>
            <p:cNvSpPr txBox="1"/>
            <p:nvPr/>
          </p:nvSpPr>
          <p:spPr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22" name="Google Shape;522;p9"/>
            <p:cNvCxnSpPr/>
            <p:nvPr/>
          </p:nvCxnSpPr>
          <p:spPr>
            <a:xfrm>
              <a:off x="95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3" name="Google Shape;523;p9"/>
            <p:cNvCxnSpPr/>
            <p:nvPr/>
          </p:nvCxnSpPr>
          <p:spPr>
            <a:xfrm>
              <a:off x="120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4" name="Google Shape;524;p9"/>
            <p:cNvSpPr txBox="1"/>
            <p:nvPr/>
          </p:nvSpPr>
          <p:spPr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5" name="Google Shape;525;p9"/>
            <p:cNvSpPr txBox="1"/>
            <p:nvPr/>
          </p:nvSpPr>
          <p:spPr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26" name="Google Shape;526;p9"/>
            <p:cNvSpPr txBox="1"/>
            <p:nvPr/>
          </p:nvSpPr>
          <p:spPr>
            <a:xfrm>
              <a:off x="1440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27" name="Google Shape;527;p9"/>
            <p:cNvCxnSpPr/>
            <p:nvPr/>
          </p:nvCxnSpPr>
          <p:spPr>
            <a:xfrm>
              <a:off x="1440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8" name="Google Shape;528;p9"/>
            <p:cNvCxnSpPr/>
            <p:nvPr/>
          </p:nvCxnSpPr>
          <p:spPr>
            <a:xfrm>
              <a:off x="168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9" name="Google Shape;529;p9"/>
            <p:cNvSpPr txBox="1"/>
            <p:nvPr/>
          </p:nvSpPr>
          <p:spPr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30" name="Google Shape;530;p9"/>
            <p:cNvSpPr txBox="1"/>
            <p:nvPr/>
          </p:nvSpPr>
          <p:spPr>
            <a:xfrm>
              <a:off x="211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31" name="Google Shape;531;p9"/>
            <p:cNvSpPr txBox="1"/>
            <p:nvPr/>
          </p:nvSpPr>
          <p:spPr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532" name="Google Shape;532;p9"/>
            <p:cNvCxnSpPr/>
            <p:nvPr/>
          </p:nvCxnSpPr>
          <p:spPr>
            <a:xfrm>
              <a:off x="1872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3" name="Google Shape;533;p9"/>
            <p:cNvCxnSpPr/>
            <p:nvPr/>
          </p:nvCxnSpPr>
          <p:spPr>
            <a:xfrm>
              <a:off x="211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4" name="Google Shape;534;p9"/>
            <p:cNvCxnSpPr/>
            <p:nvPr/>
          </p:nvCxnSpPr>
          <p:spPr>
            <a:xfrm>
              <a:off x="235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5" name="Google Shape;535;p9"/>
            <p:cNvSpPr txBox="1"/>
            <p:nvPr/>
          </p:nvSpPr>
          <p:spPr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36" name="Google Shape;536;p9"/>
            <p:cNvSpPr txBox="1"/>
            <p:nvPr/>
          </p:nvSpPr>
          <p:spPr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37" name="Google Shape;537;p9"/>
            <p:cNvSpPr txBox="1"/>
            <p:nvPr/>
          </p:nvSpPr>
          <p:spPr>
            <a:xfrm>
              <a:off x="2496" y="2794"/>
              <a:ext cx="243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38" name="Google Shape;538;p9"/>
            <p:cNvCxnSpPr/>
            <p:nvPr/>
          </p:nvCxnSpPr>
          <p:spPr>
            <a:xfrm>
              <a:off x="249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9" name="Google Shape;539;p9"/>
            <p:cNvCxnSpPr/>
            <p:nvPr/>
          </p:nvCxnSpPr>
          <p:spPr>
            <a:xfrm>
              <a:off x="2739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0" name="Google Shape;540;p9"/>
            <p:cNvSpPr txBox="1"/>
            <p:nvPr/>
          </p:nvSpPr>
          <p:spPr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41" name="Google Shape;541;p9"/>
            <p:cNvSpPr txBox="1"/>
            <p:nvPr/>
          </p:nvSpPr>
          <p:spPr>
            <a:xfrm>
              <a:off x="3121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42" name="Google Shape;542;p9"/>
            <p:cNvSpPr txBox="1"/>
            <p:nvPr/>
          </p:nvSpPr>
          <p:spPr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43" name="Google Shape;543;p9"/>
            <p:cNvCxnSpPr/>
            <p:nvPr/>
          </p:nvCxnSpPr>
          <p:spPr>
            <a:xfrm>
              <a:off x="3121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4" name="Google Shape;544;p9"/>
            <p:cNvCxnSpPr/>
            <p:nvPr/>
          </p:nvCxnSpPr>
          <p:spPr>
            <a:xfrm>
              <a:off x="3363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45" name="Google Shape;545;p9"/>
            <p:cNvSpPr txBox="1"/>
            <p:nvPr/>
          </p:nvSpPr>
          <p:spPr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46" name="Google Shape;546;p9"/>
            <p:cNvSpPr txBox="1"/>
            <p:nvPr/>
          </p:nvSpPr>
          <p:spPr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47" name="Google Shape;547;p9"/>
            <p:cNvSpPr txBox="1"/>
            <p:nvPr/>
          </p:nvSpPr>
          <p:spPr>
            <a:xfrm>
              <a:off x="3502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48" name="Google Shape;548;p9"/>
            <p:cNvSpPr txBox="1"/>
            <p:nvPr/>
          </p:nvSpPr>
          <p:spPr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49" name="Google Shape;549;p9"/>
            <p:cNvSpPr txBox="1"/>
            <p:nvPr/>
          </p:nvSpPr>
          <p:spPr>
            <a:xfrm>
              <a:off x="3904" y="2794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50" name="Google Shape;550;p9"/>
            <p:cNvCxnSpPr/>
            <p:nvPr/>
          </p:nvCxnSpPr>
          <p:spPr>
            <a:xfrm>
              <a:off x="3904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1" name="Google Shape;551;p9"/>
            <p:cNvCxnSpPr/>
            <p:nvPr/>
          </p:nvCxnSpPr>
          <p:spPr>
            <a:xfrm>
              <a:off x="4145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2" name="Google Shape;552;p9"/>
            <p:cNvSpPr txBox="1"/>
            <p:nvPr/>
          </p:nvSpPr>
          <p:spPr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53" name="Google Shape;553;p9"/>
            <p:cNvSpPr txBox="1"/>
            <p:nvPr/>
          </p:nvSpPr>
          <p:spPr>
            <a:xfrm>
              <a:off x="4326" y="2794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554" name="Google Shape;554;p9"/>
            <p:cNvCxnSpPr/>
            <p:nvPr/>
          </p:nvCxnSpPr>
          <p:spPr>
            <a:xfrm>
              <a:off x="4326" y="2794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55" name="Google Shape;555;p9"/>
            <p:cNvSpPr txBox="1"/>
            <p:nvPr/>
          </p:nvSpPr>
          <p:spPr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cxnSp>
          <p:nvCxnSpPr>
            <p:cNvPr id="556" name="Google Shape;556;p9"/>
            <p:cNvCxnSpPr/>
            <p:nvPr/>
          </p:nvCxnSpPr>
          <p:spPr>
            <a:xfrm flipH="1">
              <a:off x="1008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7" name="Google Shape;557;p9"/>
            <p:cNvCxnSpPr/>
            <p:nvPr/>
          </p:nvCxnSpPr>
          <p:spPr>
            <a:xfrm>
              <a:off x="129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8" name="Google Shape;558;p9"/>
            <p:cNvCxnSpPr/>
            <p:nvPr/>
          </p:nvCxnSpPr>
          <p:spPr>
            <a:xfrm flipH="1">
              <a:off x="206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59" name="Google Shape;559;p9"/>
            <p:cNvCxnSpPr/>
            <p:nvPr/>
          </p:nvCxnSpPr>
          <p:spPr>
            <a:xfrm>
              <a:off x="235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60" name="Google Shape;560;p9"/>
            <p:cNvCxnSpPr/>
            <p:nvPr/>
          </p:nvCxnSpPr>
          <p:spPr>
            <a:xfrm flipH="1">
              <a:off x="3072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61" name="Google Shape;561;p9"/>
            <p:cNvCxnSpPr/>
            <p:nvPr/>
          </p:nvCxnSpPr>
          <p:spPr>
            <a:xfrm>
              <a:off x="3360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62" name="Google Shape;562;p9"/>
            <p:cNvCxnSpPr/>
            <p:nvPr/>
          </p:nvCxnSpPr>
          <p:spPr>
            <a:xfrm flipH="1">
              <a:off x="3936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63" name="Google Shape;563;p9"/>
            <p:cNvCxnSpPr/>
            <p:nvPr/>
          </p:nvCxnSpPr>
          <p:spPr>
            <a:xfrm>
              <a:off x="4224" y="2448"/>
              <a:ext cx="288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64" name="Google Shape;564;p9"/>
          <p:cNvGrpSpPr/>
          <p:nvPr/>
        </p:nvGrpSpPr>
        <p:grpSpPr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565" name="Google Shape;565;p9"/>
            <p:cNvSpPr txBox="1"/>
            <p:nvPr/>
          </p:nvSpPr>
          <p:spPr>
            <a:xfrm>
              <a:off x="62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566" name="Google Shape;566;p9"/>
            <p:cNvCxnSpPr/>
            <p:nvPr/>
          </p:nvCxnSpPr>
          <p:spPr>
            <a:xfrm>
              <a:off x="86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67" name="Google Shape;567;p9"/>
            <p:cNvSpPr txBox="1"/>
            <p:nvPr/>
          </p:nvSpPr>
          <p:spPr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68" name="Google Shape;568;p9"/>
            <p:cNvSpPr txBox="1"/>
            <p:nvPr/>
          </p:nvSpPr>
          <p:spPr>
            <a:xfrm>
              <a:off x="1056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69" name="Google Shape;569;p9"/>
            <p:cNvCxnSpPr/>
            <p:nvPr/>
          </p:nvCxnSpPr>
          <p:spPr>
            <a:xfrm>
              <a:off x="105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9"/>
            <p:cNvCxnSpPr/>
            <p:nvPr/>
          </p:nvCxnSpPr>
          <p:spPr>
            <a:xfrm>
              <a:off x="1297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1" name="Google Shape;571;p9"/>
            <p:cNvSpPr txBox="1"/>
            <p:nvPr/>
          </p:nvSpPr>
          <p:spPr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72" name="Google Shape;572;p9"/>
            <p:cNvSpPr txBox="1"/>
            <p:nvPr/>
          </p:nvSpPr>
          <p:spPr>
            <a:xfrm>
              <a:off x="1774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573" name="Google Shape;573;p9"/>
            <p:cNvCxnSpPr/>
            <p:nvPr/>
          </p:nvCxnSpPr>
          <p:spPr>
            <a:xfrm>
              <a:off x="177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4" name="Google Shape;574;p9"/>
            <p:cNvCxnSpPr/>
            <p:nvPr/>
          </p:nvCxnSpPr>
          <p:spPr>
            <a:xfrm>
              <a:off x="20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5" name="Google Shape;575;p9"/>
            <p:cNvSpPr txBox="1"/>
            <p:nvPr/>
          </p:nvSpPr>
          <p:spPr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76" name="Google Shape;576;p9"/>
            <p:cNvSpPr txBox="1"/>
            <p:nvPr/>
          </p:nvSpPr>
          <p:spPr>
            <a:xfrm>
              <a:off x="2208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77" name="Google Shape;577;p9"/>
            <p:cNvCxnSpPr/>
            <p:nvPr/>
          </p:nvCxnSpPr>
          <p:spPr>
            <a:xfrm>
              <a:off x="220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" name="Google Shape;578;p9"/>
            <p:cNvCxnSpPr/>
            <p:nvPr/>
          </p:nvCxnSpPr>
          <p:spPr>
            <a:xfrm>
              <a:off x="2449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9" name="Google Shape;579;p9"/>
            <p:cNvSpPr txBox="1"/>
            <p:nvPr/>
          </p:nvSpPr>
          <p:spPr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80" name="Google Shape;580;p9"/>
            <p:cNvSpPr txBox="1"/>
            <p:nvPr/>
          </p:nvSpPr>
          <p:spPr>
            <a:xfrm>
              <a:off x="2783" y="3418"/>
              <a:ext cx="241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581" name="Google Shape;581;p9"/>
            <p:cNvCxnSpPr/>
            <p:nvPr/>
          </p:nvCxnSpPr>
          <p:spPr>
            <a:xfrm>
              <a:off x="3024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2" name="Google Shape;582;p9"/>
            <p:cNvSpPr txBox="1"/>
            <p:nvPr/>
          </p:nvSpPr>
          <p:spPr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83" name="Google Shape;583;p9"/>
            <p:cNvSpPr txBox="1"/>
            <p:nvPr/>
          </p:nvSpPr>
          <p:spPr>
            <a:xfrm>
              <a:off x="3216" y="3418"/>
              <a:ext cx="242" cy="23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84" name="Google Shape;584;p9"/>
            <p:cNvCxnSpPr/>
            <p:nvPr/>
          </p:nvCxnSpPr>
          <p:spPr>
            <a:xfrm>
              <a:off x="3216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" name="Google Shape;585;p9"/>
            <p:cNvCxnSpPr/>
            <p:nvPr/>
          </p:nvCxnSpPr>
          <p:spPr>
            <a:xfrm>
              <a:off x="3458" y="3418"/>
              <a:ext cx="0" cy="23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6" name="Google Shape;586;p9"/>
            <p:cNvSpPr txBox="1"/>
            <p:nvPr/>
          </p:nvSpPr>
          <p:spPr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cxnSp>
          <p:nvCxnSpPr>
            <p:cNvPr id="587" name="Google Shape;587;p9"/>
            <p:cNvCxnSpPr/>
            <p:nvPr/>
          </p:nvCxnSpPr>
          <p:spPr>
            <a:xfrm flipH="1">
              <a:off x="81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8" name="Google Shape;588;p9"/>
            <p:cNvCxnSpPr/>
            <p:nvPr/>
          </p:nvCxnSpPr>
          <p:spPr>
            <a:xfrm>
              <a:off x="96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89" name="Google Shape;589;p9"/>
            <p:cNvCxnSpPr/>
            <p:nvPr/>
          </p:nvCxnSpPr>
          <p:spPr>
            <a:xfrm flipH="1">
              <a:off x="1968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0" name="Google Shape;590;p9"/>
            <p:cNvCxnSpPr/>
            <p:nvPr/>
          </p:nvCxnSpPr>
          <p:spPr>
            <a:xfrm>
              <a:off x="2112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1" name="Google Shape;591;p9"/>
            <p:cNvCxnSpPr/>
            <p:nvPr/>
          </p:nvCxnSpPr>
          <p:spPr>
            <a:xfrm flipH="1">
              <a:off x="2976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92" name="Google Shape;592;p9"/>
            <p:cNvCxnSpPr/>
            <p:nvPr/>
          </p:nvCxnSpPr>
          <p:spPr>
            <a:xfrm>
              <a:off x="3120" y="3072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93" name="Google Shape;593;p9"/>
          <p:cNvSpPr txBox="1"/>
          <p:nvPr/>
        </p:nvSpPr>
        <p:spPr>
          <a:xfrm>
            <a:off x="584200" y="1573212"/>
            <a:ext cx="11747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Monica Nicolescu</dc:creator>
</cp:coreProperties>
</file>