
<file path=[Content_Types].xml><?xml version="1.0" encoding="utf-8"?>
<Types xmlns="http://schemas.openxmlformats.org/package/2006/content-types">
  <Default ContentType="application/vnd.openxmlformats-officedocument.vmlDrawing" Extension="vml"/>
  <Default ContentType="application/vnd.openxmlformats-officedocument.oleObject" Extension="bin"/>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oleObject" PartName="/ppt/embeddings/oleObject9.bin"/>
  <Override ContentType="application/vnd.openxmlformats-officedocument.oleObject" PartName="/ppt/embeddings/oleObject32.bin"/>
  <Override ContentType="application/vnd.openxmlformats-officedocument.oleObject" PartName="/ppt/embeddings/oleObject15.bin"/>
  <Override ContentType="application/vnd.openxmlformats-officedocument.oleObject" PartName="/ppt/embeddings/oleObject29.bin"/>
  <Override ContentType="application/vnd.openxmlformats-officedocument.oleObject" PartName="/ppt/embeddings/oleObject4.bin"/>
  <Override ContentType="application/vnd.openxmlformats-officedocument.oleObject" PartName="/ppt/embeddings/oleObject28.bin"/>
  <Override ContentType="application/vnd.openxmlformats-officedocument.oleObject" PartName="/ppt/embeddings/oleObject11.bin"/>
  <Override ContentType="application/vnd.openxmlformats-officedocument.oleObject" PartName="/ppt/embeddings/oleObject8.bin"/>
  <Override ContentType="application/vnd.openxmlformats-officedocument.oleObject" PartName="/ppt/embeddings/oleObject33.bin"/>
  <Override ContentType="application/vnd.openxmlformats-officedocument.oleObject" PartName="/ppt/embeddings/oleObject24.bin"/>
  <Override ContentType="application/vnd.openxmlformats-officedocument.oleObject" PartName="/ppt/embeddings/oleObject25.bin"/>
  <Override ContentType="application/vnd.openxmlformats-officedocument.oleObject" PartName="/ppt/embeddings/oleObject20.bin"/>
  <Override ContentType="application/vnd.openxmlformats-officedocument.oleObject" PartName="/ppt/embeddings/oleObject12.bin"/>
  <Override ContentType="application/vnd.openxmlformats-officedocument.oleObject" PartName="/ppt/embeddings/oleObject3.bin"/>
  <Override ContentType="application/vnd.openxmlformats-officedocument.oleObject" PartName="/ppt/embeddings/oleObject17.bin"/>
  <Override ContentType="application/vnd.openxmlformats-officedocument.oleObject" PartName="/ppt/embeddings/oleObject7.bin"/>
  <Override ContentType="application/vnd.openxmlformats-officedocument.oleObject" PartName="/ppt/embeddings/oleObject16.bin"/>
  <Override ContentType="application/vnd.openxmlformats-officedocument.oleObject" PartName="/ppt/embeddings/oleObject2.bin"/>
  <Override ContentType="application/vnd.openxmlformats-officedocument.oleObject" PartName="/ppt/embeddings/oleObject34.bin"/>
  <Override ContentType="application/vnd.openxmlformats-officedocument.oleObject" PartName="/ppt/embeddings/oleObject21.bin"/>
  <Override ContentType="application/vnd.openxmlformats-officedocument.oleObject" PartName="/ppt/embeddings/oleObject13.bin"/>
  <Override ContentType="application/vnd.openxmlformats-officedocument.oleObject" PartName="/ppt/embeddings/oleObject26.bin"/>
  <Override ContentType="application/vnd.openxmlformats-officedocument.oleObject" PartName="/ppt/embeddings/oleObject6.bin"/>
  <Override ContentType="application/vnd.openxmlformats-officedocument.oleObject" PartName="/ppt/embeddings/oleObject30.bin"/>
  <Override ContentType="application/vnd.openxmlformats-officedocument.oleObject" PartName="/ppt/embeddings/oleObject18.bin"/>
  <Override ContentType="application/vnd.openxmlformats-officedocument.oleObject" PartName="/ppt/embeddings/oleObject1.bin"/>
  <Override ContentType="application/vnd.openxmlformats-officedocument.oleObject" PartName="/ppt/embeddings/oleObject35.bin"/>
  <Override ContentType="application/vnd.openxmlformats-officedocument.oleObject" PartName="/ppt/embeddings/oleObject22.bin"/>
  <Override ContentType="application/vnd.openxmlformats-officedocument.oleObject" PartName="/ppt/embeddings/oleObject19.bin"/>
  <Override ContentType="application/vnd.openxmlformats-officedocument.oleObject" PartName="/ppt/embeddings/oleObject14.bin"/>
  <Override ContentType="application/vnd.openxmlformats-officedocument.oleObject" PartName="/ppt/embeddings/oleObject31.bin"/>
  <Override ContentType="application/vnd.openxmlformats-officedocument.oleObject" PartName="/ppt/embeddings/oleObject5.bin"/>
  <Override ContentType="application/vnd.openxmlformats-officedocument.oleObject" PartName="/ppt/embeddings/oleObject10.bin"/>
  <Override ContentType="application/vnd.openxmlformats-officedocument.oleObject" PartName="/ppt/embeddings/oleObject27.bin"/>
  <Override ContentType="application/vnd.openxmlformats-officedocument.oleObject" PartName="/ppt/embeddings/oleObject23.bin"/>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6858000" cx="9144000"/>
  <p:notesSz cx="6851650" cy="962817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4" roundtripDataSignature="AMtx7mj++Pc8ER1+a2wJPqjxAULEIPvi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10" Type="http://schemas.openxmlformats.org/officeDocument/2006/relationships/slide" Target="slides/slide4.xml"/><Relationship Id="rId54"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17.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20.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 Id="rId2" Type="http://schemas.openxmlformats.org/officeDocument/2006/relationships/image" Target="../media/image25.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7.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8.png"/><Relationship Id="rId2" Type="http://schemas.openxmlformats.org/officeDocument/2006/relationships/image" Target="../media/image2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3.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6.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2.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4.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png"/></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4.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68625" cy="481012"/>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4" name="Google Shape;4;n"/>
          <p:cNvSpPr txBox="1"/>
          <p:nvPr>
            <p:ph idx="10" type="dt"/>
          </p:nvPr>
        </p:nvSpPr>
        <p:spPr>
          <a:xfrm>
            <a:off x="3881437" y="0"/>
            <a:ext cx="2968625" cy="481012"/>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5" name="Google Shape;5;n"/>
          <p:cNvSpPr/>
          <p:nvPr>
            <p:ph idx="3"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573587"/>
            <a:ext cx="5480050" cy="433228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45587"/>
            <a:ext cx="2968625" cy="481012"/>
          </a:xfrm>
          <a:prstGeom prst="rect">
            <a:avLst/>
          </a:prstGeom>
          <a:noFill/>
          <a:ln>
            <a:noFill/>
          </a:ln>
        </p:spPr>
        <p:txBody>
          <a:bodyPr anchorCtr="0" anchor="b" bIns="45700" lIns="91425" spcFirstLastPara="1" rIns="91425" wrap="square" tIns="45700">
            <a:noAutofit/>
          </a:bodyPr>
          <a:lstStyle>
            <a:lvl1pPr lvl="0"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1pPr>
            <a:lvl2pPr lvl="1"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2pPr>
            <a:lvl3pPr lvl="2"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3pPr>
            <a:lvl4pPr lvl="3"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4pPr>
            <a:lvl5pPr lvl="4"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5pPr>
            <a:lvl6pPr lvl="5"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6pPr>
            <a:lvl7pPr lvl="6"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7pPr>
            <a:lvl8pPr lvl="7"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8pPr>
            <a:lvl9pPr lvl="8" marR="0" rtl="0" algn="l">
              <a:lnSpc>
                <a:spcPct val="80000"/>
              </a:lnSpc>
              <a:spcBef>
                <a:spcPts val="400"/>
              </a:spcBef>
              <a:spcAft>
                <a:spcPts val="0"/>
              </a:spcAft>
              <a:buClr>
                <a:srgbClr val="000000"/>
              </a:buClr>
              <a:buSzPts val="1600"/>
              <a:buFont typeface="Noto Sans Symbols"/>
              <a:buChar char="■"/>
              <a:defRPr b="0" i="0" sz="2000" u="none" cap="none" strike="noStrike">
                <a:solidFill>
                  <a:srgbClr val="000000"/>
                </a:solidFill>
                <a:latin typeface="Times New Roman"/>
                <a:ea typeface="Times New Roman"/>
                <a:cs typeface="Times New Roman"/>
                <a:sym typeface="Times New Roman"/>
              </a:defRPr>
            </a:lvl9pPr>
          </a:lstStyle>
          <a:p/>
        </p:txBody>
      </p:sp>
      <p:sp>
        <p:nvSpPr>
          <p:cNvPr id="8" name="Google Shape;8;n"/>
          <p:cNvSpPr txBox="1"/>
          <p:nvPr>
            <p:ph idx="12" type="sldNum"/>
          </p:nvPr>
        </p:nvSpPr>
        <p:spPr>
          <a:xfrm>
            <a:off x="3881437" y="9145587"/>
            <a:ext cx="2968625"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
              <a:buFont typeface="Noto Sans Symbols"/>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1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1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13:notes"/>
          <p:cNvSpPr txBox="1"/>
          <p:nvPr/>
        </p:nvSpPr>
        <p:spPr>
          <a:xfrm>
            <a:off x="3881437" y="9145587"/>
            <a:ext cx="2968625" cy="481012"/>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960"/>
              <a:buFont typeface="Noto Sans Symbols"/>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 name="Google Shape;315;p13:notes"/>
          <p:cNvSpPr/>
          <p:nvPr>
            <p:ph idx="2" type="sldImg"/>
          </p:nvPr>
        </p:nvSpPr>
        <p:spPr>
          <a:xfrm>
            <a:off x="1019175" y="722312"/>
            <a:ext cx="4814887" cy="36115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13:notes"/>
          <p:cNvSpPr txBox="1"/>
          <p:nvPr>
            <p:ph idx="1" type="body"/>
          </p:nvPr>
        </p:nvSpPr>
        <p:spPr>
          <a:xfrm>
            <a:off x="685800" y="4573587"/>
            <a:ext cx="5480050" cy="433228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1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1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1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1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2" name="Google Shape;382;p1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1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1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1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1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2" name="Google Shape;412;p1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p2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9" name="Google Shape;419;p2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2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5" name="Google Shape;425;p2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2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2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p2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8" name="Google Shape;468;p2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2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4" name="Google Shape;474;p2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2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9" name="Google Shape;489;p2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2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2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4" name="Google Shape;514;p2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2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2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3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3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3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3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3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8" name="Google Shape;568;p3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p3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9" name="Google Shape;589;p3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3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3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2" name="Google Shape;602;p3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3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3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3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0" name="Google Shape;620;p3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3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3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3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3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40: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40: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41: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41: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p42: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3" name="Google Shape;663;p42: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p43: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9" name="Google Shape;669;p43: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4" name="Shape 674"/>
        <p:cNvGrpSpPr/>
        <p:nvPr/>
      </p:nvGrpSpPr>
      <p:grpSpPr>
        <a:xfrm>
          <a:off x="0" y="0"/>
          <a:ext cx="0" cy="0"/>
          <a:chOff x="0" y="0"/>
          <a:chExt cx="0" cy="0"/>
        </a:xfrm>
      </p:grpSpPr>
      <p:sp>
        <p:nvSpPr>
          <p:cNvPr id="675" name="Google Shape;675;p44: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6" name="Google Shape;676;p44: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4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4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7" name="Shape 687"/>
        <p:cNvGrpSpPr/>
        <p:nvPr/>
      </p:nvGrpSpPr>
      <p:grpSpPr>
        <a:xfrm>
          <a:off x="0" y="0"/>
          <a:ext cx="0" cy="0"/>
          <a:chOff x="0" y="0"/>
          <a:chExt cx="0" cy="0"/>
        </a:xfrm>
      </p:grpSpPr>
      <p:sp>
        <p:nvSpPr>
          <p:cNvPr id="688" name="Google Shape;688;p4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9" name="Google Shape;689;p4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149c79e1abd_0_0:notes"/>
          <p:cNvSpPr/>
          <p:nvPr>
            <p:ph idx="2" type="sldImg"/>
          </p:nvPr>
        </p:nvSpPr>
        <p:spPr>
          <a:xfrm>
            <a:off x="1019175" y="722312"/>
            <a:ext cx="4813200" cy="36099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149c79e1abd_0_0:notes"/>
          <p:cNvSpPr txBox="1"/>
          <p:nvPr>
            <p:ph idx="1" type="body"/>
          </p:nvPr>
        </p:nvSpPr>
        <p:spPr>
          <a:xfrm>
            <a:off x="685800" y="4573587"/>
            <a:ext cx="5480100" cy="4332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6" name="Google Shape;696;g149c79e1abd_0_0:notes"/>
          <p:cNvSpPr txBox="1"/>
          <p:nvPr>
            <p:ph idx="12" type="sldNum"/>
          </p:nvPr>
        </p:nvSpPr>
        <p:spPr>
          <a:xfrm>
            <a:off x="3881437" y="9145587"/>
            <a:ext cx="2968500" cy="4809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960"/>
              <a:buFont typeface="Noto Sans Symbols"/>
              <a:buNone/>
            </a:pPr>
            <a:fld id="{00000000-1234-1234-1234-123412341234}" type="slidenum">
              <a:rPr lang="en-US"/>
              <a:t>‹#›</a:t>
            </a:fld>
            <a:endParaRPr sz="1400">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5: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5: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6: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6: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7: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7: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8: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573587"/>
            <a:ext cx="5480050" cy="433228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1019175" y="722312"/>
            <a:ext cx="4813300" cy="36099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8" name="Shape 38"/>
        <p:cNvGrpSpPr/>
        <p:nvPr/>
      </p:nvGrpSpPr>
      <p:grpSpPr>
        <a:xfrm>
          <a:off x="0" y="0"/>
          <a:ext cx="0" cy="0"/>
          <a:chOff x="0" y="0"/>
          <a:chExt cx="0" cy="0"/>
        </a:xfrm>
      </p:grpSpPr>
      <p:sp>
        <p:nvSpPr>
          <p:cNvPr id="39" name="Google Shape;39;p48"/>
          <p:cNvSpPr txBox="1"/>
          <p:nvPr>
            <p:ph type="ctrTitle"/>
          </p:nvPr>
        </p:nvSpPr>
        <p:spPr>
          <a:xfrm>
            <a:off x="1173163" y="198438"/>
            <a:ext cx="7772400" cy="2286000"/>
          </a:xfrm>
          <a:prstGeom prst="rect">
            <a:avLst/>
          </a:prstGeom>
          <a:noFill/>
          <a:ln>
            <a:noFill/>
          </a:ln>
        </p:spPr>
        <p:txBody>
          <a:bodyPr anchorCtr="0" anchor="b" bIns="45700" lIns="91425" spcFirstLastPara="1" rIns="91425" wrap="square" tIns="45700">
            <a:spAutoFit/>
          </a:bodyPr>
          <a:lstStyle>
            <a:lvl1pPr lvl="0" algn="l">
              <a:spcBef>
                <a:spcPts val="0"/>
              </a:spcBef>
              <a:spcAft>
                <a:spcPts val="0"/>
              </a:spcAft>
              <a:buSzPts val="1400"/>
              <a:buNone/>
              <a:defRPr sz="7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8"/>
          <p:cNvSpPr txBox="1"/>
          <p:nvPr>
            <p:ph idx="1" type="subTitle"/>
          </p:nvPr>
        </p:nvSpPr>
        <p:spPr>
          <a:xfrm>
            <a:off x="1166813" y="3886200"/>
            <a:ext cx="6400800" cy="1752600"/>
          </a:xfrm>
          <a:prstGeom prst="rect">
            <a:avLst/>
          </a:prstGeom>
          <a:noFill/>
          <a:ln>
            <a:noFill/>
          </a:ln>
        </p:spPr>
        <p:txBody>
          <a:bodyPr anchorCtr="0" anchor="t" bIns="45700" lIns="91425" spcFirstLastPara="1" rIns="91425" wrap="square" tIns="45700">
            <a:noAutofit/>
          </a:bodyPr>
          <a:lstStyle>
            <a:lvl1pPr lvl="0" algn="l">
              <a:spcBef>
                <a:spcPts val="800"/>
              </a:spcBef>
              <a:spcAft>
                <a:spcPts val="0"/>
              </a:spcAft>
              <a:buSzPts val="3200"/>
              <a:buFont typeface="Noto Sans Symbols"/>
              <a:buNone/>
              <a:defRPr sz="4000"/>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p:txBody>
      </p:sp>
      <p:sp>
        <p:nvSpPr>
          <p:cNvPr id="41" name="Google Shape;41;p48"/>
          <p:cNvSpPr txBox="1"/>
          <p:nvPr>
            <p:ph idx="10" type="dt"/>
          </p:nvPr>
        </p:nvSpPr>
        <p:spPr>
          <a:xfrm>
            <a:off x="1166812" y="6248400"/>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42" name="Google Shape;42;p48"/>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43" name="Google Shape;43;p48"/>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19" name="Shape 119"/>
        <p:cNvGrpSpPr/>
        <p:nvPr/>
      </p:nvGrpSpPr>
      <p:grpSpPr>
        <a:xfrm>
          <a:off x="0" y="0"/>
          <a:ext cx="0" cy="0"/>
          <a:chOff x="0" y="0"/>
          <a:chExt cx="0" cy="0"/>
        </a:xfrm>
      </p:grpSpPr>
      <p:sp>
        <p:nvSpPr>
          <p:cNvPr id="120" name="Google Shape;120;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406400" lvl="1" marL="914400" algn="l">
              <a:spcBef>
                <a:spcPts val="560"/>
              </a:spcBef>
              <a:spcAft>
                <a:spcPts val="0"/>
              </a:spcAft>
              <a:buClr>
                <a:schemeClr val="dk1"/>
              </a:buClr>
              <a:buSzPts val="2800"/>
              <a:buFont typeface="Arial"/>
              <a:buChar char="–"/>
              <a:defRPr sz="2800"/>
            </a:lvl2pPr>
            <a:lvl3pPr indent="-381000" lvl="2" marL="1371600" algn="l">
              <a:spcBef>
                <a:spcPts val="480"/>
              </a:spcBef>
              <a:spcAft>
                <a:spcPts val="0"/>
              </a:spcAft>
              <a:buClr>
                <a:schemeClr val="dk1"/>
              </a:buClr>
              <a:buSzPts val="2400"/>
              <a:buFont typeface="Arial"/>
              <a:buChar char="•"/>
              <a:defRPr sz="2400"/>
            </a:lvl3pPr>
            <a:lvl4pPr indent="-355600" lvl="3" marL="1828800" algn="l">
              <a:spcBef>
                <a:spcPts val="400"/>
              </a:spcBef>
              <a:spcAft>
                <a:spcPts val="0"/>
              </a:spcAft>
              <a:buClr>
                <a:schemeClr val="dk1"/>
              </a:buClr>
              <a:buSzPts val="2000"/>
              <a:buFont typeface="Arial"/>
              <a:buChar char="–"/>
              <a:defRPr sz="2000"/>
            </a:lvl4pPr>
            <a:lvl5pPr indent="-355600" lvl="4" marL="2286000" algn="l">
              <a:spcBef>
                <a:spcPts val="400"/>
              </a:spcBef>
              <a:spcAft>
                <a:spcPts val="0"/>
              </a:spcAft>
              <a:buClr>
                <a:schemeClr val="dk1"/>
              </a:buClr>
              <a:buSzPts val="2000"/>
              <a:buFont typeface="Arial"/>
              <a:buChar char="»"/>
              <a:defRPr sz="2000"/>
            </a:lvl5pPr>
            <a:lvl6pPr indent="-355600" lvl="5" marL="2743200" algn="l">
              <a:spcBef>
                <a:spcPts val="400"/>
              </a:spcBef>
              <a:spcAft>
                <a:spcPts val="0"/>
              </a:spcAft>
              <a:buClr>
                <a:schemeClr val="dk1"/>
              </a:buClr>
              <a:buSzPts val="2000"/>
              <a:buFont typeface="Arial"/>
              <a:buChar char="»"/>
              <a:defRPr sz="2000"/>
            </a:lvl6pPr>
            <a:lvl7pPr indent="-355600" lvl="6" marL="3200400" algn="l">
              <a:spcBef>
                <a:spcPts val="400"/>
              </a:spcBef>
              <a:spcAft>
                <a:spcPts val="0"/>
              </a:spcAft>
              <a:buClr>
                <a:schemeClr val="dk1"/>
              </a:buClr>
              <a:buSzPts val="2000"/>
              <a:buFont typeface="Arial"/>
              <a:buChar char="»"/>
              <a:defRPr sz="2000"/>
            </a:lvl7pPr>
            <a:lvl8pPr indent="-355600" lvl="7" marL="3657600" algn="l">
              <a:spcBef>
                <a:spcPts val="400"/>
              </a:spcBef>
              <a:spcAft>
                <a:spcPts val="0"/>
              </a:spcAft>
              <a:buClr>
                <a:schemeClr val="dk1"/>
              </a:buClr>
              <a:buSzPts val="2000"/>
              <a:buFont typeface="Arial"/>
              <a:buChar char="»"/>
              <a:defRPr sz="2000"/>
            </a:lvl8pPr>
            <a:lvl9pPr indent="-355600" lvl="8" marL="4114800" algn="l">
              <a:spcBef>
                <a:spcPts val="400"/>
              </a:spcBef>
              <a:spcAft>
                <a:spcPts val="0"/>
              </a:spcAft>
              <a:buClr>
                <a:schemeClr val="dk1"/>
              </a:buClr>
              <a:buSzPts val="2000"/>
              <a:buFont typeface="Arial"/>
              <a:buChar char="»"/>
              <a:defRPr sz="2000"/>
            </a:lvl9pPr>
          </a:lstStyle>
          <a:p/>
        </p:txBody>
      </p:sp>
      <p:sp>
        <p:nvSpPr>
          <p:cNvPr id="122" name="Google Shape;122;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23" name="Google Shape;123;p58"/>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24" name="Google Shape;124;p58"/>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25" name="Google Shape;125;p58"/>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26" name="Shape 126"/>
        <p:cNvGrpSpPr/>
        <p:nvPr/>
      </p:nvGrpSpPr>
      <p:grpSpPr>
        <a:xfrm>
          <a:off x="0" y="0"/>
          <a:ext cx="0" cy="0"/>
          <a:chOff x="0" y="0"/>
          <a:chExt cx="0" cy="0"/>
        </a:xfrm>
      </p:grpSpPr>
      <p:sp>
        <p:nvSpPr>
          <p:cNvPr id="127" name="Google Shape;127;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59"/>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29" name="Google Shape;129;p59"/>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0" name="Google Shape;130;p59"/>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Clr>
                <a:schemeClr val="dk1"/>
              </a:buClr>
              <a:buSzPts val="2000"/>
              <a:buFont typeface="Arial"/>
              <a:buNone/>
              <a:defRPr b="1" sz="2000"/>
            </a:lvl2pPr>
            <a:lvl3pPr indent="-228600" lvl="2" marL="1371600" algn="l">
              <a:spcBef>
                <a:spcPts val="360"/>
              </a:spcBef>
              <a:spcAft>
                <a:spcPts val="0"/>
              </a:spcAft>
              <a:buClr>
                <a:schemeClr val="dk1"/>
              </a:buClr>
              <a:buSzPts val="1800"/>
              <a:buFont typeface="Arial"/>
              <a:buNone/>
              <a:defRPr b="1" sz="1800"/>
            </a:lvl3pPr>
            <a:lvl4pPr indent="-228600" lvl="3" marL="1828800" algn="l">
              <a:spcBef>
                <a:spcPts val="320"/>
              </a:spcBef>
              <a:spcAft>
                <a:spcPts val="0"/>
              </a:spcAft>
              <a:buClr>
                <a:schemeClr val="dk1"/>
              </a:buClr>
              <a:buSzPts val="1600"/>
              <a:buFont typeface="Arial"/>
              <a:buNone/>
              <a:defRPr b="1" sz="1600"/>
            </a:lvl4pPr>
            <a:lvl5pPr indent="-228600" lvl="4" marL="2286000" algn="l">
              <a:spcBef>
                <a:spcPts val="320"/>
              </a:spcBef>
              <a:spcAft>
                <a:spcPts val="0"/>
              </a:spcAft>
              <a:buClr>
                <a:schemeClr val="dk1"/>
              </a:buClr>
              <a:buSzPts val="1600"/>
              <a:buFont typeface="Arial"/>
              <a:buNone/>
              <a:defRPr b="1" sz="1600"/>
            </a:lvl5pPr>
            <a:lvl6pPr indent="-228600" lvl="5" marL="2743200" algn="l">
              <a:spcBef>
                <a:spcPts val="320"/>
              </a:spcBef>
              <a:spcAft>
                <a:spcPts val="0"/>
              </a:spcAft>
              <a:buClr>
                <a:schemeClr val="dk1"/>
              </a:buClr>
              <a:buSzPts val="1600"/>
              <a:buFont typeface="Arial"/>
              <a:buNone/>
              <a:defRPr b="1" sz="1600"/>
            </a:lvl6pPr>
            <a:lvl7pPr indent="-228600" lvl="6" marL="3200400" algn="l">
              <a:spcBef>
                <a:spcPts val="320"/>
              </a:spcBef>
              <a:spcAft>
                <a:spcPts val="0"/>
              </a:spcAft>
              <a:buClr>
                <a:schemeClr val="dk1"/>
              </a:buClr>
              <a:buSzPts val="1600"/>
              <a:buFont typeface="Arial"/>
              <a:buNone/>
              <a:defRPr b="1" sz="1600"/>
            </a:lvl7pPr>
            <a:lvl8pPr indent="-228600" lvl="7" marL="3657600" algn="l">
              <a:spcBef>
                <a:spcPts val="320"/>
              </a:spcBef>
              <a:spcAft>
                <a:spcPts val="0"/>
              </a:spcAft>
              <a:buClr>
                <a:schemeClr val="dk1"/>
              </a:buClr>
              <a:buSzPts val="1600"/>
              <a:buFont typeface="Arial"/>
              <a:buNone/>
              <a:defRPr b="1" sz="1600"/>
            </a:lvl8pPr>
            <a:lvl9pPr indent="-228600" lvl="8" marL="4114800" algn="l">
              <a:spcBef>
                <a:spcPts val="320"/>
              </a:spcBef>
              <a:spcAft>
                <a:spcPts val="0"/>
              </a:spcAft>
              <a:buClr>
                <a:schemeClr val="dk1"/>
              </a:buClr>
              <a:buSzPts val="1600"/>
              <a:buFont typeface="Arial"/>
              <a:buNone/>
              <a:defRPr b="1" sz="1600"/>
            </a:lvl9pPr>
          </a:lstStyle>
          <a:p/>
        </p:txBody>
      </p:sp>
      <p:sp>
        <p:nvSpPr>
          <p:cNvPr id="131" name="Google Shape;131;p59"/>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355600" lvl="1" marL="914400" algn="l">
              <a:spcBef>
                <a:spcPts val="400"/>
              </a:spcBef>
              <a:spcAft>
                <a:spcPts val="0"/>
              </a:spcAft>
              <a:buClr>
                <a:schemeClr val="dk1"/>
              </a:buClr>
              <a:buSzPts val="2000"/>
              <a:buFont typeface="Arial"/>
              <a:buChar char="–"/>
              <a:defRPr sz="2000"/>
            </a:lvl2pPr>
            <a:lvl3pPr indent="-342900" lvl="2" marL="1371600" algn="l">
              <a:spcBef>
                <a:spcPts val="360"/>
              </a:spcBef>
              <a:spcAft>
                <a:spcPts val="0"/>
              </a:spcAft>
              <a:buClr>
                <a:schemeClr val="dk1"/>
              </a:buClr>
              <a:buSzPts val="1800"/>
              <a:buFont typeface="Arial"/>
              <a:buChar char="•"/>
              <a:defRPr sz="1800"/>
            </a:lvl3pPr>
            <a:lvl4pPr indent="-330200" lvl="3" marL="1828800" algn="l">
              <a:spcBef>
                <a:spcPts val="320"/>
              </a:spcBef>
              <a:spcAft>
                <a:spcPts val="0"/>
              </a:spcAft>
              <a:buClr>
                <a:schemeClr val="dk1"/>
              </a:buClr>
              <a:buSzPts val="1600"/>
              <a:buFont typeface="Arial"/>
              <a:buChar char="–"/>
              <a:defRPr sz="1600"/>
            </a:lvl4pPr>
            <a:lvl5pPr indent="-330200" lvl="4" marL="2286000" algn="l">
              <a:spcBef>
                <a:spcPts val="320"/>
              </a:spcBef>
              <a:spcAft>
                <a:spcPts val="0"/>
              </a:spcAft>
              <a:buClr>
                <a:schemeClr val="dk1"/>
              </a:buClr>
              <a:buSzPts val="1600"/>
              <a:buFont typeface="Arial"/>
              <a:buChar char="»"/>
              <a:defRPr sz="1600"/>
            </a:lvl5pPr>
            <a:lvl6pPr indent="-330200" lvl="5" marL="2743200" algn="l">
              <a:spcBef>
                <a:spcPts val="320"/>
              </a:spcBef>
              <a:spcAft>
                <a:spcPts val="0"/>
              </a:spcAft>
              <a:buClr>
                <a:schemeClr val="dk1"/>
              </a:buClr>
              <a:buSzPts val="1600"/>
              <a:buFont typeface="Arial"/>
              <a:buChar char="»"/>
              <a:defRPr sz="1600"/>
            </a:lvl6pPr>
            <a:lvl7pPr indent="-330200" lvl="6" marL="3200400" algn="l">
              <a:spcBef>
                <a:spcPts val="320"/>
              </a:spcBef>
              <a:spcAft>
                <a:spcPts val="0"/>
              </a:spcAft>
              <a:buClr>
                <a:schemeClr val="dk1"/>
              </a:buClr>
              <a:buSzPts val="1600"/>
              <a:buFont typeface="Arial"/>
              <a:buChar char="»"/>
              <a:defRPr sz="1600"/>
            </a:lvl7pPr>
            <a:lvl8pPr indent="-330200" lvl="7" marL="3657600" algn="l">
              <a:spcBef>
                <a:spcPts val="320"/>
              </a:spcBef>
              <a:spcAft>
                <a:spcPts val="0"/>
              </a:spcAft>
              <a:buClr>
                <a:schemeClr val="dk1"/>
              </a:buClr>
              <a:buSzPts val="1600"/>
              <a:buFont typeface="Arial"/>
              <a:buChar char="»"/>
              <a:defRPr sz="1600"/>
            </a:lvl8pPr>
            <a:lvl9pPr indent="-330200" lvl="8" marL="4114800" algn="l">
              <a:spcBef>
                <a:spcPts val="320"/>
              </a:spcBef>
              <a:spcAft>
                <a:spcPts val="0"/>
              </a:spcAft>
              <a:buClr>
                <a:schemeClr val="dk1"/>
              </a:buClr>
              <a:buSzPts val="1600"/>
              <a:buFont typeface="Arial"/>
              <a:buChar char="»"/>
              <a:defRPr sz="1600"/>
            </a:lvl9pPr>
          </a:lstStyle>
          <a:p/>
        </p:txBody>
      </p:sp>
      <p:sp>
        <p:nvSpPr>
          <p:cNvPr id="132" name="Google Shape;132;p59"/>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33" name="Google Shape;133;p59"/>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34" name="Google Shape;134;p59"/>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5" name="Shape 135"/>
        <p:cNvGrpSpPr/>
        <p:nvPr/>
      </p:nvGrpSpPr>
      <p:grpSpPr>
        <a:xfrm>
          <a:off x="0" y="0"/>
          <a:ext cx="0" cy="0"/>
          <a:chOff x="0" y="0"/>
          <a:chExt cx="0" cy="0"/>
        </a:xfrm>
      </p:grpSpPr>
      <p:sp>
        <p:nvSpPr>
          <p:cNvPr id="136" name="Google Shape;136;p6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0"/>
          <p:cNvSpPr txBox="1"/>
          <p:nvPr>
            <p:ph idx="1" type="body"/>
          </p:nvPr>
        </p:nvSpPr>
        <p:spPr>
          <a:xfrm>
            <a:off x="1173163"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38" name="Google Shape;138;p60"/>
          <p:cNvSpPr txBox="1"/>
          <p:nvPr>
            <p:ph idx="2" type="body"/>
          </p:nvPr>
        </p:nvSpPr>
        <p:spPr>
          <a:xfrm>
            <a:off x="5135563" y="1981200"/>
            <a:ext cx="3810000" cy="4114800"/>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81000" lvl="1" marL="914400" algn="l">
              <a:spcBef>
                <a:spcPts val="480"/>
              </a:spcBef>
              <a:spcAft>
                <a:spcPts val="0"/>
              </a:spcAft>
              <a:buClr>
                <a:schemeClr val="dk1"/>
              </a:buClr>
              <a:buSzPts val="2400"/>
              <a:buFont typeface="Arial"/>
              <a:buChar char="–"/>
              <a:defRPr sz="2400"/>
            </a:lvl2pPr>
            <a:lvl3pPr indent="-355600" lvl="2" marL="1371600" algn="l">
              <a:spcBef>
                <a:spcPts val="400"/>
              </a:spcBef>
              <a:spcAft>
                <a:spcPts val="0"/>
              </a:spcAft>
              <a:buClr>
                <a:schemeClr val="dk1"/>
              </a:buClr>
              <a:buSzPts val="2000"/>
              <a:buFont typeface="Arial"/>
              <a:buChar char="•"/>
              <a:defRPr sz="2000"/>
            </a:lvl3pPr>
            <a:lvl4pPr indent="-342900" lvl="3" marL="1828800" algn="l">
              <a:spcBef>
                <a:spcPts val="360"/>
              </a:spcBef>
              <a:spcAft>
                <a:spcPts val="0"/>
              </a:spcAft>
              <a:buClr>
                <a:schemeClr val="dk1"/>
              </a:buClr>
              <a:buSzPts val="1800"/>
              <a:buFont typeface="Arial"/>
              <a:buChar char="–"/>
              <a:defRPr sz="1800"/>
            </a:lvl4pPr>
            <a:lvl5pPr indent="-342900" lvl="4" marL="2286000" algn="l">
              <a:spcBef>
                <a:spcPts val="360"/>
              </a:spcBef>
              <a:spcAft>
                <a:spcPts val="0"/>
              </a:spcAft>
              <a:buClr>
                <a:schemeClr val="dk1"/>
              </a:buClr>
              <a:buSzPts val="1800"/>
              <a:buFont typeface="Arial"/>
              <a:buChar char="»"/>
              <a:defRPr sz="1800"/>
            </a:lvl5pPr>
            <a:lvl6pPr indent="-342900" lvl="5" marL="2743200" algn="l">
              <a:spcBef>
                <a:spcPts val="360"/>
              </a:spcBef>
              <a:spcAft>
                <a:spcPts val="0"/>
              </a:spcAft>
              <a:buClr>
                <a:schemeClr val="dk1"/>
              </a:buClr>
              <a:buSzPts val="1800"/>
              <a:buFont typeface="Arial"/>
              <a:buChar char="»"/>
              <a:defRPr sz="1800"/>
            </a:lvl6pPr>
            <a:lvl7pPr indent="-342900" lvl="6" marL="3200400" algn="l">
              <a:spcBef>
                <a:spcPts val="360"/>
              </a:spcBef>
              <a:spcAft>
                <a:spcPts val="0"/>
              </a:spcAft>
              <a:buClr>
                <a:schemeClr val="dk1"/>
              </a:buClr>
              <a:buSzPts val="1800"/>
              <a:buFont typeface="Arial"/>
              <a:buChar char="»"/>
              <a:defRPr sz="1800"/>
            </a:lvl7pPr>
            <a:lvl8pPr indent="-342900" lvl="7" marL="3657600" algn="l">
              <a:spcBef>
                <a:spcPts val="360"/>
              </a:spcBef>
              <a:spcAft>
                <a:spcPts val="0"/>
              </a:spcAft>
              <a:buClr>
                <a:schemeClr val="dk1"/>
              </a:buClr>
              <a:buSzPts val="1800"/>
              <a:buFont typeface="Arial"/>
              <a:buChar char="»"/>
              <a:defRPr sz="1800"/>
            </a:lvl8pPr>
            <a:lvl9pPr indent="-342900" lvl="8" marL="4114800" algn="l">
              <a:spcBef>
                <a:spcPts val="360"/>
              </a:spcBef>
              <a:spcAft>
                <a:spcPts val="0"/>
              </a:spcAft>
              <a:buClr>
                <a:schemeClr val="dk1"/>
              </a:buClr>
              <a:buSzPts val="1800"/>
              <a:buFont typeface="Arial"/>
              <a:buChar char="»"/>
              <a:defRPr sz="1800"/>
            </a:lvl9pPr>
          </a:lstStyle>
          <a:p/>
        </p:txBody>
      </p:sp>
      <p:sp>
        <p:nvSpPr>
          <p:cNvPr id="139" name="Google Shape;139;p60"/>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0" name="Google Shape;140;p60"/>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1" name="Google Shape;141;p60"/>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2" name="Shape 142"/>
        <p:cNvGrpSpPr/>
        <p:nvPr/>
      </p:nvGrpSpPr>
      <p:grpSpPr>
        <a:xfrm>
          <a:off x="0" y="0"/>
          <a:ext cx="0" cy="0"/>
          <a:chOff x="0" y="0"/>
          <a:chExt cx="0" cy="0"/>
        </a:xfrm>
      </p:grpSpPr>
      <p:sp>
        <p:nvSpPr>
          <p:cNvPr id="143" name="Google Shape;143;p6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6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Clr>
                <a:schemeClr val="dk1"/>
              </a:buClr>
              <a:buSzPts val="1800"/>
              <a:buFont typeface="Arial"/>
              <a:buNone/>
              <a:defRPr sz="1800"/>
            </a:lvl2pPr>
            <a:lvl3pPr indent="-228600" lvl="2" marL="1371600" algn="l">
              <a:spcBef>
                <a:spcPts val="320"/>
              </a:spcBef>
              <a:spcAft>
                <a:spcPts val="0"/>
              </a:spcAft>
              <a:buClr>
                <a:schemeClr val="dk1"/>
              </a:buClr>
              <a:buSzPts val="1600"/>
              <a:buFont typeface="Arial"/>
              <a:buNone/>
              <a:defRPr sz="1600"/>
            </a:lvl3pPr>
            <a:lvl4pPr indent="-228600" lvl="3" marL="1828800" algn="l">
              <a:spcBef>
                <a:spcPts val="280"/>
              </a:spcBef>
              <a:spcAft>
                <a:spcPts val="0"/>
              </a:spcAft>
              <a:buClr>
                <a:schemeClr val="dk1"/>
              </a:buClr>
              <a:buSzPts val="1400"/>
              <a:buFont typeface="Arial"/>
              <a:buNone/>
              <a:defRPr sz="1400"/>
            </a:lvl4pPr>
            <a:lvl5pPr indent="-228600" lvl="4" marL="2286000" algn="l">
              <a:spcBef>
                <a:spcPts val="280"/>
              </a:spcBef>
              <a:spcAft>
                <a:spcPts val="0"/>
              </a:spcAft>
              <a:buClr>
                <a:schemeClr val="dk1"/>
              </a:buClr>
              <a:buSzPts val="1400"/>
              <a:buFont typeface="Arial"/>
              <a:buNone/>
              <a:defRPr sz="1400"/>
            </a:lvl5pPr>
            <a:lvl6pPr indent="-228600" lvl="5" marL="2743200" algn="l">
              <a:spcBef>
                <a:spcPts val="280"/>
              </a:spcBef>
              <a:spcAft>
                <a:spcPts val="0"/>
              </a:spcAft>
              <a:buClr>
                <a:schemeClr val="dk1"/>
              </a:buClr>
              <a:buSzPts val="1400"/>
              <a:buFont typeface="Arial"/>
              <a:buNone/>
              <a:defRPr sz="1400"/>
            </a:lvl6pPr>
            <a:lvl7pPr indent="-228600" lvl="6" marL="3200400" algn="l">
              <a:spcBef>
                <a:spcPts val="280"/>
              </a:spcBef>
              <a:spcAft>
                <a:spcPts val="0"/>
              </a:spcAft>
              <a:buClr>
                <a:schemeClr val="dk1"/>
              </a:buClr>
              <a:buSzPts val="1400"/>
              <a:buFont typeface="Arial"/>
              <a:buNone/>
              <a:defRPr sz="1400"/>
            </a:lvl7pPr>
            <a:lvl8pPr indent="-228600" lvl="7" marL="3657600" algn="l">
              <a:spcBef>
                <a:spcPts val="280"/>
              </a:spcBef>
              <a:spcAft>
                <a:spcPts val="0"/>
              </a:spcAft>
              <a:buClr>
                <a:schemeClr val="dk1"/>
              </a:buClr>
              <a:buSzPts val="1400"/>
              <a:buFont typeface="Arial"/>
              <a:buNone/>
              <a:defRPr sz="1400"/>
            </a:lvl8pPr>
            <a:lvl9pPr indent="-228600" lvl="8" marL="4114800" algn="l">
              <a:spcBef>
                <a:spcPts val="280"/>
              </a:spcBef>
              <a:spcAft>
                <a:spcPts val="0"/>
              </a:spcAft>
              <a:buClr>
                <a:schemeClr val="dk1"/>
              </a:buClr>
              <a:buSzPts val="1400"/>
              <a:buFont typeface="Arial"/>
              <a:buNone/>
              <a:defRPr sz="1400"/>
            </a:lvl9pPr>
          </a:lstStyle>
          <a:p/>
        </p:txBody>
      </p:sp>
      <p:sp>
        <p:nvSpPr>
          <p:cNvPr id="145" name="Google Shape;145;p61"/>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6" name="Google Shape;146;p6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47" name="Google Shape;147;p61"/>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3" name="Shape 73"/>
        <p:cNvGrpSpPr/>
        <p:nvPr/>
      </p:nvGrpSpPr>
      <p:grpSpPr>
        <a:xfrm>
          <a:off x="0" y="0"/>
          <a:ext cx="0" cy="0"/>
          <a:chOff x="0" y="0"/>
          <a:chExt cx="0" cy="0"/>
        </a:xfrm>
      </p:grpSpPr>
      <p:sp>
        <p:nvSpPr>
          <p:cNvPr id="74" name="Google Shape;74;p5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50"/>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6" name="Google Shape;76;p50"/>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77" name="Google Shape;77;p50"/>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78" name="Google Shape;78;p50"/>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51"/>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1" name="Google Shape;81;p51"/>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2" name="Google Shape;82;p51"/>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3" name="Shape 83"/>
        <p:cNvGrpSpPr/>
        <p:nvPr/>
      </p:nvGrpSpPr>
      <p:grpSpPr>
        <a:xfrm>
          <a:off x="0" y="0"/>
          <a:ext cx="0" cy="0"/>
          <a:chOff x="0" y="0"/>
          <a:chExt cx="0" cy="0"/>
        </a:xfrm>
      </p:grpSpPr>
      <p:sp>
        <p:nvSpPr>
          <p:cNvPr id="84" name="Google Shape;84;p5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52"/>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6" name="Google Shape;86;p52"/>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87" name="Google Shape;87;p52"/>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ext, and Content" type="txAndObj">
  <p:cSld name="TEXT_AND_OBJECT">
    <p:spTree>
      <p:nvGrpSpPr>
        <p:cNvPr id="88" name="Shape 88"/>
        <p:cNvGrpSpPr/>
        <p:nvPr/>
      </p:nvGrpSpPr>
      <p:grpSpPr>
        <a:xfrm>
          <a:off x="0" y="0"/>
          <a:ext cx="0" cy="0"/>
          <a:chOff x="0" y="0"/>
          <a:chExt cx="0" cy="0"/>
        </a:xfrm>
      </p:grpSpPr>
      <p:sp>
        <p:nvSpPr>
          <p:cNvPr id="89" name="Google Shape;89;p53"/>
          <p:cNvSpPr txBox="1"/>
          <p:nvPr>
            <p:ph type="title"/>
          </p:nvPr>
        </p:nvSpPr>
        <p:spPr>
          <a:xfrm>
            <a:off x="1173163"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53"/>
          <p:cNvSpPr txBox="1"/>
          <p:nvPr>
            <p:ph idx="1" type="body"/>
          </p:nvPr>
        </p:nvSpPr>
        <p:spPr>
          <a:xfrm>
            <a:off x="1173163" y="1981200"/>
            <a:ext cx="38100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1" name="Google Shape;91;p53"/>
          <p:cNvSpPr txBox="1"/>
          <p:nvPr>
            <p:ph idx="2" type="body"/>
          </p:nvPr>
        </p:nvSpPr>
        <p:spPr>
          <a:xfrm>
            <a:off x="5135563" y="1981200"/>
            <a:ext cx="3810000" cy="4114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53"/>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3" name="Google Shape;93;p53"/>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4" name="Google Shape;94;p53"/>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95" name="Shape 95"/>
        <p:cNvGrpSpPr/>
        <p:nvPr/>
      </p:nvGrpSpPr>
      <p:grpSpPr>
        <a:xfrm>
          <a:off x="0" y="0"/>
          <a:ext cx="0" cy="0"/>
          <a:chOff x="0" y="0"/>
          <a:chExt cx="0" cy="0"/>
        </a:xfrm>
      </p:grpSpPr>
      <p:sp>
        <p:nvSpPr>
          <p:cNvPr id="96" name="Google Shape;96;p54"/>
          <p:cNvSpPr txBox="1"/>
          <p:nvPr>
            <p:ph type="title"/>
          </p:nvPr>
        </p:nvSpPr>
        <p:spPr>
          <a:xfrm>
            <a:off x="1173163"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54"/>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8" name="Google Shape;98;p54"/>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99" name="Google Shape;99;p54"/>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0" name="Shape 100"/>
        <p:cNvGrpSpPr/>
        <p:nvPr/>
      </p:nvGrpSpPr>
      <p:grpSpPr>
        <a:xfrm>
          <a:off x="0" y="0"/>
          <a:ext cx="0" cy="0"/>
          <a:chOff x="0" y="0"/>
          <a:chExt cx="0" cy="0"/>
        </a:xfrm>
      </p:grpSpPr>
      <p:sp>
        <p:nvSpPr>
          <p:cNvPr id="101" name="Google Shape;101;p55"/>
          <p:cNvSpPr txBox="1"/>
          <p:nvPr>
            <p:ph type="title"/>
          </p:nvPr>
        </p:nvSpPr>
        <p:spPr>
          <a:xfrm rot="5400000">
            <a:off x="5154613" y="2305050"/>
            <a:ext cx="5638800" cy="1943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55"/>
          <p:cNvSpPr txBox="1"/>
          <p:nvPr>
            <p:ph idx="1" type="body"/>
          </p:nvPr>
        </p:nvSpPr>
        <p:spPr>
          <a:xfrm rot="5400000">
            <a:off x="1192213" y="438150"/>
            <a:ext cx="5638800" cy="56769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3" name="Google Shape;103;p55"/>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04" name="Google Shape;104;p55"/>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05" name="Google Shape;105;p55"/>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6" name="Shape 106"/>
        <p:cNvGrpSpPr/>
        <p:nvPr/>
      </p:nvGrpSpPr>
      <p:grpSpPr>
        <a:xfrm>
          <a:off x="0" y="0"/>
          <a:ext cx="0" cy="0"/>
          <a:chOff x="0" y="0"/>
          <a:chExt cx="0" cy="0"/>
        </a:xfrm>
      </p:grpSpPr>
      <p:sp>
        <p:nvSpPr>
          <p:cNvPr id="107" name="Google Shape;107;p5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56"/>
          <p:cNvSpPr txBox="1"/>
          <p:nvPr>
            <p:ph idx="1" type="body"/>
          </p:nvPr>
        </p:nvSpPr>
        <p:spPr>
          <a:xfrm rot="5400000">
            <a:off x="3001962" y="152400"/>
            <a:ext cx="4114800" cy="77724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56"/>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0" name="Google Shape;110;p56"/>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1" name="Google Shape;111;p56"/>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2" name="Shape 112"/>
        <p:cNvGrpSpPr/>
        <p:nvPr/>
      </p:nvGrpSpPr>
      <p:grpSpPr>
        <a:xfrm>
          <a:off x="0" y="0"/>
          <a:ext cx="0" cy="0"/>
          <a:chOff x="0" y="0"/>
          <a:chExt cx="0" cy="0"/>
        </a:xfrm>
      </p:grpSpPr>
      <p:sp>
        <p:nvSpPr>
          <p:cNvPr id="113" name="Google Shape;113;p5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57"/>
          <p:cNvSpPr/>
          <p:nvPr>
            <p:ph idx="2" type="pic"/>
          </p:nvPr>
        </p:nvSpPr>
        <p:spPr>
          <a:xfrm>
            <a:off x="1792288" y="612775"/>
            <a:ext cx="5486400" cy="4114800"/>
          </a:xfrm>
          <a:prstGeom prst="rect">
            <a:avLst/>
          </a:prstGeom>
          <a:noFill/>
          <a:ln>
            <a:noFill/>
          </a:ln>
        </p:spPr>
      </p:sp>
      <p:sp>
        <p:nvSpPr>
          <p:cNvPr id="115" name="Google Shape;115;p5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Clr>
                <a:schemeClr val="dk1"/>
              </a:buClr>
              <a:buSzPts val="1200"/>
              <a:buFont typeface="Arial"/>
              <a:buNone/>
              <a:defRPr sz="1200"/>
            </a:lvl2pPr>
            <a:lvl3pPr indent="-228600" lvl="2" marL="1371600" algn="l">
              <a:spcBef>
                <a:spcPts val="200"/>
              </a:spcBef>
              <a:spcAft>
                <a:spcPts val="0"/>
              </a:spcAft>
              <a:buClr>
                <a:schemeClr val="dk1"/>
              </a:buClr>
              <a:buSzPts val="1000"/>
              <a:buFont typeface="Arial"/>
              <a:buNone/>
              <a:defRPr sz="1000"/>
            </a:lvl3pPr>
            <a:lvl4pPr indent="-228600" lvl="3" marL="1828800" algn="l">
              <a:spcBef>
                <a:spcPts val="180"/>
              </a:spcBef>
              <a:spcAft>
                <a:spcPts val="0"/>
              </a:spcAft>
              <a:buClr>
                <a:schemeClr val="dk1"/>
              </a:buClr>
              <a:buSzPts val="900"/>
              <a:buFont typeface="Arial"/>
              <a:buNone/>
              <a:defRPr sz="900"/>
            </a:lvl4pPr>
            <a:lvl5pPr indent="-228600" lvl="4" marL="2286000" algn="l">
              <a:spcBef>
                <a:spcPts val="180"/>
              </a:spcBef>
              <a:spcAft>
                <a:spcPts val="0"/>
              </a:spcAft>
              <a:buClr>
                <a:schemeClr val="dk1"/>
              </a:buClr>
              <a:buSzPts val="900"/>
              <a:buFont typeface="Arial"/>
              <a:buNone/>
              <a:defRPr sz="900"/>
            </a:lvl5pPr>
            <a:lvl6pPr indent="-228600" lvl="5" marL="2743200" algn="l">
              <a:spcBef>
                <a:spcPts val="180"/>
              </a:spcBef>
              <a:spcAft>
                <a:spcPts val="0"/>
              </a:spcAft>
              <a:buClr>
                <a:schemeClr val="dk1"/>
              </a:buClr>
              <a:buSzPts val="900"/>
              <a:buFont typeface="Arial"/>
              <a:buNone/>
              <a:defRPr sz="900"/>
            </a:lvl6pPr>
            <a:lvl7pPr indent="-228600" lvl="6" marL="3200400" algn="l">
              <a:spcBef>
                <a:spcPts val="180"/>
              </a:spcBef>
              <a:spcAft>
                <a:spcPts val="0"/>
              </a:spcAft>
              <a:buClr>
                <a:schemeClr val="dk1"/>
              </a:buClr>
              <a:buSzPts val="900"/>
              <a:buFont typeface="Arial"/>
              <a:buNone/>
              <a:defRPr sz="900"/>
            </a:lvl7pPr>
            <a:lvl8pPr indent="-228600" lvl="7" marL="3657600" algn="l">
              <a:spcBef>
                <a:spcPts val="180"/>
              </a:spcBef>
              <a:spcAft>
                <a:spcPts val="0"/>
              </a:spcAft>
              <a:buClr>
                <a:schemeClr val="dk1"/>
              </a:buClr>
              <a:buSzPts val="900"/>
              <a:buFont typeface="Arial"/>
              <a:buNone/>
              <a:defRPr sz="900"/>
            </a:lvl8pPr>
            <a:lvl9pPr indent="-228600" lvl="8" marL="4114800" algn="l">
              <a:spcBef>
                <a:spcPts val="180"/>
              </a:spcBef>
              <a:spcAft>
                <a:spcPts val="0"/>
              </a:spcAft>
              <a:buClr>
                <a:schemeClr val="dk1"/>
              </a:buClr>
              <a:buSzPts val="900"/>
              <a:buFont typeface="Arial"/>
              <a:buNone/>
              <a:defRPr sz="900"/>
            </a:lvl9pPr>
          </a:lstStyle>
          <a:p/>
        </p:txBody>
      </p:sp>
      <p:sp>
        <p:nvSpPr>
          <p:cNvPr id="116" name="Google Shape;116;p57"/>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7" name="Google Shape;117;p57"/>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algn="l">
              <a:lnSpc>
                <a:spcPct val="80000"/>
              </a:lnSpc>
              <a:spcBef>
                <a:spcPts val="360"/>
              </a:spcBef>
              <a:spcAft>
                <a:spcPts val="0"/>
              </a:spcAft>
              <a:buSzPts val="1440"/>
              <a:buChar char="■"/>
              <a:defRPr/>
            </a:lvl1pPr>
            <a:lvl2pPr lvl="1" algn="l">
              <a:lnSpc>
                <a:spcPct val="80000"/>
              </a:lnSpc>
              <a:spcBef>
                <a:spcPts val="360"/>
              </a:spcBef>
              <a:spcAft>
                <a:spcPts val="0"/>
              </a:spcAft>
              <a:buSzPts val="1440"/>
              <a:buChar char="■"/>
              <a:defRPr/>
            </a:lvl2pPr>
            <a:lvl3pPr lvl="2" algn="l">
              <a:lnSpc>
                <a:spcPct val="80000"/>
              </a:lnSpc>
              <a:spcBef>
                <a:spcPts val="360"/>
              </a:spcBef>
              <a:spcAft>
                <a:spcPts val="0"/>
              </a:spcAft>
              <a:buSzPts val="1440"/>
              <a:buChar char="■"/>
              <a:defRPr/>
            </a:lvl3pPr>
            <a:lvl4pPr lvl="3" algn="l">
              <a:lnSpc>
                <a:spcPct val="80000"/>
              </a:lnSpc>
              <a:spcBef>
                <a:spcPts val="360"/>
              </a:spcBef>
              <a:spcAft>
                <a:spcPts val="0"/>
              </a:spcAft>
              <a:buSzPts val="1440"/>
              <a:buChar char="■"/>
              <a:defRPr/>
            </a:lvl4pPr>
            <a:lvl5pPr lvl="4" algn="l">
              <a:lnSpc>
                <a:spcPct val="80000"/>
              </a:lnSpc>
              <a:spcBef>
                <a:spcPts val="360"/>
              </a:spcBef>
              <a:spcAft>
                <a:spcPts val="0"/>
              </a:spcAft>
              <a:buSzPts val="1440"/>
              <a:buChar char="■"/>
              <a:defRPr/>
            </a:lvl5pPr>
            <a:lvl6pPr lvl="5" algn="l">
              <a:lnSpc>
                <a:spcPct val="80000"/>
              </a:lnSpc>
              <a:spcBef>
                <a:spcPts val="360"/>
              </a:spcBef>
              <a:spcAft>
                <a:spcPts val="0"/>
              </a:spcAft>
              <a:buSzPts val="1440"/>
              <a:buChar char="■"/>
              <a:defRPr/>
            </a:lvl6pPr>
            <a:lvl7pPr lvl="6" algn="l">
              <a:lnSpc>
                <a:spcPct val="80000"/>
              </a:lnSpc>
              <a:spcBef>
                <a:spcPts val="360"/>
              </a:spcBef>
              <a:spcAft>
                <a:spcPts val="0"/>
              </a:spcAft>
              <a:buSzPts val="1440"/>
              <a:buChar char="■"/>
              <a:defRPr/>
            </a:lvl7pPr>
            <a:lvl8pPr lvl="7" algn="l">
              <a:lnSpc>
                <a:spcPct val="80000"/>
              </a:lnSpc>
              <a:spcBef>
                <a:spcPts val="360"/>
              </a:spcBef>
              <a:spcAft>
                <a:spcPts val="0"/>
              </a:spcAft>
              <a:buSzPts val="1440"/>
              <a:buChar char="■"/>
              <a:defRPr/>
            </a:lvl8pPr>
            <a:lvl9pPr lvl="8" algn="l">
              <a:lnSpc>
                <a:spcPct val="80000"/>
              </a:lnSpc>
              <a:spcBef>
                <a:spcPts val="360"/>
              </a:spcBef>
              <a:spcAft>
                <a:spcPts val="0"/>
              </a:spcAft>
              <a:buSzPts val="1440"/>
              <a:buChar char="■"/>
              <a:defRPr/>
            </a:lvl9pPr>
          </a:lstStyle>
          <a:p/>
        </p:txBody>
      </p:sp>
      <p:sp>
        <p:nvSpPr>
          <p:cNvPr id="118" name="Google Shape;118;p57"/>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2.xml"/><Relationship Id="rId12" Type="http://schemas.openxmlformats.org/officeDocument/2006/relationships/slideLayout" Target="../slideLayouts/slideLayout13.xml"/><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47"/>
          <p:cNvGrpSpPr/>
          <p:nvPr/>
        </p:nvGrpSpPr>
        <p:grpSpPr>
          <a:xfrm>
            <a:off x="-3175" y="2438400"/>
            <a:ext cx="9149556" cy="1063625"/>
            <a:chOff x="-2" y="1536"/>
            <a:chExt cx="5764" cy="670"/>
          </a:xfrm>
        </p:grpSpPr>
        <p:grpSp>
          <p:nvGrpSpPr>
            <p:cNvPr id="11" name="Google Shape;11;p47"/>
            <p:cNvGrpSpPr/>
            <p:nvPr/>
          </p:nvGrpSpPr>
          <p:grpSpPr>
            <a:xfrm flipH="1">
              <a:off x="-2" y="1562"/>
              <a:ext cx="5763" cy="639"/>
              <a:chOff x="-4" y="1562"/>
              <a:chExt cx="5763" cy="639"/>
            </a:xfrm>
          </p:grpSpPr>
          <p:sp>
            <p:nvSpPr>
              <p:cNvPr id="12" name="Google Shape;12;p47"/>
              <p:cNvSpPr/>
              <p:nvPr/>
            </p:nvSpPr>
            <p:spPr>
              <a:xfrm rot="-5400000">
                <a:off x="2557" y="-992"/>
                <a:ext cx="624"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3" name="Google Shape;13;p47"/>
              <p:cNvSpPr/>
              <p:nvPr/>
            </p:nvSpPr>
            <p:spPr>
              <a:xfrm rot="-5400000">
                <a:off x="1321"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4" name="Google Shape;14;p47"/>
              <p:cNvSpPr/>
              <p:nvPr/>
            </p:nvSpPr>
            <p:spPr>
              <a:xfrm rot="-5400000">
                <a:off x="982"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5" name="Google Shape;15;p47"/>
              <p:cNvSpPr/>
              <p:nvPr/>
            </p:nvSpPr>
            <p:spPr>
              <a:xfrm rot="-5400000">
                <a:off x="-58" y="1753"/>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6" name="Google Shape;16;p47"/>
              <p:cNvSpPr/>
              <p:nvPr/>
            </p:nvSpPr>
            <p:spPr>
              <a:xfrm rot="-5400000">
                <a:off x="664" y="1733"/>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7" name="Google Shape;17;p47"/>
              <p:cNvSpPr/>
              <p:nvPr/>
            </p:nvSpPr>
            <p:spPr>
              <a:xfrm rot="-5400000">
                <a:off x="442" y="1699"/>
                <a:ext cx="624" cy="362"/>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8" name="Google Shape;18;p47"/>
              <p:cNvSpPr/>
              <p:nvPr/>
            </p:nvSpPr>
            <p:spPr>
              <a:xfrm rot="-5400000">
                <a:off x="153" y="1727"/>
                <a:ext cx="632"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9" name="Google Shape;19;p47"/>
              <p:cNvSpPr/>
              <p:nvPr/>
            </p:nvSpPr>
            <p:spPr>
              <a:xfrm rot="-5400000">
                <a:off x="3209" y="1665"/>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0" name="Google Shape;20;p47"/>
              <p:cNvSpPr/>
              <p:nvPr/>
            </p:nvSpPr>
            <p:spPr>
              <a:xfrm rot="-5400000">
                <a:off x="2870" y="1664"/>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1" name="Google Shape;21;p47"/>
              <p:cNvSpPr/>
              <p:nvPr/>
            </p:nvSpPr>
            <p:spPr>
              <a:xfrm rot="-5400000">
                <a:off x="1827" y="1748"/>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2" name="Google Shape;22;p47"/>
              <p:cNvSpPr/>
              <p:nvPr/>
            </p:nvSpPr>
            <p:spPr>
              <a:xfrm rot="-5400000">
                <a:off x="2551" y="1728"/>
                <a:ext cx="624" cy="294"/>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3" name="Google Shape;23;p47"/>
              <p:cNvSpPr/>
              <p:nvPr/>
            </p:nvSpPr>
            <p:spPr>
              <a:xfrm rot="-5400000">
                <a:off x="2327"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4" name="Google Shape;24;p47"/>
              <p:cNvSpPr/>
              <p:nvPr/>
            </p:nvSpPr>
            <p:spPr>
              <a:xfrm rot="-5400000">
                <a:off x="2043"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5" name="Google Shape;25;p47"/>
              <p:cNvSpPr/>
              <p:nvPr/>
            </p:nvSpPr>
            <p:spPr>
              <a:xfrm rot="-5400000">
                <a:off x="4075"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6" name="Google Shape;26;p47"/>
              <p:cNvSpPr/>
              <p:nvPr/>
            </p:nvSpPr>
            <p:spPr>
              <a:xfrm rot="-5400000">
                <a:off x="3736" y="1669"/>
                <a:ext cx="624" cy="422"/>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7" name="Google Shape;27;p47"/>
              <p:cNvSpPr/>
              <p:nvPr/>
            </p:nvSpPr>
            <p:spPr>
              <a:xfrm rot="-5400000">
                <a:off x="4581" y="1748"/>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8" name="Google Shape;28;p47"/>
              <p:cNvSpPr/>
              <p:nvPr/>
            </p:nvSpPr>
            <p:spPr>
              <a:xfrm>
                <a:off x="5469" y="1562"/>
                <a:ext cx="291" cy="625"/>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9" name="Google Shape;29;p47"/>
              <p:cNvSpPr/>
              <p:nvPr/>
            </p:nvSpPr>
            <p:spPr>
              <a:xfrm rot="-5400000">
                <a:off x="5081" y="1695"/>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0" name="Google Shape;30;p47"/>
              <p:cNvSpPr/>
              <p:nvPr/>
            </p:nvSpPr>
            <p:spPr>
              <a:xfrm rot="-5400000">
                <a:off x="4797"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31" name="Google Shape;31;p47"/>
            <p:cNvSpPr/>
            <p:nvPr/>
          </p:nvSpPr>
          <p:spPr>
            <a:xfrm flipH="1">
              <a:off x="-2" y="1536"/>
              <a:ext cx="5762" cy="412"/>
            </a:xfrm>
            <a:custGeom>
              <a:rect b="b" l="l" r="r" t="t"/>
              <a:pathLst>
                <a:path extrusionOk="0" h="385" w="5762">
                  <a:moveTo>
                    <a:pt x="0" y="196"/>
                  </a:moveTo>
                  <a:cubicBezTo>
                    <a:pt x="1667" y="385"/>
                    <a:pt x="2275" y="93"/>
                    <a:pt x="5762" y="188"/>
                  </a:cubicBezTo>
                  <a:lnTo>
                    <a:pt x="5762" y="4"/>
                  </a:lnTo>
                  <a:lnTo>
                    <a:pt x="0" y="0"/>
                  </a:lnTo>
                  <a:lnTo>
                    <a:pt x="0" y="196"/>
                  </a:lnTo>
                  <a:close/>
                </a:path>
              </a:pathLst>
            </a:custGeom>
            <a:gradFill>
              <a:gsLst>
                <a:gs pos="0">
                  <a:schemeClr val="lt1"/>
                </a:gs>
                <a:gs pos="100000">
                  <a:srgbClr val="767676"/>
                </a:gs>
              </a:gsLst>
              <a:lin ang="540000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2" name="Google Shape;32;p47"/>
            <p:cNvSpPr/>
            <p:nvPr/>
          </p:nvSpPr>
          <p:spPr>
            <a:xfrm flipH="1">
              <a:off x="-2" y="2017"/>
              <a:ext cx="5761" cy="189"/>
            </a:xfrm>
            <a:custGeom>
              <a:rect b="b" l="l" r="r" t="t"/>
              <a:pathLst>
                <a:path extrusionOk="0" h="189" w="5761">
                  <a:moveTo>
                    <a:pt x="0" y="28"/>
                  </a:moveTo>
                  <a:cubicBezTo>
                    <a:pt x="961" y="0"/>
                    <a:pt x="4971" y="161"/>
                    <a:pt x="5761" y="0"/>
                  </a:cubicBezTo>
                  <a:lnTo>
                    <a:pt x="5761" y="189"/>
                  </a:lnTo>
                  <a:lnTo>
                    <a:pt x="1" y="189"/>
                  </a:lnTo>
                  <a:lnTo>
                    <a:pt x="0" y="28"/>
                  </a:lnTo>
                  <a:close/>
                </a:path>
              </a:pathLst>
            </a:custGeom>
            <a:gradFill>
              <a:gsLst>
                <a:gs pos="0">
                  <a:srgbClr val="767676"/>
                </a:gs>
                <a:gs pos="100000">
                  <a:schemeClr val="lt1"/>
                </a:gs>
              </a:gsLst>
              <a:lin ang="540000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33" name="Google Shape;33;p4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34" name="Google Shape;34;p47"/>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1"/>
              </a:buClr>
              <a:buSzPts val="256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47"/>
          <p:cNvSpPr txBox="1"/>
          <p:nvPr>
            <p:ph idx="10" type="dt"/>
          </p:nvPr>
        </p:nvSpPr>
        <p:spPr>
          <a:xfrm>
            <a:off x="1166812" y="6248400"/>
            <a:ext cx="19050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36" name="Google Shape;36;p47"/>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37" name="Google Shape;37;p47"/>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chemeClr val="accent1"/>
              </a:buClr>
              <a:buSzPts val="1120"/>
              <a:buFont typeface="Noto Sans Symbols"/>
              <a:buNone/>
              <a:defRPr b="0" i="0" sz="1400" u="non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4" name="Shape 44"/>
        <p:cNvGrpSpPr/>
        <p:nvPr/>
      </p:nvGrpSpPr>
      <p:grpSpPr>
        <a:xfrm>
          <a:off x="0" y="0"/>
          <a:ext cx="0" cy="0"/>
          <a:chOff x="0" y="0"/>
          <a:chExt cx="0" cy="0"/>
        </a:xfrm>
      </p:grpSpPr>
      <p:grpSp>
        <p:nvGrpSpPr>
          <p:cNvPr id="45" name="Google Shape;45;p49"/>
          <p:cNvGrpSpPr/>
          <p:nvPr/>
        </p:nvGrpSpPr>
        <p:grpSpPr>
          <a:xfrm>
            <a:off x="0" y="-8928"/>
            <a:ext cx="1063625" cy="6862166"/>
            <a:chOff x="0" y="-6"/>
            <a:chExt cx="670" cy="4323"/>
          </a:xfrm>
        </p:grpSpPr>
        <p:grpSp>
          <p:nvGrpSpPr>
            <p:cNvPr id="46" name="Google Shape;46;p49"/>
            <p:cNvGrpSpPr/>
            <p:nvPr/>
          </p:nvGrpSpPr>
          <p:grpSpPr>
            <a:xfrm flipH="1" rot="-5400000">
              <a:off x="-1817" y="1834"/>
              <a:ext cx="4323" cy="643"/>
              <a:chOff x="-5" y="1559"/>
              <a:chExt cx="5765" cy="643"/>
            </a:xfrm>
          </p:grpSpPr>
          <p:sp>
            <p:nvSpPr>
              <p:cNvPr id="47" name="Google Shape;47;p49"/>
              <p:cNvSpPr/>
              <p:nvPr/>
            </p:nvSpPr>
            <p:spPr>
              <a:xfrm rot="-5400000">
                <a:off x="2555" y="-990"/>
                <a:ext cx="624" cy="5745"/>
              </a:xfrm>
              <a:custGeom>
                <a:rect b="b" l="l" r="r" t="t"/>
                <a:pathLst>
                  <a:path extrusionOk="0" h="720" w="1000">
                    <a:moveTo>
                      <a:pt x="0" y="0"/>
                    </a:moveTo>
                    <a:lnTo>
                      <a:pt x="0" y="720"/>
                    </a:lnTo>
                    <a:lnTo>
                      <a:pt x="1000" y="720"/>
                    </a:lnTo>
                    <a:lnTo>
                      <a:pt x="1000" y="0"/>
                    </a:lnTo>
                    <a:lnTo>
                      <a:pt x="0"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8" name="Google Shape;48;p49"/>
              <p:cNvSpPr/>
              <p:nvPr/>
            </p:nvSpPr>
            <p:spPr>
              <a:xfrm rot="-5400000">
                <a:off x="1322" y="1669"/>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9" name="Google Shape;49;p49"/>
              <p:cNvSpPr/>
              <p:nvPr/>
            </p:nvSpPr>
            <p:spPr>
              <a:xfrm rot="-5400000">
                <a:off x="977" y="1670"/>
                <a:ext cx="624" cy="423"/>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0" name="Google Shape;50;p49"/>
              <p:cNvSpPr/>
              <p:nvPr/>
            </p:nvSpPr>
            <p:spPr>
              <a:xfrm rot="-5400000">
                <a:off x="-61" y="1754"/>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1" name="Google Shape;51;p49"/>
              <p:cNvSpPr/>
              <p:nvPr/>
            </p:nvSpPr>
            <p:spPr>
              <a:xfrm rot="-5400000">
                <a:off x="663" y="1733"/>
                <a:ext cx="624" cy="293"/>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2" name="Google Shape;52;p49"/>
              <p:cNvSpPr/>
              <p:nvPr/>
            </p:nvSpPr>
            <p:spPr>
              <a:xfrm rot="-5400000">
                <a:off x="440" y="1699"/>
                <a:ext cx="624" cy="364"/>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3" name="Google Shape;53;p49"/>
              <p:cNvSpPr/>
              <p:nvPr/>
            </p:nvSpPr>
            <p:spPr>
              <a:xfrm rot="-5400000">
                <a:off x="153" y="1728"/>
                <a:ext cx="632" cy="315"/>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4" name="Google Shape;54;p49"/>
              <p:cNvSpPr/>
              <p:nvPr/>
            </p:nvSpPr>
            <p:spPr>
              <a:xfrm rot="-5400000">
                <a:off x="3205" y="1663"/>
                <a:ext cx="624" cy="420"/>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5" name="Google Shape;55;p49"/>
              <p:cNvSpPr/>
              <p:nvPr/>
            </p:nvSpPr>
            <p:spPr>
              <a:xfrm rot="-5400000">
                <a:off x="2869" y="1664"/>
                <a:ext cx="624" cy="421"/>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6" name="Google Shape;56;p49"/>
              <p:cNvSpPr/>
              <p:nvPr/>
            </p:nvSpPr>
            <p:spPr>
              <a:xfrm rot="-5400000">
                <a:off x="1829" y="1747"/>
                <a:ext cx="624" cy="256"/>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7" name="Google Shape;57;p49"/>
              <p:cNvSpPr/>
              <p:nvPr/>
            </p:nvSpPr>
            <p:spPr>
              <a:xfrm rot="-5400000">
                <a:off x="2549" y="1729"/>
                <a:ext cx="624" cy="292"/>
              </a:xfrm>
              <a:custGeom>
                <a:rect b="b" l="l" r="r" t="t"/>
                <a:pathLst>
                  <a:path extrusionOk="0" h="317" w="624">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8" name="Google Shape;58;p49"/>
              <p:cNvSpPr/>
              <p:nvPr/>
            </p:nvSpPr>
            <p:spPr>
              <a:xfrm rot="-5400000">
                <a:off x="2330" y="1695"/>
                <a:ext cx="624" cy="360"/>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9" name="Google Shape;59;p49"/>
              <p:cNvSpPr/>
              <p:nvPr/>
            </p:nvSpPr>
            <p:spPr>
              <a:xfrm rot="-5400000">
                <a:off x="2041" y="1721"/>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0" name="Google Shape;60;p49"/>
              <p:cNvSpPr/>
              <p:nvPr/>
            </p:nvSpPr>
            <p:spPr>
              <a:xfrm rot="-5400000">
                <a:off x="4073" y="1665"/>
                <a:ext cx="624" cy="421"/>
              </a:xfrm>
              <a:custGeom>
                <a:rect b="b" l="l" r="r" t="t"/>
                <a:pathLst>
                  <a:path extrusionOk="0" h="317" w="624">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1" name="Google Shape;61;p49"/>
              <p:cNvSpPr/>
              <p:nvPr/>
            </p:nvSpPr>
            <p:spPr>
              <a:xfrm rot="-5400000">
                <a:off x="3728" y="1666"/>
                <a:ext cx="624" cy="423"/>
              </a:xfrm>
              <a:custGeom>
                <a:rect b="b" l="l" r="r" t="t"/>
                <a:pathLst>
                  <a:path extrusionOk="0" h="317" w="624">
                    <a:moveTo>
                      <a:pt x="0" y="0"/>
                    </a:moveTo>
                    <a:lnTo>
                      <a:pt x="0" y="272"/>
                    </a:lnTo>
                    <a:cubicBezTo>
                      <a:pt x="104" y="317"/>
                      <a:pt x="432" y="240"/>
                      <a:pt x="624" y="272"/>
                    </a:cubicBezTo>
                    <a:lnTo>
                      <a:pt x="624" y="0"/>
                    </a:lnTo>
                    <a:lnTo>
                      <a:pt x="0"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2" name="Google Shape;62;p49"/>
              <p:cNvSpPr/>
              <p:nvPr/>
            </p:nvSpPr>
            <p:spPr>
              <a:xfrm rot="-5400000">
                <a:off x="4575" y="1745"/>
                <a:ext cx="624" cy="255"/>
              </a:xfrm>
              <a:custGeom>
                <a:rect b="b" l="l" r="r" t="t"/>
                <a:pathLst>
                  <a:path extrusionOk="0" h="370" w="624">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3" name="Google Shape;63;p49"/>
              <p:cNvSpPr/>
              <p:nvPr/>
            </p:nvSpPr>
            <p:spPr>
              <a:xfrm>
                <a:off x="5469" y="1560"/>
                <a:ext cx="291" cy="625"/>
              </a:xfrm>
              <a:custGeom>
                <a:rect b="b" l="l" r="r" t="t"/>
                <a:pathLst>
                  <a:path extrusionOk="0" h="625" w="291">
                    <a:moveTo>
                      <a:pt x="0" y="624"/>
                    </a:moveTo>
                    <a:lnTo>
                      <a:pt x="291" y="625"/>
                    </a:lnTo>
                    <a:lnTo>
                      <a:pt x="291" y="6"/>
                    </a:lnTo>
                    <a:lnTo>
                      <a:pt x="0" y="0"/>
                    </a:lnTo>
                    <a:cubicBezTo>
                      <a:pt x="39" y="384"/>
                      <a:pt x="0" y="494"/>
                      <a:pt x="0" y="624"/>
                    </a:cubicBezTo>
                    <a:close/>
                  </a:path>
                </a:pathLst>
              </a:custGeom>
              <a:solidFill>
                <a:schemeClr val="dk1"/>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4" name="Google Shape;64;p49"/>
              <p:cNvSpPr/>
              <p:nvPr/>
            </p:nvSpPr>
            <p:spPr>
              <a:xfrm rot="-5400000">
                <a:off x="5077" y="1690"/>
                <a:ext cx="624" cy="361"/>
              </a:xfrm>
              <a:custGeom>
                <a:rect b="b" l="l" r="r" t="t"/>
                <a:pathLst>
                  <a:path extrusionOk="0" h="272" w="624">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5" name="Google Shape;65;p49"/>
              <p:cNvSpPr/>
              <p:nvPr/>
            </p:nvSpPr>
            <p:spPr>
              <a:xfrm rot="-5400000">
                <a:off x="4791" y="1717"/>
                <a:ext cx="632" cy="316"/>
              </a:xfrm>
              <a:custGeom>
                <a:rect b="b" l="l" r="r" t="t"/>
                <a:pathLst>
                  <a:path extrusionOk="0" h="362" w="63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66" name="Google Shape;66;p49"/>
            <p:cNvSpPr/>
            <p:nvPr/>
          </p:nvSpPr>
          <p:spPr>
            <a:xfrm flipH="1" rot="-5400000">
              <a:off x="-1954" y="1951"/>
              <a:ext cx="4320" cy="412"/>
            </a:xfrm>
            <a:custGeom>
              <a:rect b="b" l="l" r="r" t="t"/>
              <a:pathLst>
                <a:path extrusionOk="0" h="385" w="5762">
                  <a:moveTo>
                    <a:pt x="0" y="196"/>
                  </a:moveTo>
                  <a:cubicBezTo>
                    <a:pt x="1667" y="385"/>
                    <a:pt x="2275" y="93"/>
                    <a:pt x="5762" y="188"/>
                  </a:cubicBezTo>
                  <a:lnTo>
                    <a:pt x="5762" y="4"/>
                  </a:lnTo>
                  <a:lnTo>
                    <a:pt x="0" y="0"/>
                  </a:lnTo>
                  <a:lnTo>
                    <a:pt x="0" y="196"/>
                  </a:lnTo>
                  <a:close/>
                </a:path>
              </a:pathLst>
            </a:custGeom>
            <a:gradFill>
              <a:gsLst>
                <a:gs pos="0">
                  <a:schemeClr val="lt1"/>
                </a:gs>
                <a:gs pos="100000">
                  <a:srgbClr val="767676"/>
                </a:gs>
              </a:gsLst>
              <a:lin ang="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7" name="Google Shape;67;p49"/>
            <p:cNvSpPr/>
            <p:nvPr/>
          </p:nvSpPr>
          <p:spPr>
            <a:xfrm flipH="1" rot="-5400000">
              <a:off x="-1584" y="2062"/>
              <a:ext cx="4319" cy="189"/>
            </a:xfrm>
            <a:custGeom>
              <a:rect b="b" l="l" r="r" t="t"/>
              <a:pathLst>
                <a:path extrusionOk="0" h="189" w="5761">
                  <a:moveTo>
                    <a:pt x="0" y="28"/>
                  </a:moveTo>
                  <a:cubicBezTo>
                    <a:pt x="961" y="0"/>
                    <a:pt x="4971" y="161"/>
                    <a:pt x="5761" y="0"/>
                  </a:cubicBezTo>
                  <a:lnTo>
                    <a:pt x="5761" y="189"/>
                  </a:lnTo>
                  <a:lnTo>
                    <a:pt x="1" y="189"/>
                  </a:lnTo>
                  <a:lnTo>
                    <a:pt x="0" y="28"/>
                  </a:lnTo>
                  <a:close/>
                </a:path>
              </a:pathLst>
            </a:custGeom>
            <a:gradFill>
              <a:gsLst>
                <a:gs pos="0">
                  <a:srgbClr val="767676"/>
                </a:gs>
                <a:gs pos="100000">
                  <a:schemeClr val="lt1"/>
                </a:gs>
              </a:gsLst>
              <a:lin ang="0" scaled="0"/>
            </a:gradFill>
            <a:ln>
              <a:noFill/>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68" name="Google Shape;68;p4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1pPr>
            <a:lvl2pPr lvl="1"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2pPr>
            <a:lvl3pPr lvl="2"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3pPr>
            <a:lvl4pPr lvl="3"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4pPr>
            <a:lvl5pPr lvl="4"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5pPr>
            <a:lvl6pPr lvl="5"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6pPr>
            <a:lvl7pPr lvl="6"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7pPr>
            <a:lvl8pPr lvl="7"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8pPr>
            <a:lvl9pPr lvl="8" marR="0" rtl="0" algn="l">
              <a:spcBef>
                <a:spcPts val="0"/>
              </a:spcBef>
              <a:spcAft>
                <a:spcPts val="0"/>
              </a:spcAft>
              <a:buSzPts val="1400"/>
              <a:buNone/>
              <a:defRPr b="0" i="0" sz="4400" u="none" cap="none" strike="noStrike">
                <a:solidFill>
                  <a:schemeClr val="dk2"/>
                </a:solidFill>
                <a:latin typeface="Times New Roman"/>
                <a:ea typeface="Times New Roman"/>
                <a:cs typeface="Times New Roman"/>
                <a:sym typeface="Times New Roman"/>
              </a:defRPr>
            </a:lvl9pPr>
          </a:lstStyle>
          <a:p/>
        </p:txBody>
      </p:sp>
      <p:sp>
        <p:nvSpPr>
          <p:cNvPr id="69" name="Google Shape;69;p49"/>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accent1"/>
              </a:buClr>
              <a:buSzPts val="2560"/>
              <a:buFont typeface="Noto Sans Symbols"/>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0" name="Google Shape;70;p49"/>
          <p:cNvSpPr txBox="1"/>
          <p:nvPr>
            <p:ph idx="10" type="dt"/>
          </p:nvPr>
        </p:nvSpPr>
        <p:spPr>
          <a:xfrm>
            <a:off x="1173162" y="6265862"/>
            <a:ext cx="19050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71" name="Google Shape;71;p49"/>
          <p:cNvSpPr txBox="1"/>
          <p:nvPr>
            <p:ph idx="11" type="ftr"/>
          </p:nvPr>
        </p:nvSpPr>
        <p:spPr>
          <a:xfrm>
            <a:off x="3581400" y="6248400"/>
            <a:ext cx="2895600" cy="457200"/>
          </a:xfrm>
          <a:prstGeom prst="rect">
            <a:avLst/>
          </a:prstGeom>
          <a:noFill/>
          <a:ln>
            <a:noFill/>
          </a:ln>
        </p:spPr>
        <p:txBody>
          <a:bodyPr anchorCtr="0" anchor="t" bIns="45700" lIns="91425" spcFirstLastPara="1" rIns="91425" wrap="square" tIns="45700">
            <a:noAutofit/>
          </a:bodyPr>
          <a:lstStyle>
            <a:lvl1pPr lvl="0" marR="0" rtl="0" algn="l">
              <a:lnSpc>
                <a:spcPct val="80000"/>
              </a:lnSpc>
              <a:spcBef>
                <a:spcPts val="400"/>
              </a:spcBef>
              <a:spcAft>
                <a:spcPts val="0"/>
              </a:spcAft>
              <a:buClr>
                <a:schemeClr val="accent1"/>
              </a:buClr>
              <a:buSzPts val="1600"/>
              <a:buFont typeface="Noto Sans Symbols"/>
              <a:buChar char="■"/>
              <a:defRPr b="0" i="0" sz="2000" u="none">
                <a:solidFill>
                  <a:schemeClr val="dk2"/>
                </a:solidFill>
                <a:latin typeface="Times New Roman"/>
                <a:ea typeface="Times New Roman"/>
                <a:cs typeface="Times New Roman"/>
                <a:sym typeface="Times New Roman"/>
              </a:defRPr>
            </a:lvl1pPr>
            <a:lvl2pPr lvl="1"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2pPr>
            <a:lvl3pPr lvl="2"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3pPr>
            <a:lvl4pPr lvl="3"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4pPr>
            <a:lvl5pPr lvl="4"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5pPr>
            <a:lvl6pPr lvl="5"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6pPr>
            <a:lvl7pPr lvl="6"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7pPr>
            <a:lvl8pPr lvl="7"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8pPr>
            <a:lvl9pPr lvl="8" marR="0" rtl="0" algn="l">
              <a:lnSpc>
                <a:spcPct val="80000"/>
              </a:lnSpc>
              <a:spcBef>
                <a:spcPts val="400"/>
              </a:spcBef>
              <a:spcAft>
                <a:spcPts val="0"/>
              </a:spcAft>
              <a:buClr>
                <a:schemeClr val="accent1"/>
              </a:buClr>
              <a:buSzPts val="1600"/>
              <a:buFont typeface="Noto Sans Symbols"/>
              <a:buChar char="■"/>
              <a:defRPr b="0" i="0" sz="2000" u="none" cap="none" strike="noStrike">
                <a:solidFill>
                  <a:schemeClr val="dk2"/>
                </a:solidFill>
                <a:latin typeface="Times New Roman"/>
                <a:ea typeface="Times New Roman"/>
                <a:cs typeface="Times New Roman"/>
                <a:sym typeface="Times New Roman"/>
              </a:defRPr>
            </a:lvl9pPr>
          </a:lstStyle>
          <a:p/>
        </p:txBody>
      </p:sp>
      <p:sp>
        <p:nvSpPr>
          <p:cNvPr id="72" name="Google Shape;72;p49"/>
          <p:cNvSpPr txBox="1"/>
          <p:nvPr>
            <p:ph idx="12" type="sldNum"/>
          </p:nvPr>
        </p:nvSpPr>
        <p:spPr>
          <a:xfrm>
            <a:off x="7010400" y="62484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1pPr>
            <a:lvl2pPr indent="0" lvl="1"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2pPr>
            <a:lvl3pPr indent="0" lvl="2"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3pPr>
            <a:lvl4pPr indent="0" lvl="3"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4pPr>
            <a:lvl5pPr indent="0" lvl="4"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5pPr>
            <a:lvl6pPr indent="0" lvl="5"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6pPr>
            <a:lvl7pPr indent="0" lvl="6"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7pPr>
            <a:lvl8pPr indent="0" lvl="7"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8pPr>
            <a:lvl9pPr indent="0" lvl="8" marL="0" marR="0" rtl="0" algn="r">
              <a:lnSpc>
                <a:spcPct val="100000"/>
              </a:lnSpc>
              <a:spcBef>
                <a:spcPts val="0"/>
              </a:spcBef>
              <a:spcAft>
                <a:spcPts val="0"/>
              </a:spcAft>
              <a:buClr>
                <a:schemeClr val="accent1"/>
              </a:buClr>
              <a:buSzPts val="1120"/>
              <a:buFont typeface="Noto Sans Symbols"/>
              <a:buNone/>
              <a:defRPr b="0" i="0" sz="1400" u="none">
                <a:solidFill>
                  <a:schemeClr val="dk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solidFill>
                <a:srgbClr val="000000"/>
              </a:solidFill>
            </a:endParaRPr>
          </a:p>
        </p:txBody>
      </p:sp>
    </p:spTree>
  </p:cSld>
  <p:clrMap accent1="accent1" accent2="accent2" accent3="accent3" accent4="accent4" accent5="accent5" accent6="accent6" bg1="lt1" bg2="dk2" tx1="dk1" tx2="lt2" folHlink="folHlink" hlink="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vmlDrawing" Target="../drawings/vmlDrawing4.vml"/><Relationship Id="rId4" Type="http://schemas.openxmlformats.org/officeDocument/2006/relationships/oleObject" Target="../embeddings/oleObject4.bin"/><Relationship Id="rId5" Type="http://schemas.openxmlformats.org/officeDocument/2006/relationships/oleObject" Target="../embeddings/oleObject4.bin"/><Relationship Id="rId6"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vmlDrawing" Target="../drawings/vmlDrawing5.vml"/><Relationship Id="rId4" Type="http://schemas.openxmlformats.org/officeDocument/2006/relationships/oleObject" Target="../embeddings/oleObject5.bin"/><Relationship Id="rId9" Type="http://schemas.openxmlformats.org/officeDocument/2006/relationships/image" Target="../media/image12.png"/><Relationship Id="rId5" Type="http://schemas.openxmlformats.org/officeDocument/2006/relationships/oleObject" Target="../embeddings/oleObject5.bin"/><Relationship Id="rId6" Type="http://schemas.openxmlformats.org/officeDocument/2006/relationships/image" Target="../media/image8.png"/><Relationship Id="rId7" Type="http://schemas.openxmlformats.org/officeDocument/2006/relationships/oleObject" Target="../embeddings/oleObject6.bin"/><Relationship Id="rId8"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vmlDrawing" Target="../drawings/vmlDrawing6.vml"/><Relationship Id="rId4" Type="http://schemas.openxmlformats.org/officeDocument/2006/relationships/oleObject" Target="../embeddings/oleObject7.bin"/><Relationship Id="rId5" Type="http://schemas.openxmlformats.org/officeDocument/2006/relationships/oleObject" Target="../embeddings/oleObject7.bin"/><Relationship Id="rId6" Type="http://schemas.openxmlformats.org/officeDocument/2006/relationships/image" Target="../media/image8.png"/><Relationship Id="rId7"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vmlDrawing" Target="../drawings/vmlDrawing7.vml"/><Relationship Id="rId4" Type="http://schemas.openxmlformats.org/officeDocument/2006/relationships/oleObject" Target="../embeddings/oleObject8.bin"/><Relationship Id="rId9" Type="http://schemas.openxmlformats.org/officeDocument/2006/relationships/image" Target="../media/image14.png"/><Relationship Id="rId5" Type="http://schemas.openxmlformats.org/officeDocument/2006/relationships/oleObject" Target="../embeddings/oleObject8.bin"/><Relationship Id="rId6" Type="http://schemas.openxmlformats.org/officeDocument/2006/relationships/image" Target="../media/image11.png"/><Relationship Id="rId7" Type="http://schemas.openxmlformats.org/officeDocument/2006/relationships/oleObject" Target="../embeddings/oleObject9.bin"/><Relationship Id="rId8" Type="http://schemas.openxmlformats.org/officeDocument/2006/relationships/oleObject" Target="../embeddings/oleObject9.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vmlDrawing" Target="../drawings/vmlDrawing8.vml"/><Relationship Id="rId4" Type="http://schemas.openxmlformats.org/officeDocument/2006/relationships/oleObject" Target="../embeddings/oleObject10.bin"/><Relationship Id="rId5" Type="http://schemas.openxmlformats.org/officeDocument/2006/relationships/oleObject" Target="../embeddings/oleObject10.bin"/><Relationship Id="rId6"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vmlDrawing" Target="../drawings/vmlDrawing9.vml"/><Relationship Id="rId4" Type="http://schemas.openxmlformats.org/officeDocument/2006/relationships/oleObject" Target="../embeddings/oleObject11.bin"/><Relationship Id="rId5" Type="http://schemas.openxmlformats.org/officeDocument/2006/relationships/oleObject" Target="../embeddings/oleObject11.bin"/><Relationship Id="rId6"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2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vmlDrawing" Target="../drawings/vmlDrawing10.vml"/><Relationship Id="rId4" Type="http://schemas.openxmlformats.org/officeDocument/2006/relationships/oleObject" Target="../embeddings/oleObject12.bin"/><Relationship Id="rId9" Type="http://schemas.openxmlformats.org/officeDocument/2006/relationships/image" Target="../media/image23.png"/><Relationship Id="rId5" Type="http://schemas.openxmlformats.org/officeDocument/2006/relationships/oleObject" Target="../embeddings/oleObject12.bin"/><Relationship Id="rId6" Type="http://schemas.openxmlformats.org/officeDocument/2006/relationships/image" Target="../media/image19.png"/><Relationship Id="rId7" Type="http://schemas.openxmlformats.org/officeDocument/2006/relationships/oleObject" Target="../embeddings/oleObject13.bin"/><Relationship Id="rId8" Type="http://schemas.openxmlformats.org/officeDocument/2006/relationships/oleObject" Target="../embeddings/oleObject13.bin"/></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vmlDrawing" Target="../drawings/vmlDrawing11.vml"/><Relationship Id="rId4" Type="http://schemas.openxmlformats.org/officeDocument/2006/relationships/oleObject" Target="../embeddings/oleObject14.bin"/><Relationship Id="rId9" Type="http://schemas.openxmlformats.org/officeDocument/2006/relationships/image" Target="../media/image26.png"/><Relationship Id="rId5" Type="http://schemas.openxmlformats.org/officeDocument/2006/relationships/oleObject" Target="../embeddings/oleObject14.bin"/><Relationship Id="rId6" Type="http://schemas.openxmlformats.org/officeDocument/2006/relationships/image" Target="../media/image19.png"/><Relationship Id="rId7" Type="http://schemas.openxmlformats.org/officeDocument/2006/relationships/oleObject" Target="../embeddings/oleObject15.bin"/><Relationship Id="rId8"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 Id="rId3" Type="http://schemas.openxmlformats.org/officeDocument/2006/relationships/vmlDrawing" Target="../drawings/vmlDrawing12.vml"/><Relationship Id="rId4" Type="http://schemas.openxmlformats.org/officeDocument/2006/relationships/oleObject" Target="../embeddings/oleObject16.bin"/><Relationship Id="rId9" Type="http://schemas.openxmlformats.org/officeDocument/2006/relationships/image" Target="../media/image26.png"/><Relationship Id="rId5" Type="http://schemas.openxmlformats.org/officeDocument/2006/relationships/oleObject" Target="../embeddings/oleObject16.bin"/><Relationship Id="rId6" Type="http://schemas.openxmlformats.org/officeDocument/2006/relationships/image" Target="../media/image21.png"/><Relationship Id="rId7" Type="http://schemas.openxmlformats.org/officeDocument/2006/relationships/oleObject" Target="../embeddings/oleObject17.bin"/><Relationship Id="rId8" Type="http://schemas.openxmlformats.org/officeDocument/2006/relationships/oleObject" Target="../embeddings/oleObject17.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vmlDrawing" Target="../drawings/vmlDrawing13.vml"/><Relationship Id="rId4" Type="http://schemas.openxmlformats.org/officeDocument/2006/relationships/oleObject" Target="../embeddings/oleObject18.bin"/><Relationship Id="rId9" Type="http://schemas.openxmlformats.org/officeDocument/2006/relationships/image" Target="../media/image17.png"/><Relationship Id="rId5" Type="http://schemas.openxmlformats.org/officeDocument/2006/relationships/oleObject" Target="../embeddings/oleObject18.bin"/><Relationship Id="rId6" Type="http://schemas.openxmlformats.org/officeDocument/2006/relationships/image" Target="../media/image21.png"/><Relationship Id="rId7" Type="http://schemas.openxmlformats.org/officeDocument/2006/relationships/oleObject" Target="../embeddings/oleObject19.bin"/><Relationship Id="rId8" Type="http://schemas.openxmlformats.org/officeDocument/2006/relationships/oleObject" Target="../embeddings/oleObject19.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vmlDrawing" Target="../drawings/vmlDrawing14.vml"/><Relationship Id="rId4" Type="http://schemas.openxmlformats.org/officeDocument/2006/relationships/oleObject" Target="../embeddings/oleObject20.bin"/><Relationship Id="rId9" Type="http://schemas.openxmlformats.org/officeDocument/2006/relationships/image" Target="../media/image20.png"/><Relationship Id="rId5" Type="http://schemas.openxmlformats.org/officeDocument/2006/relationships/oleObject" Target="../embeddings/oleObject20.bin"/><Relationship Id="rId6" Type="http://schemas.openxmlformats.org/officeDocument/2006/relationships/image" Target="../media/image17.png"/><Relationship Id="rId7" Type="http://schemas.openxmlformats.org/officeDocument/2006/relationships/oleObject" Target="../embeddings/oleObject21.bin"/><Relationship Id="rId8" Type="http://schemas.openxmlformats.org/officeDocument/2006/relationships/oleObject" Target="../embeddings/oleObject21.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3.png"/><Relationship Id="rId5" Type="http://schemas.openxmlformats.org/officeDocument/2006/relationships/image" Target="../media/image7.png"/><Relationship Id="rId6" Type="http://schemas.openxmlformats.org/officeDocument/2006/relationships/image" Target="../media/image4.png"/><Relationship Id="rId7"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vmlDrawing" Target="../drawings/vmlDrawing15.vml"/><Relationship Id="rId4" Type="http://schemas.openxmlformats.org/officeDocument/2006/relationships/oleObject" Target="../embeddings/oleObject22.bin"/><Relationship Id="rId9" Type="http://schemas.openxmlformats.org/officeDocument/2006/relationships/image" Target="../media/image25.png"/><Relationship Id="rId5" Type="http://schemas.openxmlformats.org/officeDocument/2006/relationships/oleObject" Target="../embeddings/oleObject22.bin"/><Relationship Id="rId6" Type="http://schemas.openxmlformats.org/officeDocument/2006/relationships/image" Target="../media/image20.png"/><Relationship Id="rId7" Type="http://schemas.openxmlformats.org/officeDocument/2006/relationships/oleObject" Target="../embeddings/oleObject23.bin"/><Relationship Id="rId8" Type="http://schemas.openxmlformats.org/officeDocument/2006/relationships/oleObject" Target="../embeddings/oleObject23.bin"/></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vmlDrawing" Target="../drawings/vmlDrawing16.vml"/><Relationship Id="rId4" Type="http://schemas.openxmlformats.org/officeDocument/2006/relationships/oleObject" Target="../embeddings/oleObject24.bin"/><Relationship Id="rId9" Type="http://schemas.openxmlformats.org/officeDocument/2006/relationships/image" Target="../media/image27.png"/><Relationship Id="rId5" Type="http://schemas.openxmlformats.org/officeDocument/2006/relationships/oleObject" Target="../embeddings/oleObject24.bin"/><Relationship Id="rId6" Type="http://schemas.openxmlformats.org/officeDocument/2006/relationships/image" Target="../media/image25.png"/><Relationship Id="rId7" Type="http://schemas.openxmlformats.org/officeDocument/2006/relationships/oleObject" Target="../embeddings/oleObject25.bin"/><Relationship Id="rId8" Type="http://schemas.openxmlformats.org/officeDocument/2006/relationships/oleObject" Target="../embeddings/oleObject25.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vmlDrawing" Target="../drawings/vmlDrawing17.vml"/><Relationship Id="rId4" Type="http://schemas.openxmlformats.org/officeDocument/2006/relationships/oleObject" Target="../embeddings/oleObject26.bin"/><Relationship Id="rId9" Type="http://schemas.openxmlformats.org/officeDocument/2006/relationships/image" Target="../media/image27.png"/><Relationship Id="rId5" Type="http://schemas.openxmlformats.org/officeDocument/2006/relationships/oleObject" Target="../embeddings/oleObject26.bin"/><Relationship Id="rId6" Type="http://schemas.openxmlformats.org/officeDocument/2006/relationships/image" Target="../media/image28.png"/><Relationship Id="rId7" Type="http://schemas.openxmlformats.org/officeDocument/2006/relationships/oleObject" Target="../embeddings/oleObject27.bin"/><Relationship Id="rId8"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vmlDrawing" Target="../drawings/vmlDrawing18.vml"/><Relationship Id="rId4" Type="http://schemas.openxmlformats.org/officeDocument/2006/relationships/oleObject" Target="../embeddings/oleObject28.bin"/><Relationship Id="rId5" Type="http://schemas.openxmlformats.org/officeDocument/2006/relationships/oleObject" Target="../embeddings/oleObject28.bin"/><Relationship Id="rId6" Type="http://schemas.openxmlformats.org/officeDocument/2006/relationships/image" Target="../media/image3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vmlDrawing" Target="../drawings/vmlDrawing19.vml"/><Relationship Id="rId4" Type="http://schemas.openxmlformats.org/officeDocument/2006/relationships/oleObject" Target="../embeddings/oleObject29.bin"/><Relationship Id="rId9" Type="http://schemas.openxmlformats.org/officeDocument/2006/relationships/image" Target="../media/image33.png"/><Relationship Id="rId5" Type="http://schemas.openxmlformats.org/officeDocument/2006/relationships/oleObject" Target="../embeddings/oleObject29.bin"/><Relationship Id="rId6" Type="http://schemas.openxmlformats.org/officeDocument/2006/relationships/image" Target="../media/image34.png"/><Relationship Id="rId7" Type="http://schemas.openxmlformats.org/officeDocument/2006/relationships/oleObject" Target="../embeddings/oleObject30.bin"/><Relationship Id="rId8" Type="http://schemas.openxmlformats.org/officeDocument/2006/relationships/oleObject" Target="../embeddings/oleObject30.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vmlDrawing" Target="../drawings/vmlDrawing20.vml"/><Relationship Id="rId4" Type="http://schemas.openxmlformats.org/officeDocument/2006/relationships/oleObject" Target="../embeddings/oleObject31.bin"/><Relationship Id="rId9" Type="http://schemas.openxmlformats.org/officeDocument/2006/relationships/image" Target="../media/image36.png"/><Relationship Id="rId5" Type="http://schemas.openxmlformats.org/officeDocument/2006/relationships/oleObject" Target="../embeddings/oleObject31.bin"/><Relationship Id="rId6" Type="http://schemas.openxmlformats.org/officeDocument/2006/relationships/image" Target="../media/image33.png"/><Relationship Id="rId7" Type="http://schemas.openxmlformats.org/officeDocument/2006/relationships/oleObject" Target="../embeddings/oleObject32.bin"/><Relationship Id="rId8" Type="http://schemas.openxmlformats.org/officeDocument/2006/relationships/oleObject" Target="../embeddings/oleObject32.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vmlDrawing" Target="../drawings/vmlDrawing1.vml"/><Relationship Id="rId4" Type="http://schemas.openxmlformats.org/officeDocument/2006/relationships/oleObject" Target="../embeddings/oleObject1.bin"/><Relationship Id="rId5" Type="http://schemas.openxmlformats.org/officeDocument/2006/relationships/oleObject" Target="../embeddings/oleObject1.bin"/><Relationship Id="rId6" Type="http://schemas.openxmlformats.org/officeDocument/2006/relationships/image" Target="../media/image1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vmlDrawing" Target="../drawings/vmlDrawing21.vml"/><Relationship Id="rId4" Type="http://schemas.openxmlformats.org/officeDocument/2006/relationships/oleObject" Target="../embeddings/oleObject33.bin"/><Relationship Id="rId9" Type="http://schemas.openxmlformats.org/officeDocument/2006/relationships/image" Target="../media/image36.png"/><Relationship Id="rId5" Type="http://schemas.openxmlformats.org/officeDocument/2006/relationships/oleObject" Target="../embeddings/oleObject33.bin"/><Relationship Id="rId6" Type="http://schemas.openxmlformats.org/officeDocument/2006/relationships/image" Target="../media/image34.png"/><Relationship Id="rId7" Type="http://schemas.openxmlformats.org/officeDocument/2006/relationships/oleObject" Target="../embeddings/oleObject34.bin"/><Relationship Id="rId8" Type="http://schemas.openxmlformats.org/officeDocument/2006/relationships/oleObject" Target="../embeddings/oleObject34.bin"/></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3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vmlDrawing" Target="../drawings/vmlDrawing22.vml"/><Relationship Id="rId4" Type="http://schemas.openxmlformats.org/officeDocument/2006/relationships/oleObject" Target="../embeddings/oleObject35.bin"/><Relationship Id="rId5" Type="http://schemas.openxmlformats.org/officeDocument/2006/relationships/oleObject" Target="../embeddings/oleObject35.bin"/><Relationship Id="rId6" Type="http://schemas.openxmlformats.org/officeDocument/2006/relationships/image" Target="../media/image3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5.png"/><Relationship Id="rId5"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vmlDrawing" Target="../drawings/vmlDrawing2.vml"/><Relationship Id="rId4" Type="http://schemas.openxmlformats.org/officeDocument/2006/relationships/oleObject" Target="../embeddings/oleObject2.bin"/><Relationship Id="rId5" Type="http://schemas.openxmlformats.org/officeDocument/2006/relationships/oleObject" Target="../embeddings/oleObject2.bin"/><Relationship Id="rId6"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vmlDrawing" Target="../drawings/vmlDrawing3.vml"/><Relationship Id="rId4" Type="http://schemas.openxmlformats.org/officeDocument/2006/relationships/oleObject" Target="../embeddings/oleObject3.bin"/><Relationship Id="rId5" Type="http://schemas.openxmlformats.org/officeDocument/2006/relationships/oleObject" Target="../embeddings/oleObject3.bin"/><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
          <p:cNvSpPr txBox="1"/>
          <p:nvPr>
            <p:ph type="ctrTitle"/>
          </p:nvPr>
        </p:nvSpPr>
        <p:spPr>
          <a:xfrm>
            <a:off x="1173162" y="1385887"/>
            <a:ext cx="7772400" cy="1098550"/>
          </a:xfrm>
          <a:prstGeom prst="rect">
            <a:avLst/>
          </a:prstGeom>
          <a:noFill/>
          <a:ln>
            <a:noFill/>
          </a:ln>
        </p:spPr>
        <p:txBody>
          <a:bodyPr anchorCtr="0" anchor="b" bIns="45700" lIns="91425" spcFirstLastPara="1" rIns="91425" wrap="square" tIns="45700">
            <a:spAutoFit/>
          </a:bodyPr>
          <a:lstStyle/>
          <a:p>
            <a:pPr indent="0" lvl="0" marL="0" rtl="0" algn="l">
              <a:lnSpc>
                <a:spcPct val="100000"/>
              </a:lnSpc>
              <a:spcBef>
                <a:spcPts val="0"/>
              </a:spcBef>
              <a:spcAft>
                <a:spcPts val="0"/>
              </a:spcAft>
              <a:buClr>
                <a:schemeClr val="dk2"/>
              </a:buClr>
              <a:buSzPts val="6600"/>
              <a:buFont typeface="Times New Roman"/>
              <a:buNone/>
            </a:pPr>
            <a:r>
              <a:rPr b="0" i="0" lang="en-US" sz="6600" u="none">
                <a:solidFill>
                  <a:schemeClr val="dk2"/>
                </a:solidFill>
                <a:latin typeface="Times New Roman"/>
                <a:ea typeface="Times New Roman"/>
                <a:cs typeface="Times New Roman"/>
                <a:sym typeface="Times New Roman"/>
              </a:rPr>
              <a:t>NETWORK FLOW</a:t>
            </a:r>
            <a:endParaRPr/>
          </a:p>
        </p:txBody>
      </p:sp>
      <p:sp>
        <p:nvSpPr>
          <p:cNvPr id="153" name="Google Shape;153;p1"/>
          <p:cNvSpPr txBox="1"/>
          <p:nvPr>
            <p:ph idx="1" type="subTitle"/>
          </p:nvPr>
        </p:nvSpPr>
        <p:spPr>
          <a:xfrm>
            <a:off x="1166812" y="3886200"/>
            <a:ext cx="7824787" cy="1752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3200"/>
              <a:buNone/>
            </a:pPr>
            <a:r>
              <a:rPr b="0" i="0" lang="en-US" sz="4000" u="none">
                <a:solidFill>
                  <a:schemeClr val="dk1"/>
                </a:solidFill>
                <a:latin typeface="Arial"/>
                <a:ea typeface="Arial"/>
                <a:cs typeface="Arial"/>
                <a:sym typeface="Arial"/>
              </a:rPr>
              <a:t>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 flow in a network </a:t>
            </a:r>
            <a:endParaRPr/>
          </a:p>
        </p:txBody>
      </p:sp>
      <p:sp>
        <p:nvSpPr>
          <p:cNvPr id="255" name="Google Shape;255;p10"/>
          <p:cNvSpPr txBox="1"/>
          <p:nvPr>
            <p:ph idx="1" type="body"/>
          </p:nvPr>
        </p:nvSpPr>
        <p:spPr>
          <a:xfrm>
            <a:off x="1187450" y="1557337"/>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2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We assume that there is only flow in one direction at a time.</a:t>
            </a:r>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220980" lvl="0" marL="342900" rtl="0" algn="l">
              <a:lnSpc>
                <a:spcPct val="120000"/>
              </a:lnSpc>
              <a:spcBef>
                <a:spcPts val="480"/>
              </a:spcBef>
              <a:spcAft>
                <a:spcPts val="0"/>
              </a:spcAft>
              <a:buClr>
                <a:schemeClr val="accent1"/>
              </a:buClr>
              <a:buSzPts val="1920"/>
              <a:buFont typeface="Noto Sans Symbols"/>
              <a:buNone/>
            </a:pPr>
            <a:r>
              <a:t/>
            </a:r>
            <a:endParaRPr b="0" i="0" sz="2400" u="none">
              <a:solidFill>
                <a:schemeClr val="dk1"/>
              </a:solidFill>
              <a:latin typeface="Arial"/>
              <a:ea typeface="Arial"/>
              <a:cs typeface="Arial"/>
              <a:sym typeface="Arial"/>
            </a:endParaRPr>
          </a:p>
          <a:p>
            <a:pPr indent="-342900" lvl="0" marL="342900" rtl="0" algn="l">
              <a:lnSpc>
                <a:spcPct val="12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Sending 7 trucks from Edmonton to Calgary and 3 trucks from Calgary to Edmonton has the same net effect as sending 4 trucks from Edmonton to Calgary. </a:t>
            </a:r>
            <a:endParaRPr/>
          </a:p>
        </p:txBody>
      </p:sp>
      <p:graphicFrame>
        <p:nvGraphicFramePr>
          <p:cNvPr id="256" name="Google Shape;256;p10"/>
          <p:cNvGraphicFramePr/>
          <p:nvPr/>
        </p:nvGraphicFramePr>
        <p:xfrm>
          <a:off x="1855787" y="2562225"/>
          <a:ext cx="4438650" cy="1876425"/>
        </p:xfrm>
        <a:graphic>
          <a:graphicData uri="http://schemas.openxmlformats.org/presentationml/2006/ole">
            <mc:AlternateContent>
              <mc:Choice Requires="v">
                <p:oleObj r:id="rId4" imgH="1876425" imgW="4438650" progId="PictPub.Image.8" spid="_x0000_s1">
                  <p:embed/>
                </p:oleObj>
              </mc:Choice>
              <mc:Fallback>
                <p:oleObj r:id="rId5" imgH="1876425" imgW="4438650" progId="PictPub.Image.8">
                  <p:embed/>
                  <p:pic>
                    <p:nvPicPr>
                      <p:cNvPr id="256" name="Google Shape;256;p10"/>
                      <p:cNvPicPr preferRelativeResize="0"/>
                      <p:nvPr/>
                    </p:nvPicPr>
                    <p:blipFill rotWithShape="1">
                      <a:blip r:embed="rId6">
                        <a:alphaModFix/>
                      </a:blip>
                      <a:srcRect b="0" l="0" r="0" t="0"/>
                      <a:stretch/>
                    </p:blipFill>
                    <p:spPr>
                      <a:xfrm>
                        <a:off x="1855787" y="2562225"/>
                        <a:ext cx="4438650" cy="1876425"/>
                      </a:xfrm>
                      <a:prstGeom prst="rect">
                        <a:avLst/>
                      </a:prstGeom>
                      <a:noFill/>
                      <a:ln>
                        <a:noFill/>
                      </a:ln>
                    </p:spPr>
                  </p:pic>
                </p:oleObj>
              </mc:Fallback>
            </mc:AlternateContent>
          </a:graphicData>
        </a:graphic>
      </p:graphicFrame>
      <p:sp>
        <p:nvSpPr>
          <p:cNvPr id="257" name="Google Shape;257;p10"/>
          <p:cNvSpPr txBox="1"/>
          <p:nvPr/>
        </p:nvSpPr>
        <p:spPr>
          <a:xfrm>
            <a:off x="6294425" y="2223500"/>
            <a:ext cx="2531700" cy="1477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 From a node, matters is how much flow is going (it can occur in multiple ways, e.g, (x1-&gt;x2) going 10, (x2-&gt;x1) returning 3 == (x1-&gt;x2) going 7)</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0" st="0"/>
                                            </p:txEl>
                                          </p:spTgt>
                                        </p:tgtEl>
                                        <p:attrNameLst>
                                          <p:attrName>style.visibility</p:attrName>
                                        </p:attrNameLst>
                                      </p:cBhvr>
                                      <p:to>
                                        <p:strVal val="visible"/>
                                      </p:to>
                                    </p:set>
                                    <p:anim calcmode="lin" valueType="num">
                                      <p:cBhvr additive="base">
                                        <p:cTn dur="500"/>
                                        <p:tgtEl>
                                          <p:spTgt spid="255">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1" st="1"/>
                                            </p:txEl>
                                          </p:spTgt>
                                        </p:tgtEl>
                                        <p:attrNameLst>
                                          <p:attrName>style.visibility</p:attrName>
                                        </p:attrNameLst>
                                      </p:cBhvr>
                                      <p:to>
                                        <p:strVal val="visible"/>
                                      </p:to>
                                    </p:set>
                                    <p:anim calcmode="lin" valueType="num">
                                      <p:cBhvr additive="base">
                                        <p:cTn dur="500"/>
                                        <p:tgtEl>
                                          <p:spTgt spid="255">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2" st="2"/>
                                            </p:txEl>
                                          </p:spTgt>
                                        </p:tgtEl>
                                        <p:attrNameLst>
                                          <p:attrName>style.visibility</p:attrName>
                                        </p:attrNameLst>
                                      </p:cBhvr>
                                      <p:to>
                                        <p:strVal val="visible"/>
                                      </p:to>
                                    </p:set>
                                    <p:anim calcmode="lin" valueType="num">
                                      <p:cBhvr additive="base">
                                        <p:cTn dur="500"/>
                                        <p:tgtEl>
                                          <p:spTgt spid="255">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3" st="3"/>
                                            </p:txEl>
                                          </p:spTgt>
                                        </p:tgtEl>
                                        <p:attrNameLst>
                                          <p:attrName>style.visibility</p:attrName>
                                        </p:attrNameLst>
                                      </p:cBhvr>
                                      <p:to>
                                        <p:strVal val="visible"/>
                                      </p:to>
                                    </p:set>
                                    <p:anim calcmode="lin" valueType="num">
                                      <p:cBhvr additive="base">
                                        <p:cTn dur="500"/>
                                        <p:tgtEl>
                                          <p:spTgt spid="255">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4" st="4"/>
                                            </p:txEl>
                                          </p:spTgt>
                                        </p:tgtEl>
                                        <p:attrNameLst>
                                          <p:attrName>style.visibility</p:attrName>
                                        </p:attrNameLst>
                                      </p:cBhvr>
                                      <p:to>
                                        <p:strVal val="visible"/>
                                      </p:to>
                                    </p:set>
                                    <p:anim calcmode="lin" valueType="num">
                                      <p:cBhvr additive="base">
                                        <p:cTn dur="500"/>
                                        <p:tgtEl>
                                          <p:spTgt spid="255">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55">
                                            <p:txEl>
                                              <p:pRg end="5" st="5"/>
                                            </p:txEl>
                                          </p:spTgt>
                                        </p:tgtEl>
                                        <p:attrNameLst>
                                          <p:attrName>style.visibility</p:attrName>
                                        </p:attrNameLst>
                                      </p:cBhvr>
                                      <p:to>
                                        <p:strVal val="visible"/>
                                      </p:to>
                                    </p:set>
                                    <p:anim calcmode="lin" valueType="num">
                                      <p:cBhvr additive="base">
                                        <p:cTn dur="500"/>
                                        <p:tgtEl>
                                          <p:spTgt spid="255">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Maximum flow</a:t>
            </a:r>
            <a:endParaRPr/>
          </a:p>
        </p:txBody>
      </p:sp>
      <p:sp>
        <p:nvSpPr>
          <p:cNvPr id="263" name="Google Shape;263;p11"/>
          <p:cNvSpPr txBox="1"/>
          <p:nvPr>
            <p:ph idx="1" type="body"/>
          </p:nvPr>
        </p:nvSpPr>
        <p:spPr>
          <a:xfrm>
            <a:off x="1187450" y="1557337"/>
            <a:ext cx="7772400" cy="9001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1" lang="en-US" sz="3200" u="none">
                <a:solidFill>
                  <a:schemeClr val="dk1"/>
                </a:solidFill>
                <a:latin typeface="Arial"/>
                <a:ea typeface="Arial"/>
                <a:cs typeface="Arial"/>
                <a:sym typeface="Arial"/>
              </a:rPr>
              <a:t>What do we want to maximize</a:t>
            </a:r>
            <a:r>
              <a:rPr b="0" i="0" lang="en-US" sz="3200" u="none">
                <a:solidFill>
                  <a:schemeClr val="dk1"/>
                </a:solidFill>
                <a:latin typeface="Arial"/>
                <a:ea typeface="Arial"/>
                <a:cs typeface="Arial"/>
                <a:sym typeface="Arial"/>
              </a:rPr>
              <a:t>?</a:t>
            </a:r>
            <a:endParaRPr/>
          </a:p>
          <a:p>
            <a:pPr indent="-285750" lvl="1" marL="742950" rtl="0" algn="l">
              <a:lnSpc>
                <a:spcPct val="100000"/>
              </a:lnSpc>
              <a:spcBef>
                <a:spcPts val="560"/>
              </a:spcBef>
              <a:spcAft>
                <a:spcPts val="0"/>
              </a:spcAft>
              <a:buClr>
                <a:schemeClr val="dk1"/>
              </a:buClr>
              <a:buSzPts val="2800"/>
              <a:buFont typeface="Arial"/>
              <a:buChar char="–"/>
            </a:pPr>
            <a:r>
              <a:rPr b="1" i="1" lang="en-US" sz="2800" u="none">
                <a:solidFill>
                  <a:schemeClr val="dk1"/>
                </a:solidFill>
                <a:latin typeface="Arial"/>
                <a:ea typeface="Arial"/>
                <a:cs typeface="Arial"/>
                <a:sym typeface="Arial"/>
              </a:rPr>
              <a:t>Value </a:t>
            </a:r>
            <a:r>
              <a:rPr b="0" i="0" lang="en-US" sz="2800" u="none">
                <a:solidFill>
                  <a:schemeClr val="dk1"/>
                </a:solidFill>
                <a:latin typeface="Arial"/>
                <a:ea typeface="Arial"/>
                <a:cs typeface="Arial"/>
                <a:sym typeface="Arial"/>
              </a:rPr>
              <a:t>of the flow </a:t>
            </a:r>
            <a:r>
              <a:rPr b="0" i="1" lang="en-US" sz="2800" u="none">
                <a:solidFill>
                  <a:schemeClr val="dk1"/>
                </a:solidFill>
                <a:latin typeface="Arial"/>
                <a:ea typeface="Arial"/>
                <a:cs typeface="Arial"/>
                <a:sym typeface="Arial"/>
              </a:rPr>
              <a:t>f</a:t>
            </a:r>
            <a:r>
              <a:rPr b="0" i="0" lang="en-US" sz="2800" u="none">
                <a:solidFill>
                  <a:schemeClr val="dk1"/>
                </a:solidFill>
                <a:latin typeface="Arial"/>
                <a:ea typeface="Arial"/>
                <a:cs typeface="Arial"/>
                <a:sym typeface="Arial"/>
              </a:rPr>
              <a:t>: </a:t>
            </a:r>
            <a:endParaRPr/>
          </a:p>
        </p:txBody>
      </p:sp>
      <p:pic>
        <p:nvPicPr>
          <p:cNvPr id="264" name="Google Shape;264;p11"/>
          <p:cNvPicPr preferRelativeResize="0"/>
          <p:nvPr/>
        </p:nvPicPr>
        <p:blipFill rotWithShape="1">
          <a:blip r:embed="rId3">
            <a:alphaModFix/>
          </a:blip>
          <a:srcRect b="0" l="0" r="0" t="0"/>
          <a:stretch/>
        </p:blipFill>
        <p:spPr>
          <a:xfrm>
            <a:off x="2270125" y="2605087"/>
            <a:ext cx="4059237" cy="665162"/>
          </a:xfrm>
          <a:prstGeom prst="rect">
            <a:avLst/>
          </a:prstGeom>
          <a:noFill/>
          <a:ln>
            <a:noFill/>
          </a:ln>
        </p:spPr>
      </p:pic>
      <p:grpSp>
        <p:nvGrpSpPr>
          <p:cNvPr id="265" name="Google Shape;265;p11"/>
          <p:cNvGrpSpPr/>
          <p:nvPr/>
        </p:nvGrpSpPr>
        <p:grpSpPr>
          <a:xfrm>
            <a:off x="2663825" y="3455987"/>
            <a:ext cx="3609975" cy="1668462"/>
            <a:chOff x="1678" y="2177"/>
            <a:chExt cx="2274" cy="1051"/>
          </a:xfrm>
        </p:grpSpPr>
        <p:sp>
          <p:nvSpPr>
            <p:cNvPr id="266" name="Google Shape;266;p11"/>
            <p:cNvSpPr/>
            <p:nvPr/>
          </p:nvSpPr>
          <p:spPr>
            <a:xfrm>
              <a:off x="3079" y="2277"/>
              <a:ext cx="192"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67" name="Google Shape;267;p11"/>
            <p:cNvCxnSpPr/>
            <p:nvPr/>
          </p:nvCxnSpPr>
          <p:spPr>
            <a:xfrm rot="10800000">
              <a:off x="2509" y="2371"/>
              <a:ext cx="565" cy="0"/>
            </a:xfrm>
            <a:prstGeom prst="straightConnector1">
              <a:avLst/>
            </a:prstGeom>
            <a:noFill/>
            <a:ln cap="flat" cmpd="sng" w="15875">
              <a:solidFill>
                <a:schemeClr val="dk1"/>
              </a:solidFill>
              <a:prstDash val="solid"/>
              <a:miter lim="800000"/>
              <a:headEnd len="med" w="med" type="stealth"/>
              <a:tailEnd len="med" w="med" type="none"/>
            </a:ln>
          </p:spPr>
        </p:cxnSp>
        <p:sp>
          <p:nvSpPr>
            <p:cNvPr id="268" name="Google Shape;268;p11"/>
            <p:cNvSpPr/>
            <p:nvPr/>
          </p:nvSpPr>
          <p:spPr>
            <a:xfrm>
              <a:off x="2311" y="2277"/>
              <a:ext cx="193"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69" name="Google Shape;269;p11"/>
            <p:cNvSpPr/>
            <p:nvPr/>
          </p:nvSpPr>
          <p:spPr>
            <a:xfrm>
              <a:off x="2317" y="2949"/>
              <a:ext cx="186" cy="188"/>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70" name="Google Shape;270;p11"/>
            <p:cNvCxnSpPr/>
            <p:nvPr/>
          </p:nvCxnSpPr>
          <p:spPr>
            <a:xfrm flipH="1">
              <a:off x="2508" y="3041"/>
              <a:ext cx="566" cy="2"/>
            </a:xfrm>
            <a:prstGeom prst="straightConnector1">
              <a:avLst/>
            </a:prstGeom>
            <a:noFill/>
            <a:ln cap="flat" cmpd="sng" w="15875">
              <a:solidFill>
                <a:schemeClr val="dk1"/>
              </a:solidFill>
              <a:prstDash val="solid"/>
              <a:miter lim="800000"/>
              <a:headEnd len="med" w="med" type="stealth"/>
              <a:tailEnd len="med" w="med" type="none"/>
            </a:ln>
          </p:spPr>
        </p:cxnSp>
        <p:cxnSp>
          <p:nvCxnSpPr>
            <p:cNvPr id="271" name="Google Shape;271;p11"/>
            <p:cNvCxnSpPr/>
            <p:nvPr/>
          </p:nvCxnSpPr>
          <p:spPr>
            <a:xfrm>
              <a:off x="3175" y="2470"/>
              <a:ext cx="0" cy="470"/>
            </a:xfrm>
            <a:prstGeom prst="straightConnector1">
              <a:avLst/>
            </a:prstGeom>
            <a:noFill/>
            <a:ln cap="flat" cmpd="sng" w="15875">
              <a:solidFill>
                <a:schemeClr val="dk1"/>
              </a:solidFill>
              <a:prstDash val="solid"/>
              <a:miter lim="800000"/>
              <a:headEnd len="med" w="med" type="stealth"/>
              <a:tailEnd len="med" w="med" type="none"/>
            </a:ln>
          </p:spPr>
        </p:cxnSp>
        <p:sp>
          <p:nvSpPr>
            <p:cNvPr id="272" name="Google Shape;272;p11"/>
            <p:cNvSpPr/>
            <p:nvPr/>
          </p:nvSpPr>
          <p:spPr>
            <a:xfrm>
              <a:off x="3079" y="2945"/>
              <a:ext cx="192" cy="192"/>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73" name="Google Shape;273;p11"/>
            <p:cNvCxnSpPr/>
            <p:nvPr/>
          </p:nvCxnSpPr>
          <p:spPr>
            <a:xfrm>
              <a:off x="2408" y="2470"/>
              <a:ext cx="2" cy="474"/>
            </a:xfrm>
            <a:prstGeom prst="straightConnector1">
              <a:avLst/>
            </a:prstGeom>
            <a:noFill/>
            <a:ln cap="flat" cmpd="sng" w="15875">
              <a:solidFill>
                <a:schemeClr val="dk1"/>
              </a:solidFill>
              <a:prstDash val="solid"/>
              <a:miter lim="800000"/>
              <a:headEnd len="med" w="med" type="none"/>
              <a:tailEnd len="med" w="med" type="stealth"/>
            </a:ln>
          </p:spPr>
        </p:cxnSp>
        <p:cxnSp>
          <p:nvCxnSpPr>
            <p:cNvPr id="274" name="Google Shape;274;p11"/>
            <p:cNvCxnSpPr/>
            <p:nvPr/>
          </p:nvCxnSpPr>
          <p:spPr>
            <a:xfrm rot="10800000">
              <a:off x="1851" y="2778"/>
              <a:ext cx="493" cy="194"/>
            </a:xfrm>
            <a:prstGeom prst="straightConnector1">
              <a:avLst/>
            </a:prstGeom>
            <a:noFill/>
            <a:ln cap="flat" cmpd="sng" w="15875">
              <a:solidFill>
                <a:schemeClr val="dk1"/>
              </a:solidFill>
              <a:prstDash val="solid"/>
              <a:miter lim="800000"/>
              <a:headEnd len="med" w="med" type="stealth"/>
              <a:tailEnd len="med" w="med" type="none"/>
            </a:ln>
          </p:spPr>
        </p:cxnSp>
        <p:sp>
          <p:nvSpPr>
            <p:cNvPr id="275" name="Google Shape;275;p11"/>
            <p:cNvSpPr/>
            <p:nvPr/>
          </p:nvSpPr>
          <p:spPr>
            <a:xfrm>
              <a:off x="1685" y="2609"/>
              <a:ext cx="194" cy="192"/>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276" name="Google Shape;276;p11"/>
            <p:cNvCxnSpPr/>
            <p:nvPr/>
          </p:nvCxnSpPr>
          <p:spPr>
            <a:xfrm flipH="1">
              <a:off x="1851" y="2371"/>
              <a:ext cx="455" cy="261"/>
            </a:xfrm>
            <a:prstGeom prst="straightConnector1">
              <a:avLst/>
            </a:prstGeom>
            <a:noFill/>
            <a:ln cap="flat" cmpd="sng" w="15875">
              <a:solidFill>
                <a:schemeClr val="dk1"/>
              </a:solidFill>
              <a:prstDash val="solid"/>
              <a:miter lim="800000"/>
              <a:headEnd len="med" w="med" type="stealth"/>
              <a:tailEnd len="med" w="med" type="none"/>
            </a:ln>
          </p:spPr>
        </p:cxnSp>
        <p:sp>
          <p:nvSpPr>
            <p:cNvPr id="277" name="Google Shape;277;p11"/>
            <p:cNvSpPr txBox="1"/>
            <p:nvPr/>
          </p:nvSpPr>
          <p:spPr>
            <a:xfrm>
              <a:off x="2647" y="2177"/>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13</a:t>
              </a:r>
              <a:endParaRPr/>
            </a:p>
          </p:txBody>
        </p:sp>
        <p:sp>
          <p:nvSpPr>
            <p:cNvPr id="278" name="Google Shape;278;p11"/>
            <p:cNvSpPr txBox="1"/>
            <p:nvPr/>
          </p:nvSpPr>
          <p:spPr>
            <a:xfrm>
              <a:off x="2677" y="2849"/>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11</a:t>
              </a:r>
              <a:endParaRPr/>
            </a:p>
          </p:txBody>
        </p:sp>
        <p:sp>
          <p:nvSpPr>
            <p:cNvPr id="279" name="Google Shape;279;p11"/>
            <p:cNvSpPr txBox="1"/>
            <p:nvPr/>
          </p:nvSpPr>
          <p:spPr>
            <a:xfrm>
              <a:off x="3127" y="256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5</a:t>
              </a:r>
              <a:endParaRPr/>
            </a:p>
          </p:txBody>
        </p:sp>
        <p:sp>
          <p:nvSpPr>
            <p:cNvPr id="280" name="Google Shape;280;p11"/>
            <p:cNvSpPr txBox="1"/>
            <p:nvPr/>
          </p:nvSpPr>
          <p:spPr>
            <a:xfrm>
              <a:off x="2263" y="260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4</a:t>
              </a:r>
              <a:endParaRPr/>
            </a:p>
          </p:txBody>
        </p:sp>
        <p:sp>
          <p:nvSpPr>
            <p:cNvPr id="281" name="Google Shape;281;p11"/>
            <p:cNvSpPr txBox="1"/>
            <p:nvPr/>
          </p:nvSpPr>
          <p:spPr>
            <a:xfrm>
              <a:off x="1909" y="2321"/>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15</a:t>
              </a:r>
              <a:endParaRPr/>
            </a:p>
          </p:txBody>
        </p:sp>
        <p:sp>
          <p:nvSpPr>
            <p:cNvPr id="282" name="Google Shape;282;p11"/>
            <p:cNvSpPr txBox="1"/>
            <p:nvPr/>
          </p:nvSpPr>
          <p:spPr>
            <a:xfrm>
              <a:off x="2645" y="2513"/>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a:t>
              </a:r>
              <a:endParaRPr/>
            </a:p>
          </p:txBody>
        </p:sp>
        <p:cxnSp>
          <p:nvCxnSpPr>
            <p:cNvPr id="283" name="Google Shape;283;p11"/>
            <p:cNvCxnSpPr/>
            <p:nvPr/>
          </p:nvCxnSpPr>
          <p:spPr>
            <a:xfrm rot="-5400000">
              <a:off x="2292" y="1789"/>
              <a:ext cx="304" cy="1325"/>
            </a:xfrm>
            <a:prstGeom prst="curvedConnector3">
              <a:avLst>
                <a:gd fmla="val 855896" name="adj1"/>
              </a:avLst>
            </a:prstGeom>
            <a:noFill/>
            <a:ln>
              <a:noFill/>
            </a:ln>
          </p:spPr>
        </p:cxnSp>
        <p:cxnSp>
          <p:nvCxnSpPr>
            <p:cNvPr id="284" name="Google Shape;284;p11"/>
            <p:cNvCxnSpPr/>
            <p:nvPr/>
          </p:nvCxnSpPr>
          <p:spPr>
            <a:xfrm flipH="1" rot="10800000">
              <a:off x="2476" y="2442"/>
              <a:ext cx="631" cy="530"/>
            </a:xfrm>
            <a:prstGeom prst="straightConnector1">
              <a:avLst/>
            </a:prstGeom>
            <a:noFill/>
            <a:ln cap="flat" cmpd="sng" w="15875">
              <a:solidFill>
                <a:schemeClr val="dk1"/>
              </a:solidFill>
              <a:prstDash val="solid"/>
              <a:miter lim="800000"/>
              <a:headEnd len="med" w="med" type="stealth"/>
              <a:tailEnd len="med" w="med" type="none"/>
            </a:ln>
          </p:spPr>
        </p:cxnSp>
        <p:sp>
          <p:nvSpPr>
            <p:cNvPr id="285" name="Google Shape;285;p11"/>
            <p:cNvSpPr txBox="1"/>
            <p:nvPr/>
          </p:nvSpPr>
          <p:spPr>
            <a:xfrm>
              <a:off x="1932" y="2849"/>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14</a:t>
              </a:r>
              <a:endParaRPr/>
            </a:p>
          </p:txBody>
        </p:sp>
        <p:sp>
          <p:nvSpPr>
            <p:cNvPr id="286" name="Google Shape;286;p11"/>
            <p:cNvSpPr txBox="1"/>
            <p:nvPr/>
          </p:nvSpPr>
          <p:spPr>
            <a:xfrm>
              <a:off x="3415" y="2273"/>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19</a:t>
              </a:r>
              <a:endParaRPr/>
            </a:p>
          </p:txBody>
        </p:sp>
        <p:sp>
          <p:nvSpPr>
            <p:cNvPr id="287" name="Google Shape;287;p11"/>
            <p:cNvSpPr txBox="1"/>
            <p:nvPr/>
          </p:nvSpPr>
          <p:spPr>
            <a:xfrm>
              <a:off x="3463" y="2849"/>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3</a:t>
              </a:r>
              <a:endParaRPr/>
            </a:p>
          </p:txBody>
        </p:sp>
        <p:sp>
          <p:nvSpPr>
            <p:cNvPr id="288" name="Google Shape;288;p11"/>
            <p:cNvSpPr txBox="1"/>
            <p:nvPr/>
          </p:nvSpPr>
          <p:spPr>
            <a:xfrm>
              <a:off x="1678" y="2561"/>
              <a:ext cx="19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s</a:t>
              </a:r>
              <a:endParaRPr/>
            </a:p>
          </p:txBody>
        </p:sp>
        <p:sp>
          <p:nvSpPr>
            <p:cNvPr id="289" name="Google Shape;289;p11"/>
            <p:cNvSpPr/>
            <p:nvPr/>
          </p:nvSpPr>
          <p:spPr>
            <a:xfrm>
              <a:off x="3758" y="2561"/>
              <a:ext cx="194" cy="192"/>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290" name="Google Shape;290;p11"/>
            <p:cNvSpPr txBox="1"/>
            <p:nvPr/>
          </p:nvSpPr>
          <p:spPr>
            <a:xfrm>
              <a:off x="3759" y="2518"/>
              <a:ext cx="17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t</a:t>
              </a:r>
              <a:endParaRPr/>
            </a:p>
          </p:txBody>
        </p:sp>
        <p:cxnSp>
          <p:nvCxnSpPr>
            <p:cNvPr id="291" name="Google Shape;291;p11"/>
            <p:cNvCxnSpPr/>
            <p:nvPr/>
          </p:nvCxnSpPr>
          <p:spPr>
            <a:xfrm rot="10800000">
              <a:off x="3107" y="2442"/>
              <a:ext cx="0" cy="526"/>
            </a:xfrm>
            <a:prstGeom prst="straightConnector1">
              <a:avLst/>
            </a:prstGeom>
            <a:noFill/>
            <a:ln cap="flat" cmpd="sng" w="15875">
              <a:solidFill>
                <a:schemeClr val="dk1"/>
              </a:solidFill>
              <a:prstDash val="solid"/>
              <a:miter lim="800000"/>
              <a:headEnd len="med" w="med" type="stealth"/>
              <a:tailEnd len="med" w="med" type="none"/>
            </a:ln>
          </p:spPr>
        </p:cxnSp>
        <p:sp>
          <p:nvSpPr>
            <p:cNvPr id="292" name="Google Shape;292;p11"/>
            <p:cNvSpPr txBox="1"/>
            <p:nvPr/>
          </p:nvSpPr>
          <p:spPr>
            <a:xfrm>
              <a:off x="2940" y="257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9</a:t>
              </a:r>
              <a:endParaRPr/>
            </a:p>
          </p:txBody>
        </p:sp>
        <p:cxnSp>
          <p:nvCxnSpPr>
            <p:cNvPr id="293" name="Google Shape;293;p11"/>
            <p:cNvCxnSpPr/>
            <p:nvPr/>
          </p:nvCxnSpPr>
          <p:spPr>
            <a:xfrm rot="10800000">
              <a:off x="3276" y="2371"/>
              <a:ext cx="510" cy="213"/>
            </a:xfrm>
            <a:prstGeom prst="straightConnector1">
              <a:avLst/>
            </a:prstGeom>
            <a:noFill/>
            <a:ln cap="flat" cmpd="sng" w="15875">
              <a:solidFill>
                <a:schemeClr val="dk1"/>
              </a:solidFill>
              <a:prstDash val="solid"/>
              <a:miter lim="800000"/>
              <a:headEnd len="med" w="med" type="stealth"/>
              <a:tailEnd len="med" w="med" type="none"/>
            </a:ln>
          </p:spPr>
        </p:cxnSp>
        <p:cxnSp>
          <p:nvCxnSpPr>
            <p:cNvPr id="294" name="Google Shape;294;p11"/>
            <p:cNvCxnSpPr/>
            <p:nvPr/>
          </p:nvCxnSpPr>
          <p:spPr>
            <a:xfrm flipH="1">
              <a:off x="3276" y="2730"/>
              <a:ext cx="510" cy="311"/>
            </a:xfrm>
            <a:prstGeom prst="straightConnector1">
              <a:avLst/>
            </a:prstGeom>
            <a:noFill/>
            <a:ln cap="flat" cmpd="sng" w="15875">
              <a:solidFill>
                <a:schemeClr val="dk1"/>
              </a:solidFill>
              <a:prstDash val="solid"/>
              <a:miter lim="800000"/>
              <a:headEnd len="med" w="med" type="stealth"/>
              <a:tailEnd len="med" w="med" type="none"/>
            </a:ln>
          </p:spPr>
        </p:cxnSp>
        <p:sp>
          <p:nvSpPr>
            <p:cNvPr id="295" name="Google Shape;295;p11"/>
            <p:cNvSpPr txBox="1"/>
            <p:nvPr/>
          </p:nvSpPr>
          <p:spPr>
            <a:xfrm>
              <a:off x="2301" y="2225"/>
              <a:ext cx="21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a</a:t>
              </a:r>
              <a:endParaRPr/>
            </a:p>
          </p:txBody>
        </p:sp>
        <p:sp>
          <p:nvSpPr>
            <p:cNvPr id="296" name="Google Shape;296;p11"/>
            <p:cNvSpPr txBox="1"/>
            <p:nvPr/>
          </p:nvSpPr>
          <p:spPr>
            <a:xfrm>
              <a:off x="3069" y="2230"/>
              <a:ext cx="21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b</a:t>
              </a:r>
              <a:endParaRPr/>
            </a:p>
          </p:txBody>
        </p:sp>
        <p:sp>
          <p:nvSpPr>
            <p:cNvPr id="297" name="Google Shape;297;p11"/>
            <p:cNvSpPr txBox="1"/>
            <p:nvPr/>
          </p:nvSpPr>
          <p:spPr>
            <a:xfrm>
              <a:off x="2301" y="2902"/>
              <a:ext cx="199"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c</a:t>
              </a:r>
              <a:endParaRPr/>
            </a:p>
          </p:txBody>
        </p:sp>
        <p:sp>
          <p:nvSpPr>
            <p:cNvPr id="298" name="Google Shape;298;p11"/>
            <p:cNvSpPr txBox="1"/>
            <p:nvPr/>
          </p:nvSpPr>
          <p:spPr>
            <a:xfrm>
              <a:off x="3055" y="2907"/>
              <a:ext cx="216"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d</a:t>
              </a:r>
              <a:endParaRPr/>
            </a:p>
          </p:txBody>
        </p:sp>
        <p:sp>
          <p:nvSpPr>
            <p:cNvPr id="299" name="Google Shape;299;p11"/>
            <p:cNvSpPr txBox="1"/>
            <p:nvPr/>
          </p:nvSpPr>
          <p:spPr>
            <a:xfrm>
              <a:off x="3136" y="2721"/>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5</a:t>
              </a:r>
              <a:endParaRPr/>
            </a:p>
          </p:txBody>
        </p:sp>
        <p:sp>
          <p:nvSpPr>
            <p:cNvPr id="300" name="Google Shape;300;p11"/>
            <p:cNvSpPr txBox="1"/>
            <p:nvPr/>
          </p:nvSpPr>
          <p:spPr>
            <a:xfrm>
              <a:off x="3400" y="2468"/>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13</a:t>
              </a:r>
              <a:endParaRPr/>
            </a:p>
          </p:txBody>
        </p:sp>
        <p:sp>
          <p:nvSpPr>
            <p:cNvPr id="301" name="Google Shape;301;p11"/>
            <p:cNvSpPr txBox="1"/>
            <p:nvPr/>
          </p:nvSpPr>
          <p:spPr>
            <a:xfrm>
              <a:off x="3408" y="2703"/>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3</a:t>
              </a:r>
              <a:endParaRPr/>
            </a:p>
          </p:txBody>
        </p:sp>
        <p:sp>
          <p:nvSpPr>
            <p:cNvPr id="302" name="Google Shape;302;p11"/>
            <p:cNvSpPr txBox="1"/>
            <p:nvPr/>
          </p:nvSpPr>
          <p:spPr>
            <a:xfrm>
              <a:off x="2710" y="3036"/>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8</a:t>
              </a:r>
              <a:endParaRPr/>
            </a:p>
          </p:txBody>
        </p:sp>
        <p:sp>
          <p:nvSpPr>
            <p:cNvPr id="303" name="Google Shape;303;p11"/>
            <p:cNvSpPr txBox="1"/>
            <p:nvPr/>
          </p:nvSpPr>
          <p:spPr>
            <a:xfrm>
              <a:off x="2011" y="2704"/>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6</a:t>
              </a:r>
              <a:endParaRPr/>
            </a:p>
          </p:txBody>
        </p:sp>
        <p:sp>
          <p:nvSpPr>
            <p:cNvPr id="304" name="Google Shape;304;p11"/>
            <p:cNvSpPr txBox="1"/>
            <p:nvPr/>
          </p:nvSpPr>
          <p:spPr>
            <a:xfrm>
              <a:off x="1998" y="2487"/>
              <a:ext cx="258"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10</a:t>
              </a:r>
              <a:endParaRPr/>
            </a:p>
          </p:txBody>
        </p:sp>
        <p:sp>
          <p:nvSpPr>
            <p:cNvPr id="305" name="Google Shape;305;p11"/>
            <p:cNvSpPr txBox="1"/>
            <p:nvPr/>
          </p:nvSpPr>
          <p:spPr>
            <a:xfrm>
              <a:off x="2679" y="2352"/>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8</a:t>
              </a:r>
              <a:endParaRPr/>
            </a:p>
          </p:txBody>
        </p:sp>
        <p:sp>
          <p:nvSpPr>
            <p:cNvPr id="306" name="Google Shape;306;p11"/>
            <p:cNvSpPr txBox="1"/>
            <p:nvPr/>
          </p:nvSpPr>
          <p:spPr>
            <a:xfrm>
              <a:off x="2377" y="2610"/>
              <a:ext cx="187" cy="1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rgbClr val="0000CC"/>
                  </a:solidFill>
                  <a:latin typeface="Verdana"/>
                  <a:ea typeface="Verdana"/>
                  <a:cs typeface="Verdana"/>
                  <a:sym typeface="Verdana"/>
                </a:rPr>
                <a:t>2</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Some Lemmas:</a:t>
            </a:r>
            <a:endParaRPr/>
          </a:p>
        </p:txBody>
      </p:sp>
      <p:sp>
        <p:nvSpPr>
          <p:cNvPr id="312" name="Google Shape;312;p12"/>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0" lang="en-US" sz="2800" u="none">
                <a:solidFill>
                  <a:schemeClr val="dk1"/>
                </a:solidFill>
                <a:latin typeface="Arial"/>
                <a:ea typeface="Arial"/>
                <a:cs typeface="Arial"/>
                <a:sym typeface="Arial"/>
              </a:rPr>
              <a:t>Prove that, </a:t>
            </a:r>
            <a:r>
              <a:rPr b="0" i="1" lang="en-US" sz="2800" u="none">
                <a:solidFill>
                  <a:schemeClr val="dk1"/>
                </a:solidFill>
                <a:latin typeface="Arial"/>
                <a:ea typeface="Arial"/>
                <a:cs typeface="Arial"/>
                <a:sym typeface="Arial"/>
              </a:rPr>
              <a:t>f(s,V)=f(V,t)		[pg-649]</a:t>
            </a:r>
            <a:endParaRPr/>
          </a:p>
          <a:p>
            <a:pPr indent="-342900" lvl="0" marL="342900" rtl="0" algn="l">
              <a:lnSpc>
                <a:spcPct val="100000"/>
              </a:lnSpc>
              <a:spcBef>
                <a:spcPts val="560"/>
              </a:spcBef>
              <a:spcAft>
                <a:spcPts val="0"/>
              </a:spcAft>
              <a:buClr>
                <a:schemeClr val="accent1"/>
              </a:buClr>
              <a:buSzPts val="2240"/>
              <a:buFont typeface="Noto Sans Symbols"/>
              <a:buChar char="■"/>
            </a:pPr>
            <a:r>
              <a:rPr b="0" i="0" lang="en-US" sz="2800" u="none">
                <a:solidFill>
                  <a:schemeClr val="dk1"/>
                </a:solidFill>
                <a:latin typeface="Arial"/>
                <a:ea typeface="Arial"/>
                <a:cs typeface="Arial"/>
                <a:sym typeface="Arial"/>
              </a:rPr>
              <a:t>[Lemma26.2]  Prove that, |f+f′|=|f|+|f′|		</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26.3</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26.4		</a:t>
            </a:r>
            <a:r>
              <a:rPr b="0" i="0" lang="en-US" sz="2800" u="none">
                <a:solidFill>
                  <a:schemeClr val="dk1"/>
                </a:solidFill>
                <a:latin typeface="Arial"/>
                <a:ea typeface="Arial"/>
                <a:cs typeface="Arial"/>
                <a:sym typeface="Arial"/>
              </a:rPr>
              <a:t>|f′| = |f| + |f</a:t>
            </a:r>
            <a:r>
              <a:rPr b="0" baseline="-25000" i="0" lang="en-US" sz="2800" u="none">
                <a:solidFill>
                  <a:schemeClr val="dk1"/>
                </a:solidFill>
                <a:latin typeface="Arial"/>
                <a:ea typeface="Arial"/>
                <a:cs typeface="Arial"/>
                <a:sym typeface="Arial"/>
              </a:rPr>
              <a:t>p</a:t>
            </a:r>
            <a:r>
              <a:rPr b="0" i="0" lang="en-US" sz="2800" u="none">
                <a:solidFill>
                  <a:schemeClr val="dk1"/>
                </a:solidFill>
                <a:latin typeface="Arial"/>
                <a:ea typeface="Arial"/>
                <a:cs typeface="Arial"/>
                <a:sym typeface="Arial"/>
              </a:rPr>
              <a:t>| ≥|f|</a:t>
            </a:r>
            <a:endParaRPr b="0" baseline="-25000" i="0" sz="2800" u="none">
              <a:solidFill>
                <a:schemeClr val="dk1"/>
              </a:solidFill>
              <a:latin typeface="Arial"/>
              <a:ea typeface="Arial"/>
              <a:cs typeface="Arial"/>
              <a:sym typeface="Arial"/>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26.5 		</a:t>
            </a:r>
            <a:r>
              <a:rPr b="0" i="0" lang="en-US" sz="2800" u="none">
                <a:solidFill>
                  <a:schemeClr val="dk2"/>
                </a:solidFill>
                <a:latin typeface="Arial"/>
                <a:ea typeface="Arial"/>
                <a:cs typeface="Arial"/>
                <a:sym typeface="Arial"/>
              </a:rPr>
              <a:t>|f| = f(S,T)</a:t>
            </a:r>
            <a:endParaRPr/>
          </a:p>
          <a:p>
            <a:pPr indent="-342900" lvl="0" marL="342900" rtl="0" algn="l">
              <a:lnSpc>
                <a:spcPct val="100000"/>
              </a:lnSpc>
              <a:spcBef>
                <a:spcPts val="56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Lemma: 26.6 		</a:t>
            </a:r>
            <a:r>
              <a:rPr b="0" i="0" lang="en-US" sz="2800" u="none">
                <a:solidFill>
                  <a:schemeClr val="dk2"/>
                </a:solidFill>
                <a:latin typeface="Arial"/>
                <a:ea typeface="Arial"/>
                <a:cs typeface="Arial"/>
                <a:sym typeface="Arial"/>
              </a:rPr>
              <a:t>|f| ≤ c(S,T)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13"/>
          <p:cNvSpPr txBox="1"/>
          <p:nvPr>
            <p:ph type="title"/>
          </p:nvPr>
        </p:nvSpPr>
        <p:spPr>
          <a:xfrm>
            <a:off x="1173162" y="457200"/>
            <a:ext cx="7772400" cy="66833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Cuts</a:t>
            </a:r>
            <a:endParaRPr/>
          </a:p>
        </p:txBody>
      </p:sp>
      <p:sp>
        <p:nvSpPr>
          <p:cNvPr id="319" name="Google Shape;319;p13"/>
          <p:cNvSpPr txBox="1"/>
          <p:nvPr>
            <p:ph idx="1" type="body"/>
          </p:nvPr>
        </p:nvSpPr>
        <p:spPr>
          <a:xfrm>
            <a:off x="1042987" y="1295400"/>
            <a:ext cx="7643812"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A </a:t>
            </a:r>
            <a:r>
              <a:rPr b="1" i="0" lang="en-US" sz="2000" u="none">
                <a:solidFill>
                  <a:schemeClr val="dk1"/>
                </a:solidFill>
                <a:latin typeface="Times New Roman"/>
                <a:ea typeface="Times New Roman"/>
                <a:cs typeface="Times New Roman"/>
                <a:sym typeface="Times New Roman"/>
              </a:rPr>
              <a:t>cut</a:t>
            </a:r>
            <a:r>
              <a:rPr b="0" i="0" lang="en-US" sz="2000" u="none">
                <a:solidFill>
                  <a:schemeClr val="dk1"/>
                </a:solidFill>
                <a:latin typeface="Times New Roman"/>
                <a:ea typeface="Times New Roman"/>
                <a:cs typeface="Times New Roman"/>
                <a:sym typeface="Times New Roman"/>
              </a:rPr>
              <a:t> is a partition of V into S and T = V – S, such that </a:t>
            </a:r>
            <a:r>
              <a:rPr b="0" i="1" lang="en-US" sz="2000" u="none">
                <a:solidFill>
                  <a:schemeClr val="dk1"/>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 S and </a:t>
            </a:r>
            <a:r>
              <a:rPr b="0" i="1" lang="en-US" sz="2000" u="none">
                <a:solidFill>
                  <a:schemeClr val="dk1"/>
                </a:solidFill>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 T</a:t>
            </a:r>
            <a:endParaRPr/>
          </a:p>
          <a:p>
            <a:pPr indent="-342900" lvl="0" marL="342900" rtl="0" algn="l">
              <a:lnSpc>
                <a:spcPct val="80000"/>
              </a:lnSpc>
              <a:spcBef>
                <a:spcPts val="40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The </a:t>
            </a:r>
            <a:r>
              <a:rPr b="1" i="0" lang="en-US" sz="2000" u="none">
                <a:solidFill>
                  <a:schemeClr val="dk1"/>
                </a:solidFill>
                <a:latin typeface="Times New Roman"/>
                <a:ea typeface="Times New Roman"/>
                <a:cs typeface="Times New Roman"/>
                <a:sym typeface="Times New Roman"/>
              </a:rPr>
              <a:t>net flow</a:t>
            </a:r>
            <a:r>
              <a:rPr b="0" i="0" lang="en-US" sz="2000" u="none">
                <a:solidFill>
                  <a:schemeClr val="dk1"/>
                </a:solidFill>
                <a:latin typeface="Times New Roman"/>
                <a:ea typeface="Times New Roman"/>
                <a:cs typeface="Times New Roman"/>
                <a:sym typeface="Times New Roman"/>
              </a:rPr>
              <a:t> (f(S,T)) through the cut is the sum of flows f(</a:t>
            </a:r>
            <a:r>
              <a:rPr lang="en-US" sz="2000">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a:t>
            </a:r>
            <a:r>
              <a:rPr lang="en-US" sz="2000">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where  </a:t>
            </a:r>
            <a:r>
              <a:rPr b="0" i="1" lang="en-US" sz="2000" u="none">
                <a:solidFill>
                  <a:schemeClr val="dk1"/>
                </a:solidFill>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 ∈ S and </a:t>
            </a:r>
            <a:r>
              <a:rPr b="0" i="1" lang="en-US" sz="2000" u="none">
                <a:solidFill>
                  <a:schemeClr val="dk1"/>
                </a:solidFill>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 T</a:t>
            </a:r>
            <a:endParaRPr/>
          </a:p>
          <a:p>
            <a:pPr indent="-285750" lvl="1" marL="74295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Includes negative flows back from T to S</a:t>
            </a:r>
            <a:endParaRPr/>
          </a:p>
          <a:p>
            <a:pPr indent="-342900" lvl="0" marL="342900" rtl="0" algn="l">
              <a:lnSpc>
                <a:spcPct val="80000"/>
              </a:lnSpc>
              <a:spcBef>
                <a:spcPts val="480"/>
              </a:spcBef>
              <a:spcAft>
                <a:spcPts val="0"/>
              </a:spcAft>
              <a:buClr>
                <a:schemeClr val="accent1"/>
              </a:buClr>
              <a:buSzPts val="1600"/>
              <a:buFont typeface="Noto Sans Symbols"/>
              <a:buChar char="■"/>
            </a:pPr>
            <a:r>
              <a:rPr b="0" i="0" lang="en-US" sz="2000" u="none">
                <a:solidFill>
                  <a:schemeClr val="dk1"/>
                </a:solidFill>
                <a:latin typeface="Times New Roman"/>
                <a:ea typeface="Times New Roman"/>
                <a:cs typeface="Times New Roman"/>
                <a:sym typeface="Times New Roman"/>
              </a:rPr>
              <a:t>The </a:t>
            </a:r>
            <a:r>
              <a:rPr b="1" i="0" lang="en-US" sz="2000" u="none">
                <a:solidFill>
                  <a:schemeClr val="dk1"/>
                </a:solidFill>
                <a:latin typeface="Times New Roman"/>
                <a:ea typeface="Times New Roman"/>
                <a:cs typeface="Times New Roman"/>
                <a:sym typeface="Times New Roman"/>
              </a:rPr>
              <a:t>capacity</a:t>
            </a:r>
            <a:r>
              <a:rPr b="0" i="0" lang="en-US" sz="2000" u="none">
                <a:solidFill>
                  <a:schemeClr val="dk1"/>
                </a:solidFill>
                <a:latin typeface="Times New Roman"/>
                <a:ea typeface="Times New Roman"/>
                <a:cs typeface="Times New Roman"/>
                <a:sym typeface="Times New Roman"/>
              </a:rPr>
              <a:t> (c(S,T)) of the cut is the sum of capacities c(</a:t>
            </a:r>
            <a:r>
              <a:rPr lang="en-US" sz="2000">
                <a:latin typeface="Times New Roman"/>
                <a:ea typeface="Times New Roman"/>
                <a:cs typeface="Times New Roman"/>
                <a:sym typeface="Times New Roman"/>
              </a:rPr>
              <a:t>s</a:t>
            </a:r>
            <a:r>
              <a:rPr b="0" i="0" lang="en-US" sz="2000" u="none">
                <a:solidFill>
                  <a:schemeClr val="dk1"/>
                </a:solidFill>
                <a:latin typeface="Times New Roman"/>
                <a:ea typeface="Times New Roman"/>
                <a:cs typeface="Times New Roman"/>
                <a:sym typeface="Times New Roman"/>
              </a:rPr>
              <a:t>,</a:t>
            </a:r>
            <a:r>
              <a:rPr lang="en-US" sz="2000">
                <a:latin typeface="Times New Roman"/>
                <a:ea typeface="Times New Roman"/>
                <a:cs typeface="Times New Roman"/>
                <a:sym typeface="Times New Roman"/>
              </a:rPr>
              <a:t>t</a:t>
            </a:r>
            <a:r>
              <a:rPr b="0" i="0" lang="en-US" sz="2000" u="none">
                <a:solidFill>
                  <a:schemeClr val="dk1"/>
                </a:solidFill>
                <a:latin typeface="Times New Roman"/>
                <a:ea typeface="Times New Roman"/>
                <a:cs typeface="Times New Roman"/>
                <a:sym typeface="Times New Roman"/>
              </a:rPr>
              <a:t>), where  </a:t>
            </a:r>
            <a:r>
              <a:rPr b="0" i="1" lang="en-US" sz="2400" u="none">
                <a:solidFill>
                  <a:schemeClr val="dk1"/>
                </a:solidFill>
                <a:latin typeface="Times New Roman"/>
                <a:ea typeface="Times New Roman"/>
                <a:cs typeface="Times New Roman"/>
                <a:sym typeface="Times New Roman"/>
              </a:rPr>
              <a:t>s</a:t>
            </a:r>
            <a:r>
              <a:rPr b="0" i="0" lang="en-US" sz="2400" u="none">
                <a:solidFill>
                  <a:schemeClr val="dk1"/>
                </a:solidFill>
                <a:latin typeface="Times New Roman"/>
                <a:ea typeface="Times New Roman"/>
                <a:cs typeface="Times New Roman"/>
                <a:sym typeface="Times New Roman"/>
              </a:rPr>
              <a:t> ∈ S and </a:t>
            </a:r>
            <a:r>
              <a:rPr b="0" i="1" lang="en-US" sz="2400" u="none">
                <a:solidFill>
                  <a:schemeClr val="dk1"/>
                </a:solidFill>
                <a:latin typeface="Times New Roman"/>
                <a:ea typeface="Times New Roman"/>
                <a:cs typeface="Times New Roman"/>
                <a:sym typeface="Times New Roman"/>
              </a:rPr>
              <a:t>t</a:t>
            </a:r>
            <a:r>
              <a:rPr b="0" i="0" lang="en-US" sz="2400" u="none">
                <a:solidFill>
                  <a:schemeClr val="dk1"/>
                </a:solidFill>
                <a:latin typeface="Times New Roman"/>
                <a:ea typeface="Times New Roman"/>
                <a:cs typeface="Times New Roman"/>
                <a:sym typeface="Times New Roman"/>
              </a:rPr>
              <a:t> ∈ T</a:t>
            </a:r>
            <a:endParaRPr/>
          </a:p>
          <a:p>
            <a:pPr indent="-285750" lvl="1" marL="742950" rtl="0" algn="l">
              <a:lnSpc>
                <a:spcPct val="80000"/>
              </a:lnSpc>
              <a:spcBef>
                <a:spcPts val="360"/>
              </a:spcBef>
              <a:spcAft>
                <a:spcPts val="0"/>
              </a:spcAft>
              <a:buClr>
                <a:schemeClr val="dk1"/>
              </a:buClr>
              <a:buSzPts val="1800"/>
              <a:buFont typeface="Times New Roman"/>
              <a:buChar char="–"/>
            </a:pPr>
            <a:r>
              <a:rPr b="0" i="0" lang="en-US" sz="1800" u="none">
                <a:solidFill>
                  <a:schemeClr val="dk1"/>
                </a:solidFill>
                <a:latin typeface="Times New Roman"/>
                <a:ea typeface="Times New Roman"/>
                <a:cs typeface="Times New Roman"/>
                <a:sym typeface="Times New Roman"/>
              </a:rPr>
              <a:t>The sum of positive capacities</a:t>
            </a:r>
            <a:endParaRPr/>
          </a:p>
          <a:p>
            <a:pPr indent="-342900" lvl="0" marL="342900" rtl="0" algn="l">
              <a:lnSpc>
                <a:spcPct val="80000"/>
              </a:lnSpc>
              <a:spcBef>
                <a:spcPts val="400"/>
              </a:spcBef>
              <a:spcAft>
                <a:spcPts val="0"/>
              </a:spcAft>
              <a:buClr>
                <a:schemeClr val="accent1"/>
              </a:buClr>
              <a:buSzPts val="1600"/>
              <a:buFont typeface="Noto Sans Symbols"/>
              <a:buChar char="■"/>
            </a:pPr>
            <a:r>
              <a:rPr b="1" i="0" lang="en-US" sz="2000" u="none">
                <a:solidFill>
                  <a:schemeClr val="dk1"/>
                </a:solidFill>
                <a:latin typeface="Times New Roman"/>
                <a:ea typeface="Times New Roman"/>
                <a:cs typeface="Times New Roman"/>
                <a:sym typeface="Times New Roman"/>
              </a:rPr>
              <a:t>Minimum cut</a:t>
            </a:r>
            <a:r>
              <a:rPr b="0" i="0" lang="en-US" sz="2000" u="none">
                <a:solidFill>
                  <a:schemeClr val="dk1"/>
                </a:solidFill>
                <a:latin typeface="Times New Roman"/>
                <a:ea typeface="Times New Roman"/>
                <a:cs typeface="Times New Roman"/>
                <a:sym typeface="Times New Roman"/>
              </a:rPr>
              <a:t> – a cut with the smallest capacity of all cuts.</a:t>
            </a:r>
            <a:endParaRPr/>
          </a:p>
          <a:p>
            <a:pPr indent="-285750" lvl="1" marL="742950" rtl="0" algn="l">
              <a:lnSpc>
                <a:spcPct val="80000"/>
              </a:lnSpc>
              <a:spcBef>
                <a:spcPts val="360"/>
              </a:spcBef>
              <a:spcAft>
                <a:spcPts val="0"/>
              </a:spcAft>
              <a:buClr>
                <a:schemeClr val="dk1"/>
              </a:buClr>
              <a:buSzPts val="1800"/>
              <a:buFont typeface="Times New Roman"/>
              <a:buNone/>
            </a:pPr>
            <a:r>
              <a:rPr b="0" i="0" lang="en-US" sz="1800" u="none">
                <a:solidFill>
                  <a:schemeClr val="dk1"/>
                </a:solidFill>
                <a:latin typeface="Times New Roman"/>
                <a:ea typeface="Times New Roman"/>
                <a:cs typeface="Times New Roman"/>
                <a:sym typeface="Times New Roman"/>
              </a:rPr>
              <a:t>	|f|= f(S,T)  i.e. the value of a max flow is equal to the capacity of a min cut.</a:t>
            </a:r>
            <a:endParaRPr/>
          </a:p>
          <a:p>
            <a:pPr indent="-251459" lvl="0" marL="342900" rtl="0" algn="l">
              <a:spcBef>
                <a:spcPts val="360"/>
              </a:spcBef>
              <a:spcAft>
                <a:spcPts val="0"/>
              </a:spcAft>
              <a:buSzPts val="1440"/>
              <a:buNone/>
            </a:pPr>
            <a:r>
              <a:t/>
            </a:r>
            <a:endParaRPr b="0" i="0" sz="1800" u="none">
              <a:solidFill>
                <a:schemeClr val="dk1"/>
              </a:solidFill>
              <a:latin typeface="Times New Roman"/>
              <a:ea typeface="Times New Roman"/>
              <a:cs typeface="Times New Roman"/>
              <a:sym typeface="Times New Roman"/>
            </a:endParaRPr>
          </a:p>
        </p:txBody>
      </p:sp>
      <p:sp>
        <p:nvSpPr>
          <p:cNvPr id="320" name="Google Shape;320;p13"/>
          <p:cNvSpPr/>
          <p:nvPr/>
        </p:nvSpPr>
        <p:spPr>
          <a:xfrm>
            <a:off x="4953000" y="4959350"/>
            <a:ext cx="304800"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21" name="Google Shape;321;p13"/>
          <p:cNvCxnSpPr/>
          <p:nvPr/>
        </p:nvCxnSpPr>
        <p:spPr>
          <a:xfrm rot="10800000">
            <a:off x="4048125" y="5108575"/>
            <a:ext cx="896937" cy="0"/>
          </a:xfrm>
          <a:prstGeom prst="straightConnector1">
            <a:avLst/>
          </a:prstGeom>
          <a:noFill/>
          <a:ln cap="flat" cmpd="sng" w="15875">
            <a:solidFill>
              <a:schemeClr val="dk1"/>
            </a:solidFill>
            <a:prstDash val="solid"/>
            <a:miter lim="800000"/>
            <a:headEnd len="med" w="med" type="stealth"/>
            <a:tailEnd len="med" w="med" type="none"/>
          </a:ln>
        </p:spPr>
      </p:cxnSp>
      <p:sp>
        <p:nvSpPr>
          <p:cNvPr id="322" name="Google Shape;322;p13"/>
          <p:cNvSpPr/>
          <p:nvPr/>
        </p:nvSpPr>
        <p:spPr>
          <a:xfrm>
            <a:off x="3733800" y="4959350"/>
            <a:ext cx="306387"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23" name="Google Shape;323;p13"/>
          <p:cNvSpPr/>
          <p:nvPr/>
        </p:nvSpPr>
        <p:spPr>
          <a:xfrm>
            <a:off x="3743325" y="6026150"/>
            <a:ext cx="295275" cy="29845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24" name="Google Shape;324;p13"/>
          <p:cNvCxnSpPr/>
          <p:nvPr/>
        </p:nvCxnSpPr>
        <p:spPr>
          <a:xfrm flipH="1">
            <a:off x="4046537" y="6172200"/>
            <a:ext cx="898525" cy="3175"/>
          </a:xfrm>
          <a:prstGeom prst="straightConnector1">
            <a:avLst/>
          </a:prstGeom>
          <a:noFill/>
          <a:ln cap="flat" cmpd="sng" w="15875">
            <a:solidFill>
              <a:schemeClr val="dk1"/>
            </a:solidFill>
            <a:prstDash val="solid"/>
            <a:miter lim="800000"/>
            <a:headEnd len="med" w="med" type="stealth"/>
            <a:tailEnd len="med" w="med" type="none"/>
          </a:ln>
        </p:spPr>
      </p:cxnSp>
      <p:cxnSp>
        <p:nvCxnSpPr>
          <p:cNvPr id="325" name="Google Shape;325;p13"/>
          <p:cNvCxnSpPr/>
          <p:nvPr/>
        </p:nvCxnSpPr>
        <p:spPr>
          <a:xfrm>
            <a:off x="5105400" y="5265737"/>
            <a:ext cx="0" cy="746125"/>
          </a:xfrm>
          <a:prstGeom prst="straightConnector1">
            <a:avLst/>
          </a:prstGeom>
          <a:noFill/>
          <a:ln cap="flat" cmpd="sng" w="15875">
            <a:solidFill>
              <a:schemeClr val="dk1"/>
            </a:solidFill>
            <a:prstDash val="solid"/>
            <a:miter lim="800000"/>
            <a:headEnd len="med" w="med" type="stealth"/>
            <a:tailEnd len="med" w="med" type="none"/>
          </a:ln>
        </p:spPr>
      </p:cxnSp>
      <p:sp>
        <p:nvSpPr>
          <p:cNvPr id="326" name="Google Shape;326;p13"/>
          <p:cNvSpPr/>
          <p:nvPr/>
        </p:nvSpPr>
        <p:spPr>
          <a:xfrm>
            <a:off x="4953000" y="6019800"/>
            <a:ext cx="304800" cy="304800"/>
          </a:xfrm>
          <a:prstGeom prst="ellipse">
            <a:avLst/>
          </a:prstGeom>
          <a:solidFill>
            <a:srgbClr val="00CCFF"/>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27" name="Google Shape;327;p13"/>
          <p:cNvCxnSpPr/>
          <p:nvPr/>
        </p:nvCxnSpPr>
        <p:spPr>
          <a:xfrm>
            <a:off x="3887787" y="5265737"/>
            <a:ext cx="3175" cy="752475"/>
          </a:xfrm>
          <a:prstGeom prst="straightConnector1">
            <a:avLst/>
          </a:prstGeom>
          <a:noFill/>
          <a:ln cap="flat" cmpd="sng" w="15875">
            <a:solidFill>
              <a:schemeClr val="dk1"/>
            </a:solidFill>
            <a:prstDash val="solid"/>
            <a:miter lim="800000"/>
            <a:headEnd len="med" w="med" type="none"/>
            <a:tailEnd len="med" w="med" type="stealth"/>
          </a:ln>
        </p:spPr>
      </p:cxnSp>
      <p:cxnSp>
        <p:nvCxnSpPr>
          <p:cNvPr id="328" name="Google Shape;328;p13"/>
          <p:cNvCxnSpPr/>
          <p:nvPr/>
        </p:nvCxnSpPr>
        <p:spPr>
          <a:xfrm rot="10800000">
            <a:off x="3003550" y="5754687"/>
            <a:ext cx="782637" cy="307975"/>
          </a:xfrm>
          <a:prstGeom prst="straightConnector1">
            <a:avLst/>
          </a:prstGeom>
          <a:noFill/>
          <a:ln cap="flat" cmpd="sng" w="15875">
            <a:solidFill>
              <a:schemeClr val="dk1"/>
            </a:solidFill>
            <a:prstDash val="solid"/>
            <a:miter lim="800000"/>
            <a:headEnd len="med" w="med" type="stealth"/>
            <a:tailEnd len="med" w="med" type="none"/>
          </a:ln>
        </p:spPr>
      </p:cxnSp>
      <p:sp>
        <p:nvSpPr>
          <p:cNvPr id="329" name="Google Shape;329;p13"/>
          <p:cNvSpPr/>
          <p:nvPr/>
        </p:nvSpPr>
        <p:spPr>
          <a:xfrm>
            <a:off x="2740025" y="54864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330" name="Google Shape;330;p13"/>
          <p:cNvCxnSpPr/>
          <p:nvPr/>
        </p:nvCxnSpPr>
        <p:spPr>
          <a:xfrm flipH="1">
            <a:off x="3003550" y="5108575"/>
            <a:ext cx="722312" cy="414337"/>
          </a:xfrm>
          <a:prstGeom prst="straightConnector1">
            <a:avLst/>
          </a:prstGeom>
          <a:noFill/>
          <a:ln cap="flat" cmpd="sng" w="15875">
            <a:solidFill>
              <a:schemeClr val="dk1"/>
            </a:solidFill>
            <a:prstDash val="solid"/>
            <a:miter lim="800000"/>
            <a:headEnd len="med" w="med" type="stealth"/>
            <a:tailEnd len="med" w="med" type="none"/>
          </a:ln>
        </p:spPr>
      </p:cxnSp>
      <p:sp>
        <p:nvSpPr>
          <p:cNvPr id="331" name="Google Shape;331;p13"/>
          <p:cNvSpPr txBox="1"/>
          <p:nvPr/>
        </p:nvSpPr>
        <p:spPr>
          <a:xfrm>
            <a:off x="4267200" y="48006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8/13</a:t>
            </a:r>
            <a:endParaRPr/>
          </a:p>
        </p:txBody>
      </p:sp>
      <p:sp>
        <p:nvSpPr>
          <p:cNvPr id="332" name="Google Shape;332;p13"/>
          <p:cNvSpPr txBox="1"/>
          <p:nvPr/>
        </p:nvSpPr>
        <p:spPr>
          <a:xfrm>
            <a:off x="4314825" y="58674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8/11</a:t>
            </a:r>
            <a:endParaRPr/>
          </a:p>
        </p:txBody>
      </p:sp>
      <p:sp>
        <p:nvSpPr>
          <p:cNvPr id="333" name="Google Shape;333;p13"/>
          <p:cNvSpPr txBox="1"/>
          <p:nvPr/>
        </p:nvSpPr>
        <p:spPr>
          <a:xfrm>
            <a:off x="5029200" y="54229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5/5</a:t>
            </a:r>
            <a:endParaRPr/>
          </a:p>
        </p:txBody>
      </p:sp>
      <p:sp>
        <p:nvSpPr>
          <p:cNvPr id="334" name="Google Shape;334;p13"/>
          <p:cNvSpPr txBox="1"/>
          <p:nvPr/>
        </p:nvSpPr>
        <p:spPr>
          <a:xfrm>
            <a:off x="3414712" y="54864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2/4</a:t>
            </a:r>
            <a:endParaRPr/>
          </a:p>
        </p:txBody>
      </p:sp>
      <p:sp>
        <p:nvSpPr>
          <p:cNvPr id="335" name="Google Shape;335;p13"/>
          <p:cNvSpPr txBox="1"/>
          <p:nvPr/>
        </p:nvSpPr>
        <p:spPr>
          <a:xfrm>
            <a:off x="2805112" y="4953000"/>
            <a:ext cx="7159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10/15</a:t>
            </a:r>
            <a:endParaRPr/>
          </a:p>
        </p:txBody>
      </p:sp>
      <p:sp>
        <p:nvSpPr>
          <p:cNvPr id="336" name="Google Shape;336;p13"/>
          <p:cNvSpPr txBox="1"/>
          <p:nvPr/>
        </p:nvSpPr>
        <p:spPr>
          <a:xfrm>
            <a:off x="4264025" y="5334000"/>
            <a:ext cx="40957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10</a:t>
            </a:r>
            <a:endParaRPr/>
          </a:p>
        </p:txBody>
      </p:sp>
      <p:cxnSp>
        <p:nvCxnSpPr>
          <p:cNvPr id="337" name="Google Shape;337;p13"/>
          <p:cNvCxnSpPr/>
          <p:nvPr/>
        </p:nvCxnSpPr>
        <p:spPr>
          <a:xfrm flipH="1" rot="10800000">
            <a:off x="2894013" y="4995762"/>
            <a:ext cx="2103300" cy="482700"/>
          </a:xfrm>
          <a:prstGeom prst="curvedConnector3">
            <a:avLst>
              <a:gd fmla="val 0" name="adj1"/>
            </a:avLst>
          </a:prstGeom>
          <a:noFill/>
          <a:ln>
            <a:noFill/>
          </a:ln>
        </p:spPr>
      </p:cxnSp>
      <p:cxnSp>
        <p:nvCxnSpPr>
          <p:cNvPr id="338" name="Google Shape;338;p13"/>
          <p:cNvCxnSpPr/>
          <p:nvPr/>
        </p:nvCxnSpPr>
        <p:spPr>
          <a:xfrm flipH="1" rot="10800000">
            <a:off x="3995737" y="5221287"/>
            <a:ext cx="1001712" cy="841375"/>
          </a:xfrm>
          <a:prstGeom prst="straightConnector1">
            <a:avLst/>
          </a:prstGeom>
          <a:noFill/>
          <a:ln cap="flat" cmpd="sng" w="15875">
            <a:solidFill>
              <a:schemeClr val="dk1"/>
            </a:solidFill>
            <a:prstDash val="solid"/>
            <a:miter lim="800000"/>
            <a:headEnd len="med" w="med" type="stealth"/>
            <a:tailEnd len="med" w="med" type="none"/>
          </a:ln>
        </p:spPr>
      </p:cxnSp>
      <p:sp>
        <p:nvSpPr>
          <p:cNvPr id="339" name="Google Shape;339;p13"/>
          <p:cNvSpPr txBox="1"/>
          <p:nvPr/>
        </p:nvSpPr>
        <p:spPr>
          <a:xfrm>
            <a:off x="2805112" y="5867400"/>
            <a:ext cx="603250"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6/14</a:t>
            </a:r>
            <a:endParaRPr/>
          </a:p>
        </p:txBody>
      </p:sp>
      <p:sp>
        <p:nvSpPr>
          <p:cNvPr id="340" name="Google Shape;340;p13"/>
          <p:cNvSpPr txBox="1"/>
          <p:nvPr/>
        </p:nvSpPr>
        <p:spPr>
          <a:xfrm>
            <a:off x="5486400" y="4953000"/>
            <a:ext cx="7159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13/19</a:t>
            </a:r>
            <a:endParaRPr/>
          </a:p>
        </p:txBody>
      </p:sp>
      <p:sp>
        <p:nvSpPr>
          <p:cNvPr id="341" name="Google Shape;341;p13"/>
          <p:cNvSpPr txBox="1"/>
          <p:nvPr/>
        </p:nvSpPr>
        <p:spPr>
          <a:xfrm>
            <a:off x="5562600" y="5867400"/>
            <a:ext cx="49053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3/3</a:t>
            </a:r>
            <a:endParaRPr/>
          </a:p>
        </p:txBody>
      </p:sp>
      <p:sp>
        <p:nvSpPr>
          <p:cNvPr id="342" name="Google Shape;342;p13"/>
          <p:cNvSpPr txBox="1"/>
          <p:nvPr/>
        </p:nvSpPr>
        <p:spPr>
          <a:xfrm>
            <a:off x="2728912" y="5410200"/>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s</a:t>
            </a:r>
            <a:endParaRPr/>
          </a:p>
        </p:txBody>
      </p:sp>
      <p:sp>
        <p:nvSpPr>
          <p:cNvPr id="343" name="Google Shape;343;p13"/>
          <p:cNvSpPr/>
          <p:nvPr/>
        </p:nvSpPr>
        <p:spPr>
          <a:xfrm>
            <a:off x="6030912" y="5410200"/>
            <a:ext cx="307975" cy="304800"/>
          </a:xfrm>
          <a:prstGeom prst="ellipse">
            <a:avLst/>
          </a:prstGeom>
          <a:solidFill>
            <a:srgbClr val="00FF00"/>
          </a:solidFill>
          <a:ln cap="flat" cmpd="sng" w="1587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44" name="Google Shape;344;p13"/>
          <p:cNvSpPr txBox="1"/>
          <p:nvPr/>
        </p:nvSpPr>
        <p:spPr>
          <a:xfrm>
            <a:off x="6032500" y="5341937"/>
            <a:ext cx="28416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t</a:t>
            </a:r>
            <a:endParaRPr/>
          </a:p>
        </p:txBody>
      </p:sp>
      <p:cxnSp>
        <p:nvCxnSpPr>
          <p:cNvPr id="345" name="Google Shape;345;p13"/>
          <p:cNvCxnSpPr/>
          <p:nvPr/>
        </p:nvCxnSpPr>
        <p:spPr>
          <a:xfrm rot="10800000">
            <a:off x="4997450" y="5221287"/>
            <a:ext cx="0" cy="835025"/>
          </a:xfrm>
          <a:prstGeom prst="straightConnector1">
            <a:avLst/>
          </a:prstGeom>
          <a:noFill/>
          <a:ln cap="flat" cmpd="sng" w="15875">
            <a:solidFill>
              <a:schemeClr val="dk1"/>
            </a:solidFill>
            <a:prstDash val="solid"/>
            <a:miter lim="800000"/>
            <a:headEnd len="med" w="med" type="stealth"/>
            <a:tailEnd len="med" w="med" type="none"/>
          </a:ln>
        </p:spPr>
      </p:cxnSp>
      <p:sp>
        <p:nvSpPr>
          <p:cNvPr id="346" name="Google Shape;346;p13"/>
          <p:cNvSpPr txBox="1"/>
          <p:nvPr/>
        </p:nvSpPr>
        <p:spPr>
          <a:xfrm>
            <a:off x="4732337" y="5430837"/>
            <a:ext cx="296862"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Verdana"/>
                <a:ea typeface="Verdana"/>
                <a:cs typeface="Verdana"/>
                <a:sym typeface="Verdana"/>
              </a:rPr>
              <a:t>9</a:t>
            </a:r>
            <a:endParaRPr/>
          </a:p>
        </p:txBody>
      </p:sp>
      <p:cxnSp>
        <p:nvCxnSpPr>
          <p:cNvPr id="347" name="Google Shape;347;p13"/>
          <p:cNvCxnSpPr/>
          <p:nvPr/>
        </p:nvCxnSpPr>
        <p:spPr>
          <a:xfrm rot="10800000">
            <a:off x="5265737" y="5108575"/>
            <a:ext cx="809625" cy="338137"/>
          </a:xfrm>
          <a:prstGeom prst="straightConnector1">
            <a:avLst/>
          </a:prstGeom>
          <a:noFill/>
          <a:ln cap="flat" cmpd="sng" w="15875">
            <a:solidFill>
              <a:schemeClr val="dk1"/>
            </a:solidFill>
            <a:prstDash val="solid"/>
            <a:miter lim="800000"/>
            <a:headEnd len="med" w="med" type="stealth"/>
            <a:tailEnd len="med" w="med" type="none"/>
          </a:ln>
        </p:spPr>
      </p:cxnSp>
      <p:cxnSp>
        <p:nvCxnSpPr>
          <p:cNvPr id="348" name="Google Shape;348;p13"/>
          <p:cNvCxnSpPr/>
          <p:nvPr/>
        </p:nvCxnSpPr>
        <p:spPr>
          <a:xfrm flipH="1">
            <a:off x="5265737" y="5678487"/>
            <a:ext cx="809625" cy="493712"/>
          </a:xfrm>
          <a:prstGeom prst="straightConnector1">
            <a:avLst/>
          </a:prstGeom>
          <a:noFill/>
          <a:ln cap="flat" cmpd="sng" w="15875">
            <a:solidFill>
              <a:schemeClr val="dk1"/>
            </a:solidFill>
            <a:prstDash val="solid"/>
            <a:miter lim="800000"/>
            <a:headEnd len="med" w="med" type="stealth"/>
            <a:tailEnd len="med" w="med" type="none"/>
          </a:ln>
        </p:spPr>
      </p:cxnSp>
      <p:sp>
        <p:nvSpPr>
          <p:cNvPr id="349" name="Google Shape;349;p13"/>
          <p:cNvSpPr txBox="1"/>
          <p:nvPr/>
        </p:nvSpPr>
        <p:spPr>
          <a:xfrm>
            <a:off x="3717925" y="4876800"/>
            <a:ext cx="33655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a</a:t>
            </a:r>
            <a:endParaRPr/>
          </a:p>
        </p:txBody>
      </p:sp>
      <p:sp>
        <p:nvSpPr>
          <p:cNvPr id="350" name="Google Shape;350;p13"/>
          <p:cNvSpPr txBox="1"/>
          <p:nvPr/>
        </p:nvSpPr>
        <p:spPr>
          <a:xfrm>
            <a:off x="4937125" y="4884737"/>
            <a:ext cx="3429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b</a:t>
            </a:r>
            <a:endParaRPr/>
          </a:p>
        </p:txBody>
      </p:sp>
      <p:sp>
        <p:nvSpPr>
          <p:cNvPr id="351" name="Google Shape;351;p13"/>
          <p:cNvSpPr txBox="1"/>
          <p:nvPr/>
        </p:nvSpPr>
        <p:spPr>
          <a:xfrm>
            <a:off x="3717925" y="5951537"/>
            <a:ext cx="315912"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c</a:t>
            </a:r>
            <a:endParaRPr/>
          </a:p>
        </p:txBody>
      </p:sp>
      <p:sp>
        <p:nvSpPr>
          <p:cNvPr id="352" name="Google Shape;352;p13"/>
          <p:cNvSpPr txBox="1"/>
          <p:nvPr/>
        </p:nvSpPr>
        <p:spPr>
          <a:xfrm>
            <a:off x="4914900" y="5959475"/>
            <a:ext cx="3429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1" lang="en-US" sz="2000" u="none">
                <a:solidFill>
                  <a:schemeClr val="dk1"/>
                </a:solidFill>
                <a:latin typeface="Verdana"/>
                <a:ea typeface="Verdana"/>
                <a:cs typeface="Verdana"/>
                <a:sym typeface="Verdana"/>
              </a:rPr>
              <a:t>d</a:t>
            </a:r>
            <a:endParaRPr/>
          </a:p>
        </p:txBody>
      </p:sp>
      <p:sp>
        <p:nvSpPr>
          <p:cNvPr id="353" name="Google Shape;353;p13"/>
          <p:cNvSpPr/>
          <p:nvPr/>
        </p:nvSpPr>
        <p:spPr>
          <a:xfrm>
            <a:off x="3276600" y="4495800"/>
            <a:ext cx="939800" cy="2070100"/>
          </a:xfrm>
          <a:custGeom>
            <a:rect b="b" l="l" r="r" t="t"/>
            <a:pathLst>
              <a:path extrusionOk="0" h="1304" w="592">
                <a:moveTo>
                  <a:pt x="336" y="0"/>
                </a:moveTo>
                <a:cubicBezTo>
                  <a:pt x="348" y="8"/>
                  <a:pt x="360" y="16"/>
                  <a:pt x="384" y="48"/>
                </a:cubicBezTo>
                <a:cubicBezTo>
                  <a:pt x="408" y="80"/>
                  <a:pt x="448" y="144"/>
                  <a:pt x="480" y="192"/>
                </a:cubicBezTo>
                <a:cubicBezTo>
                  <a:pt x="512" y="240"/>
                  <a:pt x="560" y="280"/>
                  <a:pt x="576" y="336"/>
                </a:cubicBezTo>
                <a:cubicBezTo>
                  <a:pt x="592" y="392"/>
                  <a:pt x="584" y="456"/>
                  <a:pt x="576" y="528"/>
                </a:cubicBezTo>
                <a:cubicBezTo>
                  <a:pt x="568" y="600"/>
                  <a:pt x="536" y="680"/>
                  <a:pt x="528" y="768"/>
                </a:cubicBezTo>
                <a:cubicBezTo>
                  <a:pt x="520" y="856"/>
                  <a:pt x="528" y="976"/>
                  <a:pt x="528" y="1056"/>
                </a:cubicBezTo>
                <a:cubicBezTo>
                  <a:pt x="528" y="1136"/>
                  <a:pt x="584" y="1208"/>
                  <a:pt x="528" y="1248"/>
                </a:cubicBezTo>
                <a:cubicBezTo>
                  <a:pt x="472" y="1288"/>
                  <a:pt x="272" y="1288"/>
                  <a:pt x="192" y="1296"/>
                </a:cubicBezTo>
                <a:cubicBezTo>
                  <a:pt x="112" y="1304"/>
                  <a:pt x="80" y="1296"/>
                  <a:pt x="48" y="1296"/>
                </a:cubicBezTo>
                <a:cubicBezTo>
                  <a:pt x="16" y="1296"/>
                  <a:pt x="8" y="1296"/>
                  <a:pt x="0" y="1296"/>
                </a:cubicBezTo>
              </a:path>
            </a:pathLst>
          </a:custGeom>
          <a:noFill/>
          <a:ln cap="flat" cmpd="sng" w="2222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54" name="Google Shape;354;p13"/>
          <p:cNvSpPr txBox="1"/>
          <p:nvPr/>
        </p:nvSpPr>
        <p:spPr>
          <a:xfrm>
            <a:off x="1717675" y="6400800"/>
            <a:ext cx="1558925"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Arial"/>
                <a:ea typeface="Arial"/>
                <a:cs typeface="Arial"/>
                <a:sym typeface="Arial"/>
              </a:rPr>
              <a:t>Cut capacity = 24</a:t>
            </a:r>
            <a:endParaRPr/>
          </a:p>
        </p:txBody>
      </p:sp>
      <p:sp>
        <p:nvSpPr>
          <p:cNvPr id="355" name="Google Shape;355;p13"/>
          <p:cNvSpPr txBox="1"/>
          <p:nvPr/>
        </p:nvSpPr>
        <p:spPr>
          <a:xfrm>
            <a:off x="5486400" y="6400800"/>
            <a:ext cx="1893887" cy="304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120"/>
              <a:buFont typeface="Noto Sans Symbols"/>
              <a:buNone/>
            </a:pPr>
            <a:r>
              <a:rPr b="0" i="0" lang="en-US" sz="1400" u="none">
                <a:solidFill>
                  <a:schemeClr val="dk1"/>
                </a:solidFill>
                <a:latin typeface="Arial"/>
                <a:ea typeface="Arial"/>
                <a:cs typeface="Arial"/>
                <a:sym typeface="Arial"/>
              </a:rPr>
              <a:t>Min Cut capacity = 21</a:t>
            </a:r>
            <a:endParaRPr/>
          </a:p>
        </p:txBody>
      </p:sp>
      <p:sp>
        <p:nvSpPr>
          <p:cNvPr id="356" name="Google Shape;356;p13"/>
          <p:cNvSpPr/>
          <p:nvPr/>
        </p:nvSpPr>
        <p:spPr>
          <a:xfrm>
            <a:off x="4762500" y="4495800"/>
            <a:ext cx="723900" cy="2133600"/>
          </a:xfrm>
          <a:custGeom>
            <a:rect b="b" l="l" r="r" t="t"/>
            <a:pathLst>
              <a:path extrusionOk="0" h="1344" w="456">
                <a:moveTo>
                  <a:pt x="312" y="0"/>
                </a:moveTo>
                <a:cubicBezTo>
                  <a:pt x="280" y="28"/>
                  <a:pt x="248" y="56"/>
                  <a:pt x="216" y="96"/>
                </a:cubicBezTo>
                <a:cubicBezTo>
                  <a:pt x="184" y="136"/>
                  <a:pt x="152" y="192"/>
                  <a:pt x="120" y="240"/>
                </a:cubicBezTo>
                <a:cubicBezTo>
                  <a:pt x="88" y="288"/>
                  <a:pt x="40" y="344"/>
                  <a:pt x="24" y="384"/>
                </a:cubicBezTo>
                <a:cubicBezTo>
                  <a:pt x="8" y="424"/>
                  <a:pt x="24" y="448"/>
                  <a:pt x="24" y="480"/>
                </a:cubicBezTo>
                <a:cubicBezTo>
                  <a:pt x="24" y="512"/>
                  <a:pt x="0" y="552"/>
                  <a:pt x="24" y="576"/>
                </a:cubicBezTo>
                <a:cubicBezTo>
                  <a:pt x="48" y="600"/>
                  <a:pt x="136" y="592"/>
                  <a:pt x="168" y="624"/>
                </a:cubicBezTo>
                <a:cubicBezTo>
                  <a:pt x="200" y="656"/>
                  <a:pt x="200" y="720"/>
                  <a:pt x="216" y="768"/>
                </a:cubicBezTo>
                <a:cubicBezTo>
                  <a:pt x="232" y="816"/>
                  <a:pt x="232" y="864"/>
                  <a:pt x="264" y="912"/>
                </a:cubicBezTo>
                <a:cubicBezTo>
                  <a:pt x="296" y="960"/>
                  <a:pt x="384" y="1008"/>
                  <a:pt x="408" y="1056"/>
                </a:cubicBezTo>
                <a:cubicBezTo>
                  <a:pt x="432" y="1104"/>
                  <a:pt x="400" y="1152"/>
                  <a:pt x="408" y="1200"/>
                </a:cubicBezTo>
                <a:cubicBezTo>
                  <a:pt x="416" y="1248"/>
                  <a:pt x="436" y="1296"/>
                  <a:pt x="456" y="1344"/>
                </a:cubicBezTo>
              </a:path>
            </a:pathLst>
          </a:custGeom>
          <a:noFill/>
          <a:ln cap="flat" cmpd="sng" w="1905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14"/>
          <p:cNvSpPr txBox="1"/>
          <p:nvPr>
            <p:ph type="title"/>
          </p:nvPr>
        </p:nvSpPr>
        <p:spPr>
          <a:xfrm>
            <a:off x="1173162" y="457200"/>
            <a:ext cx="797083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Net Flow Through a Cut(S,T)</a:t>
            </a:r>
            <a:endParaRPr/>
          </a:p>
        </p:txBody>
      </p:sp>
      <p:sp>
        <p:nvSpPr>
          <p:cNvPr id="362" name="Google Shape;362;p14"/>
          <p:cNvSpPr txBox="1"/>
          <p:nvPr/>
        </p:nvSpPr>
        <p:spPr>
          <a:xfrm>
            <a:off x="1524000" y="5410200"/>
            <a:ext cx="4287837"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560"/>
              <a:buFont typeface="Noto Sans Symbols"/>
              <a:buNone/>
            </a:pPr>
            <a:r>
              <a:rPr b="0" i="0" lang="en-US" sz="3200" u="none">
                <a:solidFill>
                  <a:schemeClr val="dk2"/>
                </a:solidFill>
                <a:latin typeface="Times New Roman"/>
                <a:ea typeface="Times New Roman"/>
                <a:cs typeface="Times New Roman"/>
                <a:sym typeface="Times New Roman"/>
              </a:rPr>
              <a:t>f(S,T) = 12 – 4 + 11 = 19</a:t>
            </a:r>
            <a:endParaRPr/>
          </a:p>
        </p:txBody>
      </p:sp>
      <p:graphicFrame>
        <p:nvGraphicFramePr>
          <p:cNvPr id="363" name="Google Shape;363;p14"/>
          <p:cNvGraphicFramePr/>
          <p:nvPr/>
        </p:nvGraphicFramePr>
        <p:xfrm>
          <a:off x="1824037" y="2681287"/>
          <a:ext cx="4606925" cy="2435225"/>
        </p:xfrm>
        <a:graphic>
          <a:graphicData uri="http://schemas.openxmlformats.org/presentationml/2006/ole">
            <mc:AlternateContent>
              <mc:Choice Requires="v">
                <p:oleObj r:id="rId4" imgH="2435225" imgW="4606925" progId="PictPub.Image.8" spid="_x0000_s1">
                  <p:embed/>
                </p:oleObj>
              </mc:Choice>
              <mc:Fallback>
                <p:oleObj r:id="rId5" imgH="2435225" imgW="4606925" progId="PictPub.Image.8">
                  <p:embed/>
                  <p:pic>
                    <p:nvPicPr>
                      <p:cNvPr id="363" name="Google Shape;363;p14"/>
                      <p:cNvPicPr preferRelativeResize="0"/>
                      <p:nvPr/>
                    </p:nvPicPr>
                    <p:blipFill rotWithShape="1">
                      <a:blip r:embed="rId6">
                        <a:alphaModFix/>
                      </a:blip>
                      <a:srcRect b="0" l="0" r="0" t="0"/>
                      <a:stretch/>
                    </p:blipFill>
                    <p:spPr>
                      <a:xfrm>
                        <a:off x="1824037" y="2681287"/>
                        <a:ext cx="4606925" cy="2435225"/>
                      </a:xfrm>
                      <a:prstGeom prst="rect">
                        <a:avLst/>
                      </a:prstGeom>
                      <a:noFill/>
                      <a:ln>
                        <a:noFill/>
                      </a:ln>
                    </p:spPr>
                  </p:pic>
                </p:oleObj>
              </mc:Fallback>
            </mc:AlternateContent>
          </a:graphicData>
        </a:graphic>
      </p:graphicFrame>
      <p:sp>
        <p:nvSpPr>
          <p:cNvPr id="364" name="Google Shape;364;p14"/>
          <p:cNvSpPr/>
          <p:nvPr/>
        </p:nvSpPr>
        <p:spPr>
          <a:xfrm>
            <a:off x="1676400" y="2819400"/>
            <a:ext cx="2362200" cy="2057400"/>
          </a:xfrm>
          <a:prstGeom prst="ellipse">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65" name="Google Shape;365;p14"/>
          <p:cNvSpPr/>
          <p:nvPr/>
        </p:nvSpPr>
        <p:spPr>
          <a:xfrm>
            <a:off x="4191000" y="2743200"/>
            <a:ext cx="2362200" cy="2057400"/>
          </a:xfrm>
          <a:prstGeom prst="ellipse">
            <a:avLst/>
          </a:prstGeom>
          <a:noFill/>
          <a:ln cap="flat" cmpd="sng" w="317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66" name="Google Shape;366;p14"/>
          <p:cNvSpPr txBox="1"/>
          <p:nvPr/>
        </p:nvSpPr>
        <p:spPr>
          <a:xfrm>
            <a:off x="1371600" y="4648200"/>
            <a:ext cx="457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rgbClr val="CC0000"/>
                </a:solidFill>
                <a:latin typeface="Times New Roman"/>
                <a:ea typeface="Times New Roman"/>
                <a:cs typeface="Times New Roman"/>
                <a:sym typeface="Times New Roman"/>
              </a:rPr>
              <a:t>S</a:t>
            </a:r>
            <a:endParaRPr/>
          </a:p>
        </p:txBody>
      </p:sp>
      <p:sp>
        <p:nvSpPr>
          <p:cNvPr id="367" name="Google Shape;367;p14"/>
          <p:cNvSpPr txBox="1"/>
          <p:nvPr/>
        </p:nvSpPr>
        <p:spPr>
          <a:xfrm>
            <a:off x="6019800" y="4724400"/>
            <a:ext cx="4572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chemeClr val="dk2"/>
                </a:solidFill>
                <a:latin typeface="Times New Roman"/>
                <a:ea typeface="Times New Roman"/>
                <a:cs typeface="Times New Roman"/>
                <a:sym typeface="Times New Roman"/>
              </a:rPr>
              <a:t>T</a:t>
            </a:r>
            <a:endParaRPr/>
          </a:p>
        </p:txBody>
      </p:sp>
      <p:sp>
        <p:nvSpPr>
          <p:cNvPr id="368" name="Google Shape;368;p14"/>
          <p:cNvSpPr txBox="1"/>
          <p:nvPr/>
        </p:nvSpPr>
        <p:spPr>
          <a:xfrm>
            <a:off x="7596187" y="1916112"/>
            <a:ext cx="1143000" cy="43592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1" i="0" lang="en-US" sz="2000" u="none">
                <a:solidFill>
                  <a:schemeClr val="dk2"/>
                </a:solidFill>
                <a:latin typeface="Times New Roman"/>
                <a:ea typeface="Times New Roman"/>
                <a:cs typeface="Times New Roman"/>
                <a:sym typeface="Times New Roman"/>
              </a:rPr>
              <a:t>The value of any flow f in a flow network G is bounded from above by the capacity of any cut of G.</a:t>
            </a:r>
            <a:endParaRPr/>
          </a:p>
        </p:txBody>
      </p:sp>
      <p:graphicFrame>
        <p:nvGraphicFramePr>
          <p:cNvPr id="369" name="Google Shape;369;p14"/>
          <p:cNvGraphicFramePr/>
          <p:nvPr/>
        </p:nvGraphicFramePr>
        <p:xfrm>
          <a:off x="1619250" y="1628775"/>
          <a:ext cx="5308600" cy="944562"/>
        </p:xfrm>
        <a:graphic>
          <a:graphicData uri="http://schemas.openxmlformats.org/presentationml/2006/ole">
            <mc:AlternateContent>
              <mc:Choice Requires="v">
                <p:oleObj r:id="rId7" imgH="944562" imgW="5308600" progId="Paint.Picture" spid="_x0000_s2">
                  <p:embed/>
                </p:oleObj>
              </mc:Choice>
              <mc:Fallback>
                <p:oleObj r:id="rId8" imgH="944562" imgW="5308600" progId="Paint.Picture">
                  <p:embed/>
                  <p:pic>
                    <p:nvPicPr>
                      <p:cNvPr id="369" name="Google Shape;369;p14"/>
                      <p:cNvPicPr preferRelativeResize="0"/>
                      <p:nvPr>
                        <p:ph idx="1" type="body"/>
                      </p:nvPr>
                    </p:nvPicPr>
                    <p:blipFill rotWithShape="1">
                      <a:blip r:embed="rId9">
                        <a:alphaModFix/>
                      </a:blip>
                      <a:srcRect b="0" l="0" r="0" t="0"/>
                      <a:stretch/>
                    </p:blipFill>
                    <p:spPr>
                      <a:xfrm>
                        <a:off x="1619250" y="1628775"/>
                        <a:ext cx="5308600" cy="944562"/>
                      </a:xfrm>
                      <a:prstGeom prst="rect">
                        <a:avLst/>
                      </a:prstGeom>
                      <a:noFill/>
                      <a:ln cap="flat" cmpd="sng" w="28575">
                        <a:solidFill>
                          <a:schemeClr val="dk1"/>
                        </a:solidFill>
                        <a:prstDash val="solid"/>
                        <a:miter lim="524288"/>
                        <a:headEnd len="sm" w="sm" type="none"/>
                        <a:tailEnd len="sm" w="sm" type="none"/>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Capacity of Cut(S,T)</a:t>
            </a:r>
            <a:endParaRPr/>
          </a:p>
        </p:txBody>
      </p:sp>
      <p:graphicFrame>
        <p:nvGraphicFramePr>
          <p:cNvPr id="375" name="Google Shape;375;p15"/>
          <p:cNvGraphicFramePr/>
          <p:nvPr/>
        </p:nvGraphicFramePr>
        <p:xfrm>
          <a:off x="1828800" y="2667000"/>
          <a:ext cx="4606925" cy="2435225"/>
        </p:xfrm>
        <a:graphic>
          <a:graphicData uri="http://schemas.openxmlformats.org/presentationml/2006/ole">
            <mc:AlternateContent>
              <mc:Choice Requires="v">
                <p:oleObj r:id="rId4" imgH="2435225" imgW="4606925" progId="PictPub.Image.8" spid="_x0000_s1">
                  <p:embed/>
                </p:oleObj>
              </mc:Choice>
              <mc:Fallback>
                <p:oleObj r:id="rId5" imgH="2435225" imgW="4606925" progId="PictPub.Image.8">
                  <p:embed/>
                  <p:pic>
                    <p:nvPicPr>
                      <p:cNvPr id="375" name="Google Shape;375;p15"/>
                      <p:cNvPicPr preferRelativeResize="0"/>
                      <p:nvPr/>
                    </p:nvPicPr>
                    <p:blipFill rotWithShape="1">
                      <a:blip r:embed="rId6">
                        <a:alphaModFix/>
                      </a:blip>
                      <a:srcRect b="0" l="0" r="0" t="0"/>
                      <a:stretch/>
                    </p:blipFill>
                    <p:spPr>
                      <a:xfrm>
                        <a:off x="1828800" y="2667000"/>
                        <a:ext cx="4606925" cy="2435225"/>
                      </a:xfrm>
                      <a:prstGeom prst="rect">
                        <a:avLst/>
                      </a:prstGeom>
                      <a:noFill/>
                      <a:ln>
                        <a:noFill/>
                      </a:ln>
                    </p:spPr>
                  </p:pic>
                </p:oleObj>
              </mc:Fallback>
            </mc:AlternateContent>
          </a:graphicData>
        </a:graphic>
      </p:graphicFrame>
      <p:pic>
        <p:nvPicPr>
          <p:cNvPr id="376" name="Google Shape;376;p15"/>
          <p:cNvPicPr preferRelativeResize="0"/>
          <p:nvPr/>
        </p:nvPicPr>
        <p:blipFill rotWithShape="1">
          <a:blip r:embed="rId7">
            <a:alphaModFix/>
          </a:blip>
          <a:srcRect b="0" l="0" r="0" t="0"/>
          <a:stretch/>
        </p:blipFill>
        <p:spPr>
          <a:xfrm>
            <a:off x="1905000" y="1752600"/>
            <a:ext cx="2898775" cy="811212"/>
          </a:xfrm>
          <a:prstGeom prst="rect">
            <a:avLst/>
          </a:prstGeom>
          <a:noFill/>
          <a:ln cap="flat" cmpd="sng" w="28575">
            <a:solidFill>
              <a:schemeClr val="dk1"/>
            </a:solidFill>
            <a:prstDash val="solid"/>
            <a:miter lim="800000"/>
            <a:headEnd len="sm" w="sm" type="none"/>
            <a:tailEnd len="sm" w="sm" type="none"/>
          </a:ln>
        </p:spPr>
      </p:pic>
      <p:sp>
        <p:nvSpPr>
          <p:cNvPr id="377" name="Google Shape;377;p15"/>
          <p:cNvSpPr txBox="1"/>
          <p:nvPr/>
        </p:nvSpPr>
        <p:spPr>
          <a:xfrm>
            <a:off x="1447800" y="5410200"/>
            <a:ext cx="3521075" cy="5794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2560"/>
              <a:buFont typeface="Noto Sans Symbols"/>
              <a:buNone/>
            </a:pPr>
            <a:r>
              <a:rPr b="0" i="0" lang="en-US" sz="3200" u="none">
                <a:solidFill>
                  <a:schemeClr val="dk2"/>
                </a:solidFill>
                <a:latin typeface="Times New Roman"/>
                <a:ea typeface="Times New Roman"/>
                <a:cs typeface="Times New Roman"/>
                <a:sym typeface="Times New Roman"/>
              </a:rPr>
              <a:t>c(S,T)= 12+ 14 = 26</a:t>
            </a:r>
            <a:endParaRPr/>
          </a:p>
        </p:txBody>
      </p:sp>
      <p:sp>
        <p:nvSpPr>
          <p:cNvPr id="378" name="Google Shape;378;p15"/>
          <p:cNvSpPr/>
          <p:nvPr/>
        </p:nvSpPr>
        <p:spPr>
          <a:xfrm>
            <a:off x="1676400" y="2819400"/>
            <a:ext cx="2362200" cy="2057400"/>
          </a:xfrm>
          <a:prstGeom prst="ellipse">
            <a:avLst/>
          </a:prstGeom>
          <a:noFill/>
          <a:ln cap="flat" cmpd="sng" w="317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379" name="Google Shape;379;p15"/>
          <p:cNvSpPr/>
          <p:nvPr/>
        </p:nvSpPr>
        <p:spPr>
          <a:xfrm>
            <a:off x="4191000" y="2743200"/>
            <a:ext cx="2362200" cy="2057400"/>
          </a:xfrm>
          <a:prstGeom prst="ellipse">
            <a:avLst/>
          </a:prstGeom>
          <a:noFill/>
          <a:ln cap="flat" cmpd="sng" w="3175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1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Maxflow-Mincut Theorem</a:t>
            </a:r>
            <a:endParaRPr/>
          </a:p>
        </p:txBody>
      </p:sp>
      <p:sp>
        <p:nvSpPr>
          <p:cNvPr id="385" name="Google Shape;385;p16"/>
          <p:cNvSpPr txBox="1"/>
          <p:nvPr>
            <p:ph idx="1" type="body"/>
          </p:nvPr>
        </p:nvSpPr>
        <p:spPr>
          <a:xfrm>
            <a:off x="1173162" y="1981200"/>
            <a:ext cx="7772400" cy="23415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240"/>
              <a:buFont typeface="Noto Sans Symbols"/>
              <a:buChar char="■"/>
            </a:pPr>
            <a:r>
              <a:rPr b="0" i="1" lang="en-US" sz="2800" u="none">
                <a:solidFill>
                  <a:schemeClr val="dk1"/>
                </a:solidFill>
                <a:latin typeface="Arial"/>
                <a:ea typeface="Arial"/>
                <a:cs typeface="Arial"/>
                <a:sym typeface="Arial"/>
              </a:rPr>
              <a:t>Max-flow min-cut theorem</a:t>
            </a:r>
            <a:r>
              <a:rPr b="0" i="0" lang="en-US" sz="2800" u="none">
                <a:solidFill>
                  <a:schemeClr val="dk1"/>
                </a:solidFill>
                <a:latin typeface="Arial"/>
                <a:ea typeface="Arial"/>
                <a:cs typeface="Arial"/>
                <a:sym typeface="Arial"/>
              </a:rPr>
              <a:t>:</a:t>
            </a:r>
            <a:endParaRPr/>
          </a:p>
          <a:p>
            <a:pPr indent="-285750" lvl="1" marL="74295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If </a:t>
            </a:r>
            <a:r>
              <a:rPr b="0" i="1" lang="en-US" sz="2400" u="none">
                <a:solidFill>
                  <a:schemeClr val="dk1"/>
                </a:solidFill>
                <a:latin typeface="Arial"/>
                <a:ea typeface="Arial"/>
                <a:cs typeface="Arial"/>
                <a:sym typeface="Arial"/>
              </a:rPr>
              <a:t>f </a:t>
            </a:r>
            <a:r>
              <a:rPr b="0" i="0" lang="en-US" sz="2400" u="none">
                <a:solidFill>
                  <a:schemeClr val="dk1"/>
                </a:solidFill>
                <a:latin typeface="Arial"/>
                <a:ea typeface="Arial"/>
                <a:cs typeface="Arial"/>
                <a:sym typeface="Arial"/>
              </a:rPr>
              <a:t>is the flow in</a:t>
            </a:r>
            <a:r>
              <a:rPr b="0" i="1" lang="en-US" sz="2400" u="none">
                <a:solidFill>
                  <a:schemeClr val="dk1"/>
                </a:solidFill>
                <a:latin typeface="Arial"/>
                <a:ea typeface="Arial"/>
                <a:cs typeface="Arial"/>
                <a:sym typeface="Arial"/>
              </a:rPr>
              <a:t> </a:t>
            </a:r>
            <a:r>
              <a:rPr b="0" i="0" lang="en-US" sz="2400" u="none">
                <a:solidFill>
                  <a:schemeClr val="dk1"/>
                </a:solidFill>
                <a:latin typeface="Arial"/>
                <a:ea typeface="Arial"/>
                <a:cs typeface="Arial"/>
                <a:sym typeface="Arial"/>
              </a:rPr>
              <a:t>G, the following conditions are equivalent:</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1.</a:t>
            </a:r>
            <a:r>
              <a:rPr b="0" i="1" lang="en-US" sz="2000" u="none">
                <a:solidFill>
                  <a:schemeClr val="dk1"/>
                </a:solidFill>
                <a:latin typeface="Arial"/>
                <a:ea typeface="Arial"/>
                <a:cs typeface="Arial"/>
                <a:sym typeface="Arial"/>
              </a:rPr>
              <a:t> f </a:t>
            </a:r>
            <a:r>
              <a:rPr b="0" i="0" lang="en-US" sz="2000" u="none">
                <a:solidFill>
                  <a:schemeClr val="dk1"/>
                </a:solidFill>
                <a:latin typeface="Arial"/>
                <a:ea typeface="Arial"/>
                <a:cs typeface="Arial"/>
                <a:sym typeface="Arial"/>
              </a:rPr>
              <a:t>is a maximum flow in </a:t>
            </a:r>
            <a:r>
              <a:rPr b="0" i="1" lang="en-US" sz="2000" u="none">
                <a:solidFill>
                  <a:schemeClr val="dk1"/>
                </a:solidFill>
                <a:latin typeface="Arial"/>
                <a:ea typeface="Arial"/>
                <a:cs typeface="Arial"/>
                <a:sym typeface="Arial"/>
              </a:rPr>
              <a:t>G</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2. The residual network G</a:t>
            </a:r>
            <a:r>
              <a:rPr b="0" baseline="-25000" i="0" lang="en-US" sz="2000" u="none">
                <a:solidFill>
                  <a:schemeClr val="dk1"/>
                </a:solidFill>
                <a:latin typeface="Arial"/>
                <a:ea typeface="Arial"/>
                <a:cs typeface="Arial"/>
                <a:sym typeface="Arial"/>
              </a:rPr>
              <a:t>f</a:t>
            </a:r>
            <a:r>
              <a:rPr b="0" i="0" lang="en-US" sz="2000" u="none">
                <a:solidFill>
                  <a:schemeClr val="dk1"/>
                </a:solidFill>
                <a:latin typeface="Arial"/>
                <a:ea typeface="Arial"/>
                <a:cs typeface="Arial"/>
                <a:sym typeface="Arial"/>
              </a:rPr>
              <a:t> contains no augmenting paths</a:t>
            </a:r>
            <a:endParaRPr/>
          </a:p>
          <a:p>
            <a:pPr indent="-228600" lvl="2" marL="114300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Arial"/>
                <a:ea typeface="Arial"/>
                <a:cs typeface="Arial"/>
                <a:sym typeface="Arial"/>
              </a:rPr>
              <a:t>3. |</a:t>
            </a:r>
            <a:r>
              <a:rPr b="0" i="1" lang="en-US" sz="2000" u="none">
                <a:solidFill>
                  <a:schemeClr val="dk1"/>
                </a:solidFill>
                <a:latin typeface="Arial"/>
                <a:ea typeface="Arial"/>
                <a:cs typeface="Arial"/>
                <a:sym typeface="Arial"/>
              </a:rPr>
              <a:t>f</a:t>
            </a:r>
            <a:r>
              <a:rPr b="0" i="0" lang="en-US" sz="2000" u="none">
                <a:solidFill>
                  <a:schemeClr val="dk1"/>
                </a:solidFill>
                <a:latin typeface="Arial"/>
                <a:ea typeface="Arial"/>
                <a:cs typeface="Arial"/>
                <a:sym typeface="Arial"/>
              </a:rPr>
              <a:t>| = </a:t>
            </a:r>
            <a:r>
              <a:rPr b="0" i="1" lang="en-US" sz="2000" u="none">
                <a:solidFill>
                  <a:schemeClr val="dk1"/>
                </a:solidFill>
                <a:latin typeface="Arial"/>
                <a:ea typeface="Arial"/>
                <a:cs typeface="Arial"/>
                <a:sym typeface="Arial"/>
              </a:rPr>
              <a:t>c</a:t>
            </a:r>
            <a:r>
              <a:rPr b="0" i="0" lang="en-US" sz="2000" u="none">
                <a:solidFill>
                  <a:schemeClr val="dk1"/>
                </a:solidFill>
                <a:latin typeface="Arial"/>
                <a:ea typeface="Arial"/>
                <a:cs typeface="Arial"/>
                <a:sym typeface="Arial"/>
              </a:rPr>
              <a:t>(</a:t>
            </a:r>
            <a:r>
              <a:rPr b="0" i="1" lang="en-US" sz="2000" u="none">
                <a:solidFill>
                  <a:schemeClr val="dk1"/>
                </a:solidFill>
                <a:latin typeface="Arial"/>
                <a:ea typeface="Arial"/>
                <a:cs typeface="Arial"/>
                <a:sym typeface="Arial"/>
              </a:rPr>
              <a:t>S,T</a:t>
            </a:r>
            <a:r>
              <a:rPr b="0" i="0" lang="en-US" sz="2000" u="none">
                <a:solidFill>
                  <a:schemeClr val="dk1"/>
                </a:solidFill>
                <a:latin typeface="Arial"/>
                <a:ea typeface="Arial"/>
                <a:cs typeface="Arial"/>
                <a:sym typeface="Arial"/>
              </a:rPr>
              <a:t>) for some cut (</a:t>
            </a:r>
            <a:r>
              <a:rPr b="0" i="1" lang="en-US" sz="2000" u="none">
                <a:solidFill>
                  <a:schemeClr val="dk1"/>
                </a:solidFill>
                <a:latin typeface="Arial"/>
                <a:ea typeface="Arial"/>
                <a:cs typeface="Arial"/>
                <a:sym typeface="Arial"/>
              </a:rPr>
              <a:t>S,T</a:t>
            </a:r>
            <a:r>
              <a:rPr b="0" i="0" lang="en-US" sz="2000" u="none">
                <a:solidFill>
                  <a:schemeClr val="dk1"/>
                </a:solidFill>
                <a:latin typeface="Arial"/>
                <a:ea typeface="Arial"/>
                <a:cs typeface="Arial"/>
                <a:sym typeface="Arial"/>
              </a:rPr>
              <a:t>) of </a:t>
            </a:r>
            <a:r>
              <a:rPr b="0" i="1" lang="en-US" sz="2000" u="none">
                <a:solidFill>
                  <a:schemeClr val="dk1"/>
                </a:solidFill>
                <a:latin typeface="Arial"/>
                <a:ea typeface="Arial"/>
                <a:cs typeface="Arial"/>
                <a:sym typeface="Arial"/>
              </a:rPr>
              <a:t>G</a:t>
            </a:r>
            <a:endParaRPr/>
          </a:p>
          <a:p>
            <a:pPr indent="-241300" lvl="0" marL="342900" rtl="0" algn="l">
              <a:spcBef>
                <a:spcPts val="400"/>
              </a:spcBef>
              <a:spcAft>
                <a:spcPts val="0"/>
              </a:spcAft>
              <a:buSzPts val="1600"/>
              <a:buNone/>
            </a:pPr>
            <a:r>
              <a:t/>
            </a:r>
            <a:endParaRPr b="0" i="1" sz="2000" u="non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Ford-Fulkerson Method</a:t>
            </a:r>
            <a:endParaRPr/>
          </a:p>
        </p:txBody>
      </p:sp>
      <p:sp>
        <p:nvSpPr>
          <p:cNvPr id="391" name="Google Shape;391;p17"/>
          <p:cNvSpPr txBox="1"/>
          <p:nvPr>
            <p:ph idx="1" type="body"/>
          </p:nvPr>
        </p:nvSpPr>
        <p:spPr>
          <a:xfrm>
            <a:off x="755650" y="1916112"/>
            <a:ext cx="8032750" cy="1333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Try to improve the flow, until we reach the maximum. </a:t>
            </a:r>
            <a:endParaRPr/>
          </a:p>
          <a:p>
            <a:pPr indent="-342900" lvl="0" marL="342900" rtl="0" algn="l">
              <a:lnSpc>
                <a:spcPct val="10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The residual capacity of the network with a flow f is given by: </a:t>
            </a:r>
            <a:endParaRPr/>
          </a:p>
        </p:txBody>
      </p:sp>
      <p:grpSp>
        <p:nvGrpSpPr>
          <p:cNvPr id="392" name="Google Shape;392;p17"/>
          <p:cNvGrpSpPr/>
          <p:nvPr/>
        </p:nvGrpSpPr>
        <p:grpSpPr>
          <a:xfrm>
            <a:off x="1547812" y="3644900"/>
            <a:ext cx="6197600" cy="1282700"/>
            <a:chOff x="968" y="1968"/>
            <a:chExt cx="3904" cy="808"/>
          </a:xfrm>
        </p:grpSpPr>
        <p:sp>
          <p:nvSpPr>
            <p:cNvPr id="393" name="Google Shape;393;p17"/>
            <p:cNvSpPr txBox="1"/>
            <p:nvPr/>
          </p:nvSpPr>
          <p:spPr>
            <a:xfrm>
              <a:off x="968" y="1968"/>
              <a:ext cx="3904" cy="808"/>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394" name="Google Shape;394;p17"/>
            <p:cNvPicPr preferRelativeResize="0"/>
            <p:nvPr/>
          </p:nvPicPr>
          <p:blipFill rotWithShape="1">
            <a:blip r:embed="rId3">
              <a:alphaModFix/>
            </a:blip>
            <a:srcRect b="0" l="0" r="0" t="0"/>
            <a:stretch/>
          </p:blipFill>
          <p:spPr>
            <a:xfrm>
              <a:off x="1084" y="2124"/>
              <a:ext cx="3526" cy="536"/>
            </a:xfrm>
            <a:prstGeom prst="rect">
              <a:avLst/>
            </a:prstGeom>
            <a:noFill/>
            <a:ln>
              <a:noFill/>
            </a:ln>
          </p:spPr>
        </p:pic>
      </p:grpSp>
      <p:sp>
        <p:nvSpPr>
          <p:cNvPr id="395" name="Google Shape;395;p17"/>
          <p:cNvSpPr txBox="1"/>
          <p:nvPr/>
        </p:nvSpPr>
        <p:spPr>
          <a:xfrm>
            <a:off x="971550" y="5300662"/>
            <a:ext cx="7823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Always nonnegative (why?)</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residual capacities </a:t>
            </a:r>
            <a:endParaRPr/>
          </a:p>
        </p:txBody>
      </p:sp>
      <p:grpSp>
        <p:nvGrpSpPr>
          <p:cNvPr id="401" name="Google Shape;401;p18"/>
          <p:cNvGrpSpPr/>
          <p:nvPr/>
        </p:nvGrpSpPr>
        <p:grpSpPr>
          <a:xfrm>
            <a:off x="158750" y="1328737"/>
            <a:ext cx="8285162" cy="2495550"/>
            <a:chOff x="100" y="837"/>
            <a:chExt cx="5219" cy="1572"/>
          </a:xfrm>
        </p:grpSpPr>
        <p:graphicFrame>
          <p:nvGraphicFramePr>
            <p:cNvPr id="402" name="Google Shape;402;p18"/>
            <p:cNvGraphicFramePr/>
            <p:nvPr/>
          </p:nvGraphicFramePr>
          <p:xfrm>
            <a:off x="1748" y="837"/>
            <a:ext cx="3571" cy="1572"/>
          </p:xfrm>
          <a:graphic>
            <a:graphicData uri="http://schemas.openxmlformats.org/presentationml/2006/ole">
              <mc:AlternateContent>
                <mc:Choice Requires="v">
                  <p:oleObj r:id="rId4" imgH="1572" imgW="3571" progId="PictPub.Image.8" spid="_x0000_s1">
                    <p:embed/>
                  </p:oleObj>
                </mc:Choice>
                <mc:Fallback>
                  <p:oleObj r:id="rId5" imgH="1572" imgW="3571" progId="PictPub.Image.8">
                    <p:embed/>
                    <p:pic>
                      <p:nvPicPr>
                        <p:cNvPr id="402" name="Google Shape;402;p18"/>
                        <p:cNvPicPr preferRelativeResize="0"/>
                        <p:nvPr/>
                      </p:nvPicPr>
                      <p:blipFill rotWithShape="1">
                        <a:blip r:embed="rId6">
                          <a:alphaModFix/>
                        </a:blip>
                        <a:srcRect b="0" l="0" r="0" t="0"/>
                        <a:stretch/>
                      </p:blipFill>
                      <p:spPr>
                        <a:xfrm>
                          <a:off x="1748" y="837"/>
                          <a:ext cx="3571" cy="1572"/>
                        </a:xfrm>
                        <a:prstGeom prst="rect">
                          <a:avLst/>
                        </a:prstGeom>
                        <a:noFill/>
                        <a:ln>
                          <a:noFill/>
                        </a:ln>
                      </p:spPr>
                    </p:pic>
                  </p:oleObj>
                </mc:Fallback>
              </mc:AlternateContent>
            </a:graphicData>
          </a:graphic>
        </p:graphicFrame>
        <p:sp>
          <p:nvSpPr>
            <p:cNvPr id="403" name="Google Shape;403;p18"/>
            <p:cNvSpPr txBox="1"/>
            <p:nvPr/>
          </p:nvSpPr>
          <p:spPr>
            <a:xfrm>
              <a:off x="100" y="1387"/>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Network:</a:t>
              </a:r>
              <a:endParaRPr/>
            </a:p>
          </p:txBody>
        </p:sp>
      </p:grpSp>
      <p:grpSp>
        <p:nvGrpSpPr>
          <p:cNvPr id="404" name="Google Shape;404;p18"/>
          <p:cNvGrpSpPr/>
          <p:nvPr/>
        </p:nvGrpSpPr>
        <p:grpSpPr>
          <a:xfrm>
            <a:off x="161925" y="3963987"/>
            <a:ext cx="8359775" cy="2562225"/>
            <a:chOff x="102" y="2497"/>
            <a:chExt cx="5266" cy="1614"/>
          </a:xfrm>
        </p:grpSpPr>
        <p:graphicFrame>
          <p:nvGraphicFramePr>
            <p:cNvPr id="405" name="Google Shape;405;p18"/>
            <p:cNvGraphicFramePr/>
            <p:nvPr/>
          </p:nvGraphicFramePr>
          <p:xfrm>
            <a:off x="1739" y="2497"/>
            <a:ext cx="3629" cy="1614"/>
          </p:xfrm>
          <a:graphic>
            <a:graphicData uri="http://schemas.openxmlformats.org/presentationml/2006/ole">
              <mc:AlternateContent>
                <mc:Choice Requires="v">
                  <p:oleObj r:id="rId7" imgH="1614" imgW="3629" progId="PictPub.Image.8" spid="_x0000_s2">
                    <p:embed/>
                  </p:oleObj>
                </mc:Choice>
                <mc:Fallback>
                  <p:oleObj r:id="rId8" imgH="1614" imgW="3629" progId="PictPub.Image.8">
                    <p:embed/>
                    <p:pic>
                      <p:nvPicPr>
                        <p:cNvPr id="405" name="Google Shape;405;p18"/>
                        <p:cNvPicPr preferRelativeResize="0"/>
                        <p:nvPr/>
                      </p:nvPicPr>
                      <p:blipFill rotWithShape="1">
                        <a:blip r:embed="rId9">
                          <a:alphaModFix/>
                        </a:blip>
                        <a:srcRect b="0" l="0" r="0" t="0"/>
                        <a:stretch/>
                      </p:blipFill>
                      <p:spPr>
                        <a:xfrm>
                          <a:off x="1739" y="2497"/>
                          <a:ext cx="3629" cy="1614"/>
                        </a:xfrm>
                        <a:prstGeom prst="rect">
                          <a:avLst/>
                        </a:prstGeom>
                        <a:noFill/>
                        <a:ln>
                          <a:noFill/>
                        </a:ln>
                      </p:spPr>
                    </p:pic>
                  </p:oleObj>
                </mc:Fallback>
              </mc:AlternateContent>
            </a:graphicData>
          </a:graphic>
        </p:graphicFrame>
        <p:sp>
          <p:nvSpPr>
            <p:cNvPr id="406" name="Google Shape;406;p18"/>
            <p:cNvSpPr txBox="1"/>
            <p:nvPr/>
          </p:nvSpPr>
          <p:spPr>
            <a:xfrm>
              <a:off x="102" y="3081"/>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Residual Network:</a:t>
              </a:r>
              <a:endParaRPr/>
            </a:p>
          </p:txBody>
        </p:sp>
      </p:grpSp>
      <p:grpSp>
        <p:nvGrpSpPr>
          <p:cNvPr id="407" name="Google Shape;407;p18"/>
          <p:cNvGrpSpPr/>
          <p:nvPr/>
        </p:nvGrpSpPr>
        <p:grpSpPr>
          <a:xfrm>
            <a:off x="334962" y="5402262"/>
            <a:ext cx="3500437" cy="1027112"/>
            <a:chOff x="211" y="3403"/>
            <a:chExt cx="2205" cy="647"/>
          </a:xfrm>
        </p:grpSpPr>
        <p:sp>
          <p:nvSpPr>
            <p:cNvPr id="408" name="Google Shape;408;p18"/>
            <p:cNvSpPr txBox="1"/>
            <p:nvPr/>
          </p:nvSpPr>
          <p:spPr>
            <a:xfrm>
              <a:off x="211" y="3800"/>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Augmenting path</a:t>
              </a:r>
              <a:endParaRPr/>
            </a:p>
          </p:txBody>
        </p:sp>
        <p:sp>
          <p:nvSpPr>
            <p:cNvPr id="409" name="Google Shape;409;p18"/>
            <p:cNvSpPr/>
            <p:nvPr/>
          </p:nvSpPr>
          <p:spPr>
            <a:xfrm>
              <a:off x="1587" y="3403"/>
              <a:ext cx="829" cy="608"/>
            </a:xfrm>
            <a:custGeom>
              <a:rect b="b" l="l" r="r" t="t"/>
              <a:pathLst>
                <a:path extrusionOk="0" h="608" w="829">
                  <a:moveTo>
                    <a:pt x="0" y="500"/>
                  </a:moveTo>
                  <a:cubicBezTo>
                    <a:pt x="239" y="554"/>
                    <a:pt x="478" y="608"/>
                    <a:pt x="552" y="570"/>
                  </a:cubicBezTo>
                  <a:cubicBezTo>
                    <a:pt x="626" y="532"/>
                    <a:pt x="401" y="365"/>
                    <a:pt x="447" y="270"/>
                  </a:cubicBezTo>
                  <a:cubicBezTo>
                    <a:pt x="493" y="175"/>
                    <a:pt x="661" y="87"/>
                    <a:pt x="829" y="0"/>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1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residual network</a:t>
            </a:r>
            <a:endParaRPr/>
          </a:p>
        </p:txBody>
      </p:sp>
      <p:sp>
        <p:nvSpPr>
          <p:cNvPr id="415" name="Google Shape;415;p19"/>
          <p:cNvSpPr txBox="1"/>
          <p:nvPr>
            <p:ph idx="1" type="body"/>
          </p:nvPr>
        </p:nvSpPr>
        <p:spPr>
          <a:xfrm>
            <a:off x="1389062" y="2327275"/>
            <a:ext cx="7340600" cy="9588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edges of the residual network are the edges on which the residual capacity is positive. </a:t>
            </a:r>
            <a:endParaRPr/>
          </a:p>
        </p:txBody>
      </p:sp>
      <p:graphicFrame>
        <p:nvGraphicFramePr>
          <p:cNvPr id="416" name="Google Shape;416;p19"/>
          <p:cNvGraphicFramePr/>
          <p:nvPr/>
        </p:nvGraphicFramePr>
        <p:xfrm>
          <a:off x="808037" y="2859087"/>
          <a:ext cx="7359650" cy="3273425"/>
        </p:xfrm>
        <a:graphic>
          <a:graphicData uri="http://schemas.openxmlformats.org/presentationml/2006/ole">
            <mc:AlternateContent>
              <mc:Choice Requires="v">
                <p:oleObj r:id="rId4" imgH="3273425" imgW="7359650" progId="PictPub.Image.8" spid="_x0000_s1">
                  <p:embed/>
                </p:oleObj>
              </mc:Choice>
              <mc:Fallback>
                <p:oleObj r:id="rId5" imgH="3273425" imgW="7359650" progId="PictPub.Image.8">
                  <p:embed/>
                  <p:pic>
                    <p:nvPicPr>
                      <p:cNvPr id="416" name="Google Shape;416;p19"/>
                      <p:cNvPicPr preferRelativeResize="0"/>
                      <p:nvPr/>
                    </p:nvPicPr>
                    <p:blipFill rotWithShape="1">
                      <a:blip r:embed="rId6">
                        <a:alphaModFix/>
                      </a:blip>
                      <a:srcRect b="0" l="0" r="0" t="0"/>
                      <a:stretch/>
                    </p:blipFill>
                    <p:spPr>
                      <a:xfrm>
                        <a:off x="808037" y="2859087"/>
                        <a:ext cx="7359650" cy="3273425"/>
                      </a:xfrm>
                      <a:prstGeom prst="rect">
                        <a:avLst/>
                      </a:prstGeom>
                      <a:noFill/>
                      <a:ln>
                        <a:noFill/>
                      </a:ln>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
          <p:cNvSpPr txBox="1"/>
          <p:nvPr/>
        </p:nvSpPr>
        <p:spPr>
          <a:xfrm>
            <a:off x="900112" y="908050"/>
            <a:ext cx="8243887" cy="2682875"/>
          </a:xfrm>
          <a:prstGeom prst="rect">
            <a:avLst/>
          </a:prstGeom>
          <a:noFill/>
          <a:ln>
            <a:noFill/>
          </a:ln>
        </p:spPr>
        <p:txBody>
          <a:bodyPr anchorCtr="0" anchor="t" bIns="45700" lIns="91425" spcFirstLastPara="1" rIns="91425" wrap="square" tIns="45700">
            <a:spAutoFit/>
          </a:bodyPr>
          <a:lstStyle/>
          <a:p>
            <a:pPr indent="-101600" lvl="0" marL="0" marR="0" rtl="0" algn="l">
              <a:lnSpc>
                <a:spcPct val="100000"/>
              </a:lnSpc>
              <a:spcBef>
                <a:spcPts val="0"/>
              </a:spcBef>
              <a:spcAft>
                <a:spcPts val="0"/>
              </a:spcAft>
              <a:buClr>
                <a:schemeClr val="accent1"/>
              </a:buClr>
              <a:buSzPts val="1600"/>
              <a:buFont typeface="Noto Sans Symbols"/>
              <a:buChar char="●"/>
            </a:pPr>
            <a:r>
              <a:rPr b="0" i="0" lang="en-US" sz="2000" u="none">
                <a:solidFill>
                  <a:srgbClr val="FF0000"/>
                </a:solidFill>
                <a:latin typeface="Comic Sans MS"/>
                <a:ea typeface="Comic Sans MS"/>
                <a:cs typeface="Comic Sans MS"/>
                <a:sym typeface="Comic Sans MS"/>
              </a:rPr>
              <a:t>Instance: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Network is a directed graph </a:t>
            </a:r>
            <a:r>
              <a:rPr b="0" i="0" lang="en-US" sz="2000" u="none" cap="none" strike="noStrike">
                <a:solidFill>
                  <a:srgbClr val="0066FF"/>
                </a:solidFill>
                <a:latin typeface="Comic Sans MS"/>
                <a:ea typeface="Comic Sans MS"/>
                <a:cs typeface="Comic Sans MS"/>
                <a:sym typeface="Comic Sans MS"/>
              </a:rPr>
              <a:t>G</a:t>
            </a:r>
            <a:r>
              <a:rPr b="0" i="0" lang="en-US" sz="2000" u="none" cap="none" strike="noStrike">
                <a:solidFill>
                  <a:schemeClr val="dk1"/>
                </a:solidFill>
                <a:latin typeface="Comic Sans MS"/>
                <a:ea typeface="Comic Sans MS"/>
                <a:cs typeface="Comic Sans MS"/>
                <a:sym typeface="Comic Sans MS"/>
              </a:rPr>
              <a:t>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Edges represent pipes that carry flow</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Each edge </a:t>
            </a:r>
            <a:r>
              <a:rPr b="0" i="0" lang="en-US" sz="2000" u="none" cap="none" strike="noStrike">
                <a:solidFill>
                  <a:schemeClr val="accent2"/>
                </a:solidFill>
                <a:latin typeface="Comic Sans MS"/>
                <a:ea typeface="Comic Sans MS"/>
                <a:cs typeface="Comic Sans MS"/>
                <a:sym typeface="Comic Sans MS"/>
              </a:rPr>
              <a:t>&lt;u,v&gt;</a:t>
            </a:r>
            <a:r>
              <a:rPr b="0" i="0" lang="en-US" sz="2000" u="none" cap="none" strike="noStrike">
                <a:solidFill>
                  <a:schemeClr val="dk1"/>
                </a:solidFill>
                <a:latin typeface="Comic Sans MS"/>
                <a:ea typeface="Comic Sans MS"/>
                <a:cs typeface="Comic Sans MS"/>
                <a:sym typeface="Comic Sans MS"/>
              </a:rPr>
              <a:t> has a maximum capacity </a:t>
            </a:r>
            <a:r>
              <a:rPr b="0" i="0" lang="en-US" sz="2000" u="none" cap="none" strike="noStrike">
                <a:solidFill>
                  <a:schemeClr val="accent2"/>
                </a:solidFill>
                <a:latin typeface="Comic Sans MS"/>
                <a:ea typeface="Comic Sans MS"/>
                <a:cs typeface="Comic Sans MS"/>
                <a:sym typeface="Comic Sans MS"/>
              </a:rPr>
              <a:t>c</a:t>
            </a:r>
            <a:r>
              <a:rPr b="0" baseline="-25000" i="0" lang="en-US" sz="2000" u="none" cap="none" strike="noStrike">
                <a:solidFill>
                  <a:schemeClr val="accent2"/>
                </a:solidFill>
                <a:latin typeface="Comic Sans MS"/>
                <a:ea typeface="Comic Sans MS"/>
                <a:cs typeface="Comic Sans MS"/>
                <a:sym typeface="Comic Sans MS"/>
              </a:rPr>
              <a:t>&lt;u,v&gt;</a:t>
            </a:r>
            <a:r>
              <a:rPr b="0" i="0" lang="en-US" sz="2000" u="none" cap="none" strike="noStrike">
                <a:solidFill>
                  <a:schemeClr val="dk1"/>
                </a:solidFill>
                <a:latin typeface="Comic Sans MS"/>
                <a:ea typeface="Comic Sans MS"/>
                <a:cs typeface="Comic Sans MS"/>
                <a:sym typeface="Comic Sans MS"/>
              </a:rPr>
              <a:t> </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source node </a:t>
            </a:r>
            <a:r>
              <a:rPr b="0" i="0" lang="en-US" sz="2000" u="none" cap="none" strike="noStrike">
                <a:solidFill>
                  <a:srgbClr val="0066FF"/>
                </a:solidFill>
                <a:latin typeface="Comic Sans MS"/>
                <a:ea typeface="Comic Sans MS"/>
                <a:cs typeface="Comic Sans MS"/>
                <a:sym typeface="Comic Sans MS"/>
              </a:rPr>
              <a:t>s</a:t>
            </a:r>
            <a:r>
              <a:rPr b="0" i="0" lang="en-US" sz="2000" u="none" cap="none" strike="noStrike">
                <a:solidFill>
                  <a:srgbClr val="00FFFF"/>
                </a:solidFill>
                <a:latin typeface="Comic Sans MS"/>
                <a:ea typeface="Comic Sans MS"/>
                <a:cs typeface="Comic Sans MS"/>
                <a:sym typeface="Comic Sans MS"/>
              </a:rPr>
              <a:t> </a:t>
            </a:r>
            <a:r>
              <a:rPr b="0" i="0" lang="en-US" sz="2000" u="none" cap="none" strike="noStrike">
                <a:solidFill>
                  <a:schemeClr val="dk1"/>
                </a:solidFill>
                <a:latin typeface="Comic Sans MS"/>
                <a:ea typeface="Comic Sans MS"/>
                <a:cs typeface="Comic Sans MS"/>
                <a:sym typeface="Comic Sans MS"/>
              </a:rPr>
              <a:t>in which flow arrives</a:t>
            </a:r>
            <a:endParaRPr/>
          </a:p>
          <a:p>
            <a:pPr indent="-101600" lvl="1" marL="457200" marR="0" rtl="0" algn="l">
              <a:lnSpc>
                <a:spcPct val="100000"/>
              </a:lnSpc>
              <a:spcBef>
                <a:spcPts val="1000"/>
              </a:spcBef>
              <a:spcAft>
                <a:spcPts val="0"/>
              </a:spcAft>
              <a:buClr>
                <a:schemeClr val="accent1"/>
              </a:buClr>
              <a:buSzPts val="1600"/>
              <a:buFont typeface="Noto Sans Symbols"/>
              <a:buChar char="●"/>
            </a:pPr>
            <a:r>
              <a:rPr b="0" i="0" lang="en-US" sz="2000" u="none" cap="none" strike="noStrike">
                <a:solidFill>
                  <a:schemeClr val="dk1"/>
                </a:solidFill>
                <a:latin typeface="Comic Sans MS"/>
                <a:ea typeface="Comic Sans MS"/>
                <a:cs typeface="Comic Sans MS"/>
                <a:sym typeface="Comic Sans MS"/>
              </a:rPr>
              <a:t>A sink node </a:t>
            </a:r>
            <a:r>
              <a:rPr b="0" i="0" lang="en-US" sz="2000" u="none" cap="none" strike="noStrike">
                <a:solidFill>
                  <a:srgbClr val="0066FF"/>
                </a:solidFill>
                <a:latin typeface="Comic Sans MS"/>
                <a:ea typeface="Comic Sans MS"/>
                <a:cs typeface="Comic Sans MS"/>
                <a:sym typeface="Comic Sans MS"/>
              </a:rPr>
              <a:t>t</a:t>
            </a:r>
            <a:r>
              <a:rPr b="0" i="0" lang="en-US" sz="2000" u="none" cap="none" strike="noStrike">
                <a:solidFill>
                  <a:schemeClr val="dk1"/>
                </a:solidFill>
                <a:latin typeface="Comic Sans MS"/>
                <a:ea typeface="Comic Sans MS"/>
                <a:cs typeface="Comic Sans MS"/>
                <a:sym typeface="Comic Sans MS"/>
              </a:rPr>
              <a:t> out which flow leaves</a:t>
            </a:r>
            <a:endParaRPr/>
          </a:p>
        </p:txBody>
      </p:sp>
      <p:sp>
        <p:nvSpPr>
          <p:cNvPr id="159" name="Google Shape;159;p2"/>
          <p:cNvSpPr txBox="1"/>
          <p:nvPr>
            <p:ph type="title"/>
          </p:nvPr>
        </p:nvSpPr>
        <p:spPr>
          <a:xfrm>
            <a:off x="827087" y="-114300"/>
            <a:ext cx="7951787"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Network Flow</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 calcmode="lin" valueType="num">
                                      <p:cBhvr additive="base">
                                        <p:cTn dur="500"/>
                                        <p:tgtEl>
                                          <p:spTgt spid="158">
                                            <p:txEl>
                                              <p:pRg end="0" st="0"/>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 calcmode="lin" valueType="num">
                                      <p:cBhvr additive="base">
                                        <p:cTn dur="500"/>
                                        <p:tgtEl>
                                          <p:spTgt spid="158">
                                            <p:txEl>
                                              <p:pRg end="1" st="1"/>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 calcmode="lin" valueType="num">
                                      <p:cBhvr additive="base">
                                        <p:cTn dur="500"/>
                                        <p:tgtEl>
                                          <p:spTgt spid="158">
                                            <p:txEl>
                                              <p:pRg end="2" st="2"/>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 calcmode="lin" valueType="num">
                                      <p:cBhvr additive="base">
                                        <p:cTn dur="500"/>
                                        <p:tgtEl>
                                          <p:spTgt spid="158">
                                            <p:txEl>
                                              <p:pRg end="3" st="3"/>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4" st="4"/>
                                            </p:txEl>
                                          </p:spTgt>
                                        </p:tgtEl>
                                        <p:attrNameLst>
                                          <p:attrName>style.visibility</p:attrName>
                                        </p:attrNameLst>
                                      </p:cBhvr>
                                      <p:to>
                                        <p:strVal val="visible"/>
                                      </p:to>
                                    </p:set>
                                    <p:anim calcmode="lin" valueType="num">
                                      <p:cBhvr additive="base">
                                        <p:cTn dur="500"/>
                                        <p:tgtEl>
                                          <p:spTgt spid="158">
                                            <p:txEl>
                                              <p:pRg end="4" st="4"/>
                                            </p:txEl>
                                          </p:spTgt>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58">
                                            <p:txEl>
                                              <p:pRg end="5" st="5"/>
                                            </p:txEl>
                                          </p:spTgt>
                                        </p:tgtEl>
                                        <p:attrNameLst>
                                          <p:attrName>style.visibility</p:attrName>
                                        </p:attrNameLst>
                                      </p:cBhvr>
                                      <p:to>
                                        <p:strVal val="visible"/>
                                      </p:to>
                                    </p:set>
                                    <p:anim calcmode="lin" valueType="num">
                                      <p:cBhvr additive="base">
                                        <p:cTn dur="500"/>
                                        <p:tgtEl>
                                          <p:spTgt spid="15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2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400"/>
              <a:buFont typeface="Times New Roman"/>
              <a:buNone/>
            </a:pPr>
            <a:r>
              <a:rPr b="0" i="0" lang="en-US" sz="4400" u="none">
                <a:solidFill>
                  <a:schemeClr val="accent2"/>
                </a:solidFill>
                <a:latin typeface="Times New Roman"/>
                <a:ea typeface="Times New Roman"/>
                <a:cs typeface="Times New Roman"/>
                <a:sym typeface="Times New Roman"/>
              </a:rPr>
              <a:t>Why  do we need residual networks?</a:t>
            </a:r>
            <a:endParaRPr/>
          </a:p>
        </p:txBody>
      </p:sp>
      <p:sp>
        <p:nvSpPr>
          <p:cNvPr id="422" name="Google Shape;422;p20"/>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Residual networks allow us to reverse flows if necessary.</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If we have taken a bad path then residual networks allow one to detect the condition and reverse the flow.</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A bad path is one which overlaps with too many other paths.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2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4400"/>
              <a:buFont typeface="Times New Roman"/>
              <a:buNone/>
            </a:pPr>
            <a:r>
              <a:rPr b="0" i="0" lang="en-US" sz="4400" u="none">
                <a:solidFill>
                  <a:schemeClr val="accent2"/>
                </a:solidFill>
                <a:latin typeface="Times New Roman"/>
                <a:ea typeface="Times New Roman"/>
                <a:cs typeface="Times New Roman"/>
                <a:sym typeface="Times New Roman"/>
              </a:rPr>
              <a:t>Example</a:t>
            </a:r>
            <a:r>
              <a:rPr b="0" i="0" lang="en-US" sz="4400" u="none">
                <a:solidFill>
                  <a:schemeClr val="dk2"/>
                </a:solidFill>
                <a:latin typeface="Times New Roman"/>
                <a:ea typeface="Times New Roman"/>
                <a:cs typeface="Times New Roman"/>
                <a:sym typeface="Times New Roman"/>
              </a:rPr>
              <a:t> </a:t>
            </a:r>
            <a:endParaRPr/>
          </a:p>
        </p:txBody>
      </p:sp>
      <p:sp>
        <p:nvSpPr>
          <p:cNvPr id="428" name="Google Shape;428;p21"/>
          <p:cNvSpPr txBox="1"/>
          <p:nvPr/>
        </p:nvSpPr>
        <p:spPr>
          <a:xfrm>
            <a:off x="3581400" y="1751012"/>
            <a:ext cx="762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29" name="Google Shape;429;p21"/>
          <p:cNvSpPr txBox="1"/>
          <p:nvPr/>
        </p:nvSpPr>
        <p:spPr>
          <a:xfrm>
            <a:off x="7086600" y="2055812"/>
            <a:ext cx="762000" cy="609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cxnSp>
        <p:nvCxnSpPr>
          <p:cNvPr id="430" name="Google Shape;430;p21"/>
          <p:cNvCxnSpPr/>
          <p:nvPr/>
        </p:nvCxnSpPr>
        <p:spPr>
          <a:xfrm flipH="1" rot="10800000">
            <a:off x="3962400" y="1370012"/>
            <a:ext cx="1828800" cy="685800"/>
          </a:xfrm>
          <a:prstGeom prst="straightConnector1">
            <a:avLst/>
          </a:prstGeom>
          <a:noFill/>
          <a:ln cap="flat" cmpd="sng" w="28575">
            <a:solidFill>
              <a:schemeClr val="dk1"/>
            </a:solidFill>
            <a:prstDash val="solid"/>
            <a:miter lim="800000"/>
            <a:headEnd len="med" w="med" type="none"/>
            <a:tailEnd len="med" w="med" type="stealth"/>
          </a:ln>
        </p:spPr>
      </p:cxnSp>
      <p:cxnSp>
        <p:nvCxnSpPr>
          <p:cNvPr id="431" name="Google Shape;431;p21"/>
          <p:cNvCxnSpPr/>
          <p:nvPr/>
        </p:nvCxnSpPr>
        <p:spPr>
          <a:xfrm>
            <a:off x="3962400" y="2055812"/>
            <a:ext cx="1828800" cy="914400"/>
          </a:xfrm>
          <a:prstGeom prst="straightConnector1">
            <a:avLst/>
          </a:prstGeom>
          <a:noFill/>
          <a:ln cap="flat" cmpd="sng" w="28575">
            <a:solidFill>
              <a:schemeClr val="dk1"/>
            </a:solidFill>
            <a:prstDash val="solid"/>
            <a:miter lim="800000"/>
            <a:headEnd len="med" w="med" type="none"/>
            <a:tailEnd len="med" w="med" type="stealth"/>
          </a:ln>
        </p:spPr>
      </p:cxnSp>
      <p:cxnSp>
        <p:nvCxnSpPr>
          <p:cNvPr id="432" name="Google Shape;432;p21"/>
          <p:cNvCxnSpPr/>
          <p:nvPr/>
        </p:nvCxnSpPr>
        <p:spPr>
          <a:xfrm>
            <a:off x="5943600" y="1370012"/>
            <a:ext cx="1371600" cy="914400"/>
          </a:xfrm>
          <a:prstGeom prst="straightConnector1">
            <a:avLst/>
          </a:prstGeom>
          <a:noFill/>
          <a:ln cap="flat" cmpd="sng" w="28575">
            <a:solidFill>
              <a:schemeClr val="dk1"/>
            </a:solidFill>
            <a:prstDash val="solid"/>
            <a:miter lim="800000"/>
            <a:headEnd len="med" w="med" type="none"/>
            <a:tailEnd len="med" w="med" type="stealth"/>
          </a:ln>
        </p:spPr>
      </p:cxnSp>
      <p:cxnSp>
        <p:nvCxnSpPr>
          <p:cNvPr id="433" name="Google Shape;433;p21"/>
          <p:cNvCxnSpPr/>
          <p:nvPr/>
        </p:nvCxnSpPr>
        <p:spPr>
          <a:xfrm flipH="1" rot="10800000">
            <a:off x="5943600" y="2436812"/>
            <a:ext cx="1371600" cy="609600"/>
          </a:xfrm>
          <a:prstGeom prst="straightConnector1">
            <a:avLst/>
          </a:prstGeom>
          <a:noFill/>
          <a:ln cap="flat" cmpd="sng" w="28575">
            <a:solidFill>
              <a:schemeClr val="dk1"/>
            </a:solidFill>
            <a:prstDash val="solid"/>
            <a:miter lim="800000"/>
            <a:headEnd len="med" w="med" type="none"/>
            <a:tailEnd len="med" w="med" type="stealth"/>
          </a:ln>
        </p:spPr>
      </p:cxnSp>
      <p:sp>
        <p:nvSpPr>
          <p:cNvPr id="434" name="Google Shape;434;p21"/>
          <p:cNvSpPr/>
          <p:nvPr/>
        </p:nvSpPr>
        <p:spPr>
          <a:xfrm>
            <a:off x="3886200" y="19034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35" name="Google Shape;435;p21"/>
          <p:cNvSpPr/>
          <p:nvPr/>
        </p:nvSpPr>
        <p:spPr>
          <a:xfrm>
            <a:off x="5791200" y="12176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36" name="Google Shape;436;p21"/>
          <p:cNvSpPr/>
          <p:nvPr/>
        </p:nvSpPr>
        <p:spPr>
          <a:xfrm>
            <a:off x="7315200" y="22082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37" name="Google Shape;437;p21"/>
          <p:cNvSpPr/>
          <p:nvPr/>
        </p:nvSpPr>
        <p:spPr>
          <a:xfrm>
            <a:off x="5791200" y="2894012"/>
            <a:ext cx="228600" cy="3048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nvGrpSpPr>
          <p:cNvPr id="438" name="Google Shape;438;p21"/>
          <p:cNvGrpSpPr/>
          <p:nvPr/>
        </p:nvGrpSpPr>
        <p:grpSpPr>
          <a:xfrm>
            <a:off x="3276600" y="1217612"/>
            <a:ext cx="5638800" cy="685800"/>
            <a:chOff x="672" y="1536"/>
            <a:chExt cx="3552" cy="432"/>
          </a:xfrm>
        </p:grpSpPr>
        <p:sp>
          <p:nvSpPr>
            <p:cNvPr id="439" name="Google Shape;439;p21"/>
            <p:cNvSpPr txBox="1"/>
            <p:nvPr/>
          </p:nvSpPr>
          <p:spPr>
            <a:xfrm>
              <a:off x="672" y="1536"/>
              <a:ext cx="120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Source</a:t>
              </a:r>
              <a:endParaRPr/>
            </a:p>
          </p:txBody>
        </p:sp>
        <p:sp>
          <p:nvSpPr>
            <p:cNvPr id="440" name="Google Shape;440;p21"/>
            <p:cNvSpPr txBox="1"/>
            <p:nvPr/>
          </p:nvSpPr>
          <p:spPr>
            <a:xfrm>
              <a:off x="3024" y="1680"/>
              <a:ext cx="120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Destination</a:t>
              </a:r>
              <a:endParaRPr/>
            </a:p>
          </p:txBody>
        </p:sp>
      </p:grpSp>
      <p:sp>
        <p:nvSpPr>
          <p:cNvPr id="441" name="Google Shape;441;p21"/>
          <p:cNvSpPr txBox="1"/>
          <p:nvPr/>
        </p:nvSpPr>
        <p:spPr>
          <a:xfrm>
            <a:off x="4724400" y="13700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42" name="Google Shape;442;p21"/>
          <p:cNvSpPr txBox="1"/>
          <p:nvPr/>
        </p:nvSpPr>
        <p:spPr>
          <a:xfrm>
            <a:off x="6172200" y="12176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43" name="Google Shape;443;p21"/>
          <p:cNvSpPr txBox="1"/>
          <p:nvPr/>
        </p:nvSpPr>
        <p:spPr>
          <a:xfrm>
            <a:off x="4800600" y="23606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44" name="Google Shape;444;p21"/>
          <p:cNvSpPr txBox="1"/>
          <p:nvPr/>
        </p:nvSpPr>
        <p:spPr>
          <a:xfrm>
            <a:off x="6324600" y="28940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cxnSp>
        <p:nvCxnSpPr>
          <p:cNvPr id="445" name="Google Shape;445;p21"/>
          <p:cNvCxnSpPr/>
          <p:nvPr/>
        </p:nvCxnSpPr>
        <p:spPr>
          <a:xfrm>
            <a:off x="5867400" y="1522412"/>
            <a:ext cx="76200" cy="1371600"/>
          </a:xfrm>
          <a:prstGeom prst="straightConnector1">
            <a:avLst/>
          </a:prstGeom>
          <a:noFill/>
          <a:ln cap="flat" cmpd="sng" w="9525">
            <a:solidFill>
              <a:schemeClr val="dk1"/>
            </a:solidFill>
            <a:prstDash val="solid"/>
            <a:miter lim="800000"/>
            <a:headEnd len="med" w="med" type="none"/>
            <a:tailEnd len="med" w="med" type="triangle"/>
          </a:ln>
        </p:spPr>
      </p:cxnSp>
      <p:sp>
        <p:nvSpPr>
          <p:cNvPr id="446" name="Google Shape;446;p21"/>
          <p:cNvSpPr txBox="1"/>
          <p:nvPr/>
        </p:nvSpPr>
        <p:spPr>
          <a:xfrm>
            <a:off x="5829300" y="1903412"/>
            <a:ext cx="14478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1</a:t>
            </a:r>
            <a:endParaRPr/>
          </a:p>
        </p:txBody>
      </p:sp>
      <p:sp>
        <p:nvSpPr>
          <p:cNvPr id="447" name="Google Shape;447;p21"/>
          <p:cNvSpPr txBox="1"/>
          <p:nvPr/>
        </p:nvSpPr>
        <p:spPr>
          <a:xfrm>
            <a:off x="5638800" y="836612"/>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a</a:t>
            </a:r>
            <a:endParaRPr/>
          </a:p>
        </p:txBody>
      </p:sp>
      <p:sp>
        <p:nvSpPr>
          <p:cNvPr id="448" name="Google Shape;448;p21"/>
          <p:cNvSpPr txBox="1"/>
          <p:nvPr/>
        </p:nvSpPr>
        <p:spPr>
          <a:xfrm>
            <a:off x="5715000" y="3046412"/>
            <a:ext cx="4572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Times New Roman"/>
                <a:ea typeface="Times New Roman"/>
                <a:cs typeface="Times New Roman"/>
                <a:sym typeface="Times New Roman"/>
              </a:rPr>
              <a:t>b</a:t>
            </a:r>
            <a:endParaRPr/>
          </a:p>
        </p:txBody>
      </p:sp>
      <p:sp>
        <p:nvSpPr>
          <p:cNvPr id="449" name="Google Shape;449;p21"/>
          <p:cNvSpPr txBox="1"/>
          <p:nvPr/>
        </p:nvSpPr>
        <p:spPr>
          <a:xfrm>
            <a:off x="1403350" y="3429000"/>
            <a:ext cx="7315200" cy="29876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Paths source, a, destinations and source, b destination gives a flow of 2 units.</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Path source, a, b, destination overlaps with both the optimal paths.</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If we initially choose source, a, b, destination as our path, then no greedy strategy will be able to augment the network flow any further  (unless we use residual edges which allows recovery)</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dk1"/>
                </a:solidFill>
                <a:latin typeface="Times New Roman"/>
                <a:ea typeface="Times New Roman"/>
                <a:cs typeface="Times New Roman"/>
                <a:sym typeface="Times New Roman"/>
              </a:rPr>
              <a:t>Verify how we recover in spite of the initial bad choice, if we use the residual network to augment flows.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2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Augmenting Paths</a:t>
            </a:r>
            <a:endParaRPr/>
          </a:p>
        </p:txBody>
      </p:sp>
      <p:sp>
        <p:nvSpPr>
          <p:cNvPr id="455" name="Google Shape;455;p22"/>
          <p:cNvSpPr txBox="1"/>
          <p:nvPr>
            <p:ph idx="1" type="body"/>
          </p:nvPr>
        </p:nvSpPr>
        <p:spPr>
          <a:xfrm>
            <a:off x="1449387" y="2338387"/>
            <a:ext cx="7340600" cy="1836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An </a:t>
            </a:r>
            <a:r>
              <a:rPr b="0" i="0" lang="en-US" sz="2000" u="none">
                <a:solidFill>
                  <a:srgbClr val="FF0000"/>
                </a:solidFill>
                <a:latin typeface="Arial"/>
                <a:ea typeface="Arial"/>
                <a:cs typeface="Arial"/>
                <a:sym typeface="Arial"/>
              </a:rPr>
              <a:t>augmenting path</a:t>
            </a:r>
            <a:r>
              <a:rPr b="0" i="0" lang="en-US" sz="2000" u="none">
                <a:solidFill>
                  <a:schemeClr val="dk1"/>
                </a:solidFill>
                <a:latin typeface="Arial"/>
                <a:ea typeface="Arial"/>
                <a:cs typeface="Arial"/>
                <a:sym typeface="Arial"/>
              </a:rPr>
              <a:t> p is a simple path from s to t on the residual network. </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We can put more flow from s to t through p. </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We call the maximum capacity by which we can increase the flow on p the </a:t>
            </a:r>
            <a:r>
              <a:rPr b="0" i="0" lang="en-US" sz="2000" u="none">
                <a:solidFill>
                  <a:srgbClr val="FF0000"/>
                </a:solidFill>
                <a:latin typeface="Arial"/>
                <a:ea typeface="Arial"/>
                <a:cs typeface="Arial"/>
                <a:sym typeface="Arial"/>
              </a:rPr>
              <a:t>residual capacity</a:t>
            </a:r>
            <a:r>
              <a:rPr b="0" i="0" lang="en-US" sz="2000" u="none">
                <a:solidFill>
                  <a:schemeClr val="dk1"/>
                </a:solidFill>
                <a:latin typeface="Arial"/>
                <a:ea typeface="Arial"/>
                <a:cs typeface="Arial"/>
                <a:sym typeface="Arial"/>
              </a:rPr>
              <a:t> of p.</a:t>
            </a:r>
            <a:endParaRPr/>
          </a:p>
        </p:txBody>
      </p:sp>
      <p:grpSp>
        <p:nvGrpSpPr>
          <p:cNvPr id="456" name="Google Shape;456;p22"/>
          <p:cNvGrpSpPr/>
          <p:nvPr/>
        </p:nvGrpSpPr>
        <p:grpSpPr>
          <a:xfrm>
            <a:off x="1101725" y="4387850"/>
            <a:ext cx="7345362" cy="1228725"/>
            <a:chOff x="694" y="2764"/>
            <a:chExt cx="4627" cy="774"/>
          </a:xfrm>
        </p:grpSpPr>
        <p:sp>
          <p:nvSpPr>
            <p:cNvPr id="457" name="Google Shape;457;p22"/>
            <p:cNvSpPr txBox="1"/>
            <p:nvPr/>
          </p:nvSpPr>
          <p:spPr>
            <a:xfrm>
              <a:off x="694" y="2764"/>
              <a:ext cx="4627" cy="774"/>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458" name="Google Shape;458;p22"/>
            <p:cNvPicPr preferRelativeResize="0"/>
            <p:nvPr/>
          </p:nvPicPr>
          <p:blipFill rotWithShape="1">
            <a:blip r:embed="rId3">
              <a:alphaModFix/>
            </a:blip>
            <a:srcRect b="0" l="0" r="0" t="0"/>
            <a:stretch/>
          </p:blipFill>
          <p:spPr>
            <a:xfrm>
              <a:off x="790" y="2898"/>
              <a:ext cx="4453" cy="489"/>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5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2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Augmenting Paths - example</a:t>
            </a:r>
            <a:endParaRPr/>
          </a:p>
        </p:txBody>
      </p:sp>
      <p:sp>
        <p:nvSpPr>
          <p:cNvPr id="464" name="Google Shape;464;p23"/>
          <p:cNvSpPr txBox="1"/>
          <p:nvPr>
            <p:ph idx="1" type="body"/>
          </p:nvPr>
        </p:nvSpPr>
        <p:spPr>
          <a:xfrm>
            <a:off x="1389062" y="4752975"/>
            <a:ext cx="7340600" cy="13160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residual capacity of p = 4. </a:t>
            </a:r>
            <a:endParaRPr/>
          </a:p>
          <a:p>
            <a:pPr indent="-342900" lvl="0" marL="342900" rtl="0" algn="l">
              <a:lnSpc>
                <a:spcPct val="100000"/>
              </a:lnSpc>
              <a:spcBef>
                <a:spcPts val="64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Can improve the flow along p by 4. </a:t>
            </a:r>
            <a:endParaRPr/>
          </a:p>
        </p:txBody>
      </p:sp>
      <p:graphicFrame>
        <p:nvGraphicFramePr>
          <p:cNvPr id="465" name="Google Shape;465;p23"/>
          <p:cNvGraphicFramePr/>
          <p:nvPr/>
        </p:nvGraphicFramePr>
        <p:xfrm>
          <a:off x="1377950" y="1639887"/>
          <a:ext cx="5761037" cy="2562225"/>
        </p:xfrm>
        <a:graphic>
          <a:graphicData uri="http://schemas.openxmlformats.org/presentationml/2006/ole">
            <mc:AlternateContent>
              <mc:Choice Requires="v">
                <p:oleObj r:id="rId4" imgH="2562225" imgW="5761037" progId="PictPub.Image.8" spid="_x0000_s1">
                  <p:embed/>
                </p:oleObj>
              </mc:Choice>
              <mc:Fallback>
                <p:oleObj r:id="rId5" imgH="2562225" imgW="5761037" progId="PictPub.Image.8">
                  <p:embed/>
                  <p:pic>
                    <p:nvPicPr>
                      <p:cNvPr id="465" name="Google Shape;465;p23"/>
                      <p:cNvPicPr preferRelativeResize="0"/>
                      <p:nvPr/>
                    </p:nvPicPr>
                    <p:blipFill rotWithShape="1">
                      <a:blip r:embed="rId6">
                        <a:alphaModFix/>
                      </a:blip>
                      <a:srcRect b="0" l="0" r="0" t="0"/>
                      <a:stretch/>
                    </p:blipFill>
                    <p:spPr>
                      <a:xfrm>
                        <a:off x="1377950" y="1639887"/>
                        <a:ext cx="5761037" cy="2562225"/>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4">
                                            <p:txEl>
                                              <p:pRg end="0" st="0"/>
                                            </p:txEl>
                                          </p:spTgt>
                                        </p:tgtEl>
                                        <p:attrNameLst>
                                          <p:attrName>style.visibility</p:attrName>
                                        </p:attrNameLst>
                                      </p:cBhvr>
                                      <p:to>
                                        <p:strVal val="visible"/>
                                      </p:to>
                                    </p:set>
                                    <p:anim calcmode="lin" valueType="num">
                                      <p:cBhvr additive="base">
                                        <p:cTn dur="500"/>
                                        <p:tgtEl>
                                          <p:spTgt spid="464">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464">
                                            <p:txEl>
                                              <p:pRg end="1" st="1"/>
                                            </p:txEl>
                                          </p:spTgt>
                                        </p:tgtEl>
                                        <p:attrNameLst>
                                          <p:attrName>style.visibility</p:attrName>
                                        </p:attrNameLst>
                                      </p:cBhvr>
                                      <p:to>
                                        <p:strVal val="visible"/>
                                      </p:to>
                                    </p:set>
                                    <p:anim calcmode="lin" valueType="num">
                                      <p:cBhvr additive="base">
                                        <p:cTn dur="500"/>
                                        <p:tgtEl>
                                          <p:spTgt spid="464">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2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Ford-Fulkerson Method</a:t>
            </a:r>
            <a:endParaRPr/>
          </a:p>
        </p:txBody>
      </p:sp>
      <p:pic>
        <p:nvPicPr>
          <p:cNvPr descr="ford_fulkerson_method" id="471" name="Google Shape;471;p24"/>
          <p:cNvPicPr preferRelativeResize="0"/>
          <p:nvPr/>
        </p:nvPicPr>
        <p:blipFill rotWithShape="1">
          <a:blip r:embed="rId3">
            <a:alphaModFix/>
          </a:blip>
          <a:srcRect b="0" l="0" r="0" t="0"/>
          <a:stretch/>
        </p:blipFill>
        <p:spPr>
          <a:xfrm>
            <a:off x="684212" y="2016125"/>
            <a:ext cx="8231187" cy="298926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2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a:t>
            </a:r>
            <a:endParaRPr/>
          </a:p>
        </p:txBody>
      </p:sp>
      <p:grpSp>
        <p:nvGrpSpPr>
          <p:cNvPr id="477" name="Google Shape;477;p25"/>
          <p:cNvGrpSpPr/>
          <p:nvPr/>
        </p:nvGrpSpPr>
        <p:grpSpPr>
          <a:xfrm>
            <a:off x="1052512" y="4065587"/>
            <a:ext cx="7939087" cy="2359025"/>
            <a:chOff x="537" y="2561"/>
            <a:chExt cx="4759" cy="1486"/>
          </a:xfrm>
        </p:grpSpPr>
        <p:graphicFrame>
          <p:nvGraphicFramePr>
            <p:cNvPr id="478" name="Google Shape;478;p25"/>
            <p:cNvGraphicFramePr/>
            <p:nvPr/>
          </p:nvGraphicFramePr>
          <p:xfrm>
            <a:off x="537" y="2561"/>
            <a:ext cx="3341" cy="1486"/>
          </p:xfrm>
          <a:graphic>
            <a:graphicData uri="http://schemas.openxmlformats.org/presentationml/2006/ole">
              <mc:AlternateContent>
                <mc:Choice Requires="v">
                  <p:oleObj r:id="rId4" imgH="1486" imgW="3341" progId="PictPub.Image.8" spid="_x0000_s1">
                    <p:embed/>
                  </p:oleObj>
                </mc:Choice>
                <mc:Fallback>
                  <p:oleObj r:id="rId5" imgH="1486" imgW="3341" progId="PictPub.Image.8">
                    <p:embed/>
                    <p:pic>
                      <p:nvPicPr>
                        <p:cNvPr id="478" name="Google Shape;478;p25"/>
                        <p:cNvPicPr preferRelativeResize="0"/>
                        <p:nvPr/>
                      </p:nvPicPr>
                      <p:blipFill rotWithShape="1">
                        <a:blip r:embed="rId6">
                          <a:alphaModFix/>
                        </a:blip>
                        <a:srcRect b="0" l="0" r="0" t="0"/>
                        <a:stretch/>
                      </p:blipFill>
                      <p:spPr>
                        <a:xfrm>
                          <a:off x="537" y="2561"/>
                          <a:ext cx="3341" cy="1486"/>
                        </a:xfrm>
                        <a:prstGeom prst="rect">
                          <a:avLst/>
                        </a:prstGeom>
                        <a:noFill/>
                        <a:ln>
                          <a:noFill/>
                        </a:ln>
                      </p:spPr>
                    </p:pic>
                  </p:oleObj>
                </mc:Fallback>
              </mc:AlternateContent>
            </a:graphicData>
          </a:graphic>
        </p:graphicFrame>
        <p:sp>
          <p:nvSpPr>
            <p:cNvPr id="479" name="Google Shape;479;p25"/>
            <p:cNvSpPr txBox="1"/>
            <p:nvPr/>
          </p:nvSpPr>
          <p:spPr>
            <a:xfrm>
              <a:off x="4024" y="2960"/>
              <a:ext cx="127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Flow =4 </a:t>
              </a:r>
              <a:endParaRPr/>
            </a:p>
          </p:txBody>
        </p:sp>
      </p:grpSp>
      <p:grpSp>
        <p:nvGrpSpPr>
          <p:cNvPr id="480" name="Google Shape;480;p25"/>
          <p:cNvGrpSpPr/>
          <p:nvPr/>
        </p:nvGrpSpPr>
        <p:grpSpPr>
          <a:xfrm>
            <a:off x="1066800" y="1447800"/>
            <a:ext cx="8277225" cy="2359025"/>
            <a:chOff x="546" y="912"/>
            <a:chExt cx="5214" cy="1486"/>
          </a:xfrm>
        </p:grpSpPr>
        <p:graphicFrame>
          <p:nvGraphicFramePr>
            <p:cNvPr id="481" name="Google Shape;481;p25"/>
            <p:cNvGraphicFramePr/>
            <p:nvPr/>
          </p:nvGraphicFramePr>
          <p:xfrm>
            <a:off x="546" y="912"/>
            <a:ext cx="3335" cy="1486"/>
          </p:xfrm>
          <a:graphic>
            <a:graphicData uri="http://schemas.openxmlformats.org/presentationml/2006/ole">
              <mc:AlternateContent>
                <mc:Choice Requires="v">
                  <p:oleObj r:id="rId7" imgH="1486" imgW="3335" progId="PictPub.Image.8" spid="_x0000_s2">
                    <p:embed/>
                  </p:oleObj>
                </mc:Choice>
                <mc:Fallback>
                  <p:oleObj r:id="rId8" imgH="1486" imgW="3335" progId="PictPub.Image.8">
                    <p:embed/>
                    <p:pic>
                      <p:nvPicPr>
                        <p:cNvPr id="481" name="Google Shape;481;p25"/>
                        <p:cNvPicPr preferRelativeResize="0"/>
                        <p:nvPr/>
                      </p:nvPicPr>
                      <p:blipFill rotWithShape="1">
                        <a:blip r:embed="rId9">
                          <a:alphaModFix/>
                        </a:blip>
                        <a:srcRect b="0" l="0" r="0" t="0"/>
                        <a:stretch/>
                      </p:blipFill>
                      <p:spPr>
                        <a:xfrm>
                          <a:off x="546" y="912"/>
                          <a:ext cx="3335" cy="1486"/>
                        </a:xfrm>
                        <a:prstGeom prst="rect">
                          <a:avLst/>
                        </a:prstGeom>
                        <a:noFill/>
                        <a:ln>
                          <a:noFill/>
                        </a:ln>
                      </p:spPr>
                    </p:pic>
                  </p:oleObj>
                </mc:Fallback>
              </mc:AlternateContent>
            </a:graphicData>
          </a:graphic>
        </p:graphicFrame>
        <p:sp>
          <p:nvSpPr>
            <p:cNvPr id="482" name="Google Shape;482;p25"/>
            <p:cNvSpPr txBox="1"/>
            <p:nvPr/>
          </p:nvSpPr>
          <p:spPr>
            <a:xfrm>
              <a:off x="4043" y="1522"/>
              <a:ext cx="1717"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Original Network</a:t>
              </a:r>
              <a:endParaRPr/>
            </a:p>
          </p:txBody>
        </p:sp>
      </p:grpSp>
      <p:grpSp>
        <p:nvGrpSpPr>
          <p:cNvPr id="483" name="Google Shape;483;p25"/>
          <p:cNvGrpSpPr/>
          <p:nvPr/>
        </p:nvGrpSpPr>
        <p:grpSpPr>
          <a:xfrm>
            <a:off x="4991100" y="1295400"/>
            <a:ext cx="4152900" cy="1539875"/>
            <a:chOff x="3068" y="793"/>
            <a:chExt cx="2616" cy="970"/>
          </a:xfrm>
        </p:grpSpPr>
        <p:sp>
          <p:nvSpPr>
            <p:cNvPr id="484" name="Google Shape;484;p25"/>
            <p:cNvSpPr/>
            <p:nvPr/>
          </p:nvSpPr>
          <p:spPr>
            <a:xfrm>
              <a:off x="3068" y="958"/>
              <a:ext cx="1140" cy="805"/>
            </a:xfrm>
            <a:custGeom>
              <a:rect b="b" l="l" r="r" t="t"/>
              <a:pathLst>
                <a:path extrusionOk="0" h="805" w="1140">
                  <a:moveTo>
                    <a:pt x="1140" y="0"/>
                  </a:moveTo>
                  <a:cubicBezTo>
                    <a:pt x="944" y="100"/>
                    <a:pt x="749" y="200"/>
                    <a:pt x="588" y="218"/>
                  </a:cubicBezTo>
                  <a:cubicBezTo>
                    <a:pt x="427" y="236"/>
                    <a:pt x="274" y="8"/>
                    <a:pt x="176" y="106"/>
                  </a:cubicBezTo>
                  <a:cubicBezTo>
                    <a:pt x="78" y="204"/>
                    <a:pt x="39" y="504"/>
                    <a:pt x="0" y="805"/>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485" name="Google Shape;485;p25"/>
            <p:cNvSpPr txBox="1"/>
            <p:nvPr/>
          </p:nvSpPr>
          <p:spPr>
            <a:xfrm>
              <a:off x="4191" y="793"/>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
        <p:nvSpPr>
          <p:cNvPr id="486" name="Google Shape;486;p25"/>
          <p:cNvSpPr txBox="1"/>
          <p:nvPr/>
        </p:nvSpPr>
        <p:spPr>
          <a:xfrm>
            <a:off x="3884425" y="294675"/>
            <a:ext cx="47550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We will work on residual network, original network is just shown to understand the status in the </a:t>
            </a:r>
            <a:r>
              <a:rPr lang="en-US"/>
              <a:t>initial</a:t>
            </a:r>
            <a:r>
              <a:rPr lang="en-US"/>
              <a:t> graph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2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a:t>
            </a:r>
            <a:endParaRPr/>
          </a:p>
        </p:txBody>
      </p:sp>
      <p:grpSp>
        <p:nvGrpSpPr>
          <p:cNvPr id="492" name="Google Shape;492;p26"/>
          <p:cNvGrpSpPr/>
          <p:nvPr/>
        </p:nvGrpSpPr>
        <p:grpSpPr>
          <a:xfrm>
            <a:off x="1066800" y="1447800"/>
            <a:ext cx="7924800" cy="2359025"/>
            <a:chOff x="525" y="921"/>
            <a:chExt cx="4759" cy="1486"/>
          </a:xfrm>
        </p:grpSpPr>
        <p:grpSp>
          <p:nvGrpSpPr>
            <p:cNvPr id="493" name="Google Shape;493;p26"/>
            <p:cNvGrpSpPr/>
            <p:nvPr/>
          </p:nvGrpSpPr>
          <p:grpSpPr>
            <a:xfrm>
              <a:off x="525" y="921"/>
              <a:ext cx="4759" cy="1486"/>
              <a:chOff x="537" y="2561"/>
              <a:chExt cx="4759" cy="1486"/>
            </a:xfrm>
          </p:grpSpPr>
          <p:graphicFrame>
            <p:nvGraphicFramePr>
              <p:cNvPr id="494" name="Google Shape;494;p26"/>
              <p:cNvGraphicFramePr/>
              <p:nvPr/>
            </p:nvGraphicFramePr>
            <p:xfrm>
              <a:off x="537" y="2561"/>
              <a:ext cx="3341" cy="1486"/>
            </p:xfrm>
            <a:graphic>
              <a:graphicData uri="http://schemas.openxmlformats.org/presentationml/2006/ole">
                <mc:AlternateContent>
                  <mc:Choice Requires="v">
                    <p:oleObj r:id="rId4" imgH="1486" imgW="3341" progId="PictPub.Image.8" spid="_x0000_s1">
                      <p:embed/>
                    </p:oleObj>
                  </mc:Choice>
                  <mc:Fallback>
                    <p:oleObj r:id="rId5" imgH="1486" imgW="3341" progId="PictPub.Image.8">
                      <p:embed/>
                      <p:pic>
                        <p:nvPicPr>
                          <p:cNvPr id="494" name="Google Shape;494;p26"/>
                          <p:cNvPicPr preferRelativeResize="0"/>
                          <p:nvPr/>
                        </p:nvPicPr>
                        <p:blipFill rotWithShape="1">
                          <a:blip r:embed="rId6">
                            <a:alphaModFix/>
                          </a:blip>
                          <a:srcRect b="0" l="0" r="0" t="0"/>
                          <a:stretch/>
                        </p:blipFill>
                        <p:spPr>
                          <a:xfrm>
                            <a:off x="537" y="2561"/>
                            <a:ext cx="3341" cy="1486"/>
                          </a:xfrm>
                          <a:prstGeom prst="rect">
                            <a:avLst/>
                          </a:prstGeom>
                          <a:noFill/>
                          <a:ln>
                            <a:noFill/>
                          </a:ln>
                        </p:spPr>
                      </p:pic>
                    </p:oleObj>
                  </mc:Fallback>
                </mc:AlternateContent>
              </a:graphicData>
            </a:graphic>
          </p:graphicFrame>
          <p:sp>
            <p:nvSpPr>
              <p:cNvPr id="495" name="Google Shape;495;p26"/>
              <p:cNvSpPr txBox="1"/>
              <p:nvPr/>
            </p:nvSpPr>
            <p:spPr>
              <a:xfrm>
                <a:off x="4024" y="2960"/>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4</a:t>
                </a:r>
                <a:endParaRPr/>
              </a:p>
            </p:txBody>
          </p:sp>
        </p:grpSp>
        <p:sp>
          <p:nvSpPr>
            <p:cNvPr id="496" name="Google Shape;496;p26"/>
            <p:cNvSpPr txBox="1"/>
            <p:nvPr/>
          </p:nvSpPr>
          <p:spPr>
            <a:xfrm>
              <a:off x="4661" y="1562"/>
              <a:ext cx="244"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497" name="Google Shape;497;p26"/>
          <p:cNvGrpSpPr/>
          <p:nvPr/>
        </p:nvGrpSpPr>
        <p:grpSpPr>
          <a:xfrm>
            <a:off x="1130300" y="4171950"/>
            <a:ext cx="8210550" cy="2203450"/>
            <a:chOff x="517" y="2493"/>
            <a:chExt cx="5172" cy="1388"/>
          </a:xfrm>
        </p:grpSpPr>
        <p:graphicFrame>
          <p:nvGraphicFramePr>
            <p:cNvPr id="498" name="Google Shape;498;p26"/>
            <p:cNvGraphicFramePr/>
            <p:nvPr/>
          </p:nvGraphicFramePr>
          <p:xfrm>
            <a:off x="517" y="2493"/>
            <a:ext cx="3344" cy="1388"/>
          </p:xfrm>
          <a:graphic>
            <a:graphicData uri="http://schemas.openxmlformats.org/presentationml/2006/ole">
              <mc:AlternateContent>
                <mc:Choice Requires="v">
                  <p:oleObj r:id="rId7" imgH="1388" imgW="3344" progId="PictPub.Image.8" spid="_x0000_s2">
                    <p:embed/>
                  </p:oleObj>
                </mc:Choice>
                <mc:Fallback>
                  <p:oleObj r:id="rId8" imgH="1388" imgW="3344" progId="PictPub.Image.8">
                    <p:embed/>
                    <p:pic>
                      <p:nvPicPr>
                        <p:cNvPr id="498" name="Google Shape;498;p26"/>
                        <p:cNvPicPr preferRelativeResize="0"/>
                        <p:nvPr/>
                      </p:nvPicPr>
                      <p:blipFill rotWithShape="1">
                        <a:blip r:embed="rId9">
                          <a:alphaModFix/>
                        </a:blip>
                        <a:srcRect b="0" l="0" r="0" t="0"/>
                        <a:stretch/>
                      </p:blipFill>
                      <p:spPr>
                        <a:xfrm>
                          <a:off x="517" y="2493"/>
                          <a:ext cx="3344" cy="1388"/>
                        </a:xfrm>
                        <a:prstGeom prst="rect">
                          <a:avLst/>
                        </a:prstGeom>
                        <a:noFill/>
                        <a:ln>
                          <a:noFill/>
                        </a:ln>
                      </p:spPr>
                    </p:pic>
                  </p:oleObj>
                </mc:Fallback>
              </mc:AlternateContent>
            </a:graphicData>
          </a:graphic>
        </p:graphicFrame>
        <p:sp>
          <p:nvSpPr>
            <p:cNvPr id="499" name="Google Shape;499;p26"/>
            <p:cNvSpPr txBox="1"/>
            <p:nvPr/>
          </p:nvSpPr>
          <p:spPr>
            <a:xfrm>
              <a:off x="3944" y="2945"/>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00" name="Google Shape;500;p26"/>
          <p:cNvGrpSpPr/>
          <p:nvPr/>
        </p:nvGrpSpPr>
        <p:grpSpPr>
          <a:xfrm>
            <a:off x="4956175" y="3446462"/>
            <a:ext cx="4162425" cy="1265237"/>
            <a:chOff x="2927" y="2036"/>
            <a:chExt cx="2622" cy="797"/>
          </a:xfrm>
        </p:grpSpPr>
        <p:sp>
          <p:nvSpPr>
            <p:cNvPr id="501" name="Google Shape;501;p26"/>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02" name="Google Shape;502;p26"/>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2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aphicFrame>
        <p:nvGraphicFramePr>
          <p:cNvPr id="508" name="Google Shape;508;p27"/>
          <p:cNvGraphicFramePr/>
          <p:nvPr/>
        </p:nvGraphicFramePr>
        <p:xfrm>
          <a:off x="1066800" y="3810000"/>
          <a:ext cx="5287962" cy="2317750"/>
        </p:xfrm>
        <a:graphic>
          <a:graphicData uri="http://schemas.openxmlformats.org/presentationml/2006/ole">
            <mc:AlternateContent>
              <mc:Choice Requires="v">
                <p:oleObj r:id="rId4" imgH="2317750" imgW="5287962" progId="PictPub.Image.8" spid="_x0000_s1">
                  <p:embed/>
                </p:oleObj>
              </mc:Choice>
              <mc:Fallback>
                <p:oleObj r:id="rId5" imgH="2317750" imgW="5287962" progId="PictPub.Image.8">
                  <p:embed/>
                  <p:pic>
                    <p:nvPicPr>
                      <p:cNvPr id="508" name="Google Shape;508;p27"/>
                      <p:cNvPicPr preferRelativeResize="0"/>
                      <p:nvPr/>
                    </p:nvPicPr>
                    <p:blipFill rotWithShape="1">
                      <a:blip r:embed="rId6">
                        <a:alphaModFix/>
                      </a:blip>
                      <a:srcRect b="0" l="0" r="0" t="0"/>
                      <a:stretch/>
                    </p:blipFill>
                    <p:spPr>
                      <a:xfrm>
                        <a:off x="1066800" y="3810000"/>
                        <a:ext cx="5287962" cy="2317750"/>
                      </a:xfrm>
                      <a:prstGeom prst="rect">
                        <a:avLst/>
                      </a:prstGeom>
                      <a:noFill/>
                      <a:ln>
                        <a:noFill/>
                      </a:ln>
                    </p:spPr>
                  </p:pic>
                </p:oleObj>
              </mc:Fallback>
            </mc:AlternateContent>
          </a:graphicData>
        </a:graphic>
      </p:graphicFrame>
      <p:graphicFrame>
        <p:nvGraphicFramePr>
          <p:cNvPr id="509" name="Google Shape;509;p27"/>
          <p:cNvGraphicFramePr/>
          <p:nvPr/>
        </p:nvGraphicFramePr>
        <p:xfrm>
          <a:off x="1143000" y="1447800"/>
          <a:ext cx="5308600" cy="2203450"/>
        </p:xfrm>
        <a:graphic>
          <a:graphicData uri="http://schemas.openxmlformats.org/presentationml/2006/ole">
            <mc:AlternateContent>
              <mc:Choice Requires="v">
                <p:oleObj r:id="rId7" imgH="2203450" imgW="5308600" progId="PictPub.Image.8" spid="_x0000_s2">
                  <p:embed/>
                </p:oleObj>
              </mc:Choice>
              <mc:Fallback>
                <p:oleObj r:id="rId8" imgH="2203450" imgW="5308600" progId="PictPub.Image.8">
                  <p:embed/>
                  <p:pic>
                    <p:nvPicPr>
                      <p:cNvPr id="509" name="Google Shape;509;p27"/>
                      <p:cNvPicPr preferRelativeResize="0"/>
                      <p:nvPr/>
                    </p:nvPicPr>
                    <p:blipFill rotWithShape="1">
                      <a:blip r:embed="rId9">
                        <a:alphaModFix/>
                      </a:blip>
                      <a:srcRect b="0" l="0" r="0" t="0"/>
                      <a:stretch/>
                    </p:blipFill>
                    <p:spPr>
                      <a:xfrm>
                        <a:off x="1143000" y="1447800"/>
                        <a:ext cx="5308600" cy="2203450"/>
                      </a:xfrm>
                      <a:prstGeom prst="rect">
                        <a:avLst/>
                      </a:prstGeom>
                      <a:noFill/>
                      <a:ln>
                        <a:noFill/>
                      </a:ln>
                    </p:spPr>
                  </p:pic>
                </p:oleObj>
              </mc:Fallback>
            </mc:AlternateContent>
          </a:graphicData>
        </a:graphic>
      </p:graphicFrame>
      <p:sp>
        <p:nvSpPr>
          <p:cNvPr id="510" name="Google Shape;510;p27"/>
          <p:cNvSpPr txBox="1"/>
          <p:nvPr/>
        </p:nvSpPr>
        <p:spPr>
          <a:xfrm>
            <a:off x="6583362" y="2165350"/>
            <a:ext cx="2770187"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sp>
        <p:nvSpPr>
          <p:cNvPr id="511" name="Google Shape;511;p27"/>
          <p:cNvSpPr txBox="1"/>
          <p:nvPr/>
        </p:nvSpPr>
        <p:spPr>
          <a:xfrm>
            <a:off x="6629400" y="4648200"/>
            <a:ext cx="2311400" cy="3968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Flow =11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17" name="Google Shape;517;p28"/>
          <p:cNvGrpSpPr/>
          <p:nvPr/>
        </p:nvGrpSpPr>
        <p:grpSpPr>
          <a:xfrm>
            <a:off x="1066800" y="1524000"/>
            <a:ext cx="8077200" cy="2317750"/>
            <a:chOff x="433" y="910"/>
            <a:chExt cx="4863" cy="1460"/>
          </a:xfrm>
        </p:grpSpPr>
        <p:graphicFrame>
          <p:nvGraphicFramePr>
            <p:cNvPr id="518" name="Google Shape;518;p28"/>
            <p:cNvGraphicFramePr/>
            <p:nvPr/>
          </p:nvGraphicFramePr>
          <p:xfrm>
            <a:off x="433" y="910"/>
            <a:ext cx="3331" cy="1460"/>
          </p:xfrm>
          <a:graphic>
            <a:graphicData uri="http://schemas.openxmlformats.org/presentationml/2006/ole">
              <mc:AlternateContent>
                <mc:Choice Requires="v">
                  <p:oleObj r:id="rId4" imgH="1460" imgW="3331" progId="PictPub.Image.8" spid="_x0000_s1">
                    <p:embed/>
                  </p:oleObj>
                </mc:Choice>
                <mc:Fallback>
                  <p:oleObj r:id="rId5" imgH="1460" imgW="3331" progId="PictPub.Image.8">
                    <p:embed/>
                    <p:pic>
                      <p:nvPicPr>
                        <p:cNvPr id="518" name="Google Shape;518;p28"/>
                        <p:cNvPicPr preferRelativeResize="0"/>
                        <p:nvPr/>
                      </p:nvPicPr>
                      <p:blipFill rotWithShape="1">
                        <a:blip r:embed="rId6">
                          <a:alphaModFix/>
                        </a:blip>
                        <a:srcRect b="0" l="0" r="0" t="0"/>
                        <a:stretch/>
                      </p:blipFill>
                      <p:spPr>
                        <a:xfrm>
                          <a:off x="433" y="910"/>
                          <a:ext cx="3331" cy="1460"/>
                        </a:xfrm>
                        <a:prstGeom prst="rect">
                          <a:avLst/>
                        </a:prstGeom>
                        <a:noFill/>
                        <a:ln>
                          <a:noFill/>
                        </a:ln>
                      </p:spPr>
                    </p:pic>
                  </p:oleObj>
                </mc:Fallback>
              </mc:AlternateContent>
            </a:graphicData>
          </a:graphic>
        </p:graphicFrame>
        <p:sp>
          <p:nvSpPr>
            <p:cNvPr id="519" name="Google Shape;519;p28"/>
            <p:cNvSpPr txBox="1"/>
            <p:nvPr/>
          </p:nvSpPr>
          <p:spPr>
            <a:xfrm>
              <a:off x="4024" y="1326"/>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=11 </a:t>
              </a:r>
              <a:endParaRPr/>
            </a:p>
          </p:txBody>
        </p:sp>
        <p:sp>
          <p:nvSpPr>
            <p:cNvPr id="520" name="Google Shape;520;p28"/>
            <p:cNvSpPr txBox="1"/>
            <p:nvPr/>
          </p:nvSpPr>
          <p:spPr>
            <a:xfrm>
              <a:off x="4697" y="1568"/>
              <a:ext cx="333"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21" name="Google Shape;521;p28"/>
          <p:cNvGrpSpPr/>
          <p:nvPr/>
        </p:nvGrpSpPr>
        <p:grpSpPr>
          <a:xfrm>
            <a:off x="1295400" y="3886200"/>
            <a:ext cx="8234362" cy="2162175"/>
            <a:chOff x="425" y="2407"/>
            <a:chExt cx="5187" cy="1362"/>
          </a:xfrm>
        </p:grpSpPr>
        <p:graphicFrame>
          <p:nvGraphicFramePr>
            <p:cNvPr id="522" name="Google Shape;522;p28"/>
            <p:cNvGraphicFramePr/>
            <p:nvPr/>
          </p:nvGraphicFramePr>
          <p:xfrm>
            <a:off x="425" y="2407"/>
            <a:ext cx="3353" cy="1362"/>
          </p:xfrm>
          <a:graphic>
            <a:graphicData uri="http://schemas.openxmlformats.org/presentationml/2006/ole">
              <mc:AlternateContent>
                <mc:Choice Requires="v">
                  <p:oleObj r:id="rId7" imgH="1362" imgW="3353" progId="PictPub.Image.8" spid="_x0000_s2">
                    <p:embed/>
                  </p:oleObj>
                </mc:Choice>
                <mc:Fallback>
                  <p:oleObj r:id="rId8" imgH="1362" imgW="3353" progId="PictPub.Image.8">
                    <p:embed/>
                    <p:pic>
                      <p:nvPicPr>
                        <p:cNvPr id="522" name="Google Shape;522;p28"/>
                        <p:cNvPicPr preferRelativeResize="0"/>
                        <p:nvPr/>
                      </p:nvPicPr>
                      <p:blipFill rotWithShape="1">
                        <a:blip r:embed="rId9">
                          <a:alphaModFix/>
                        </a:blip>
                        <a:srcRect b="0" l="0" r="0" t="0"/>
                        <a:stretch/>
                      </p:blipFill>
                      <p:spPr>
                        <a:xfrm>
                          <a:off x="425" y="2407"/>
                          <a:ext cx="3353" cy="1362"/>
                        </a:xfrm>
                        <a:prstGeom prst="rect">
                          <a:avLst/>
                        </a:prstGeom>
                        <a:noFill/>
                        <a:ln>
                          <a:noFill/>
                        </a:ln>
                      </p:spPr>
                    </p:pic>
                  </p:oleObj>
                </mc:Fallback>
              </mc:AlternateContent>
            </a:graphicData>
          </a:graphic>
        </p:graphicFrame>
        <p:sp>
          <p:nvSpPr>
            <p:cNvPr id="523" name="Google Shape;523;p28"/>
            <p:cNvSpPr txBox="1"/>
            <p:nvPr/>
          </p:nvSpPr>
          <p:spPr>
            <a:xfrm>
              <a:off x="3867" y="2968"/>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24" name="Google Shape;524;p28"/>
          <p:cNvGrpSpPr/>
          <p:nvPr/>
        </p:nvGrpSpPr>
        <p:grpSpPr>
          <a:xfrm>
            <a:off x="4981575" y="3200400"/>
            <a:ext cx="4162425" cy="1265237"/>
            <a:chOff x="2927" y="2036"/>
            <a:chExt cx="2622" cy="797"/>
          </a:xfrm>
        </p:grpSpPr>
        <p:sp>
          <p:nvSpPr>
            <p:cNvPr id="525" name="Google Shape;525;p28"/>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26" name="Google Shape;526;p28"/>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2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32" name="Google Shape;532;p29"/>
          <p:cNvGrpSpPr/>
          <p:nvPr/>
        </p:nvGrpSpPr>
        <p:grpSpPr>
          <a:xfrm>
            <a:off x="1219200" y="1524000"/>
            <a:ext cx="8386762" cy="2162175"/>
            <a:chOff x="329" y="959"/>
            <a:chExt cx="5283" cy="1362"/>
          </a:xfrm>
        </p:grpSpPr>
        <p:graphicFrame>
          <p:nvGraphicFramePr>
            <p:cNvPr id="533" name="Google Shape;533;p29"/>
            <p:cNvGraphicFramePr/>
            <p:nvPr/>
          </p:nvGraphicFramePr>
          <p:xfrm>
            <a:off x="329" y="959"/>
            <a:ext cx="3353" cy="1362"/>
          </p:xfrm>
          <a:graphic>
            <a:graphicData uri="http://schemas.openxmlformats.org/presentationml/2006/ole">
              <mc:AlternateContent>
                <mc:Choice Requires="v">
                  <p:oleObj r:id="rId4" imgH="1362" imgW="3353" progId="PictPub.Image.8" spid="_x0000_s1">
                    <p:embed/>
                  </p:oleObj>
                </mc:Choice>
                <mc:Fallback>
                  <p:oleObj r:id="rId5" imgH="1362" imgW="3353" progId="PictPub.Image.8">
                    <p:embed/>
                    <p:pic>
                      <p:nvPicPr>
                        <p:cNvPr id="533" name="Google Shape;533;p29"/>
                        <p:cNvPicPr preferRelativeResize="0"/>
                        <p:nvPr/>
                      </p:nvPicPr>
                      <p:blipFill rotWithShape="1">
                        <a:blip r:embed="rId6">
                          <a:alphaModFix/>
                        </a:blip>
                        <a:srcRect b="0" l="0" r="0" t="0"/>
                        <a:stretch/>
                      </p:blipFill>
                      <p:spPr>
                        <a:xfrm>
                          <a:off x="329" y="959"/>
                          <a:ext cx="3353" cy="1362"/>
                        </a:xfrm>
                        <a:prstGeom prst="rect">
                          <a:avLst/>
                        </a:prstGeom>
                        <a:noFill/>
                        <a:ln>
                          <a:noFill/>
                        </a:ln>
                      </p:spPr>
                    </p:pic>
                  </p:oleObj>
                </mc:Fallback>
              </mc:AlternateContent>
            </a:graphicData>
          </a:graphic>
        </p:graphicFrame>
        <p:sp>
          <p:nvSpPr>
            <p:cNvPr id="534" name="Google Shape;534;p29"/>
            <p:cNvSpPr txBox="1"/>
            <p:nvPr/>
          </p:nvSpPr>
          <p:spPr>
            <a:xfrm>
              <a:off x="3867" y="1475"/>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35" name="Google Shape;535;p29"/>
          <p:cNvGrpSpPr/>
          <p:nvPr/>
        </p:nvGrpSpPr>
        <p:grpSpPr>
          <a:xfrm>
            <a:off x="1208087" y="3830637"/>
            <a:ext cx="7896225" cy="2327275"/>
            <a:chOff x="322" y="2412"/>
            <a:chExt cx="4974" cy="1466"/>
          </a:xfrm>
        </p:grpSpPr>
        <p:graphicFrame>
          <p:nvGraphicFramePr>
            <p:cNvPr id="536" name="Google Shape;536;p29"/>
            <p:cNvGraphicFramePr/>
            <p:nvPr/>
          </p:nvGraphicFramePr>
          <p:xfrm>
            <a:off x="322" y="2412"/>
            <a:ext cx="3359" cy="1466"/>
          </p:xfrm>
          <a:graphic>
            <a:graphicData uri="http://schemas.openxmlformats.org/presentationml/2006/ole">
              <mc:AlternateContent>
                <mc:Choice Requires="v">
                  <p:oleObj r:id="rId7" imgH="1466" imgW="3359" progId="PictPub.Image.8" spid="_x0000_s2">
                    <p:embed/>
                  </p:oleObj>
                </mc:Choice>
                <mc:Fallback>
                  <p:oleObj r:id="rId8" imgH="1466" imgW="3359" progId="PictPub.Image.8">
                    <p:embed/>
                    <p:pic>
                      <p:nvPicPr>
                        <p:cNvPr id="536" name="Google Shape;536;p29"/>
                        <p:cNvPicPr preferRelativeResize="0"/>
                        <p:nvPr/>
                      </p:nvPicPr>
                      <p:blipFill rotWithShape="1">
                        <a:blip r:embed="rId9">
                          <a:alphaModFix/>
                        </a:blip>
                        <a:srcRect b="0" l="0" r="0" t="0"/>
                        <a:stretch/>
                      </p:blipFill>
                      <p:spPr>
                        <a:xfrm>
                          <a:off x="322" y="2412"/>
                          <a:ext cx="3359" cy="1466"/>
                        </a:xfrm>
                        <a:prstGeom prst="rect">
                          <a:avLst/>
                        </a:prstGeom>
                        <a:noFill/>
                        <a:ln>
                          <a:noFill/>
                        </a:ln>
                      </p:spPr>
                    </p:pic>
                  </p:oleObj>
                </mc:Fallback>
              </mc:AlternateContent>
            </a:graphicData>
          </a:graphic>
        </p:graphicFrame>
        <p:sp>
          <p:nvSpPr>
            <p:cNvPr id="537" name="Google Shape;537;p29"/>
            <p:cNvSpPr txBox="1"/>
            <p:nvPr/>
          </p:nvSpPr>
          <p:spPr>
            <a:xfrm>
              <a:off x="4024" y="2848"/>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=19 </a:t>
              </a:r>
              <a:endParaRPr/>
            </a:p>
          </p:txBody>
        </p:sp>
      </p:grpSp>
      <p:sp>
        <p:nvSpPr>
          <p:cNvPr id="538" name="Google Shape;538;p29"/>
          <p:cNvSpPr txBox="1"/>
          <p:nvPr/>
        </p:nvSpPr>
        <p:spPr>
          <a:xfrm>
            <a:off x="6054325" y="5746250"/>
            <a:ext cx="27057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V2, incoming 12</a:t>
            </a:r>
            <a:endParaRPr/>
          </a:p>
          <a:p>
            <a:pPr indent="0" lvl="0" marL="0" rtl="0" algn="l">
              <a:spcBef>
                <a:spcPts val="0"/>
              </a:spcBef>
              <a:spcAft>
                <a:spcPts val="0"/>
              </a:spcAft>
              <a:buNone/>
            </a:pPr>
            <a:r>
              <a:rPr lang="en-US"/>
              <a:t>outgoing</a:t>
            </a:r>
            <a:r>
              <a:rPr lang="en-US"/>
              <a:t> 12</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Problem</a:t>
            </a:r>
            <a:endParaRPr/>
          </a:p>
        </p:txBody>
      </p:sp>
      <p:sp>
        <p:nvSpPr>
          <p:cNvPr id="165" name="Google Shape;165;p3"/>
          <p:cNvSpPr txBox="1"/>
          <p:nvPr>
            <p:ph idx="1" type="body"/>
          </p:nvPr>
        </p:nvSpPr>
        <p:spPr>
          <a:xfrm>
            <a:off x="685800" y="1279525"/>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Use a graph to model material that flows through conduits.</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Each edge represents one conduit, and has a </a:t>
            </a:r>
            <a:r>
              <a:rPr b="0" i="0" lang="en-US" sz="2000" u="none">
                <a:solidFill>
                  <a:srgbClr val="FF0000"/>
                </a:solidFill>
                <a:latin typeface="Arial"/>
                <a:ea typeface="Arial"/>
                <a:cs typeface="Arial"/>
                <a:sym typeface="Arial"/>
              </a:rPr>
              <a:t>capacity</a:t>
            </a:r>
            <a:r>
              <a:rPr b="0" i="0" lang="en-US" sz="2000" u="none">
                <a:solidFill>
                  <a:schemeClr val="dk1"/>
                </a:solidFill>
                <a:latin typeface="Arial"/>
                <a:ea typeface="Arial"/>
                <a:cs typeface="Arial"/>
                <a:sym typeface="Arial"/>
              </a:rPr>
              <a:t>, which is an upper bound on the flow rate = units/time.</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Can think of edges as pipes of different sizes. </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Want to compute max rate that we can ship material from a designated </a:t>
            </a:r>
            <a:r>
              <a:rPr b="0" i="0" lang="en-US" sz="2000" u="none">
                <a:solidFill>
                  <a:srgbClr val="FF0000"/>
                </a:solidFill>
                <a:latin typeface="Arial"/>
                <a:ea typeface="Arial"/>
                <a:cs typeface="Arial"/>
                <a:sym typeface="Arial"/>
              </a:rPr>
              <a:t>source</a:t>
            </a:r>
            <a:r>
              <a:rPr b="0" i="0" lang="en-US" sz="2000" u="none">
                <a:solidFill>
                  <a:schemeClr val="dk1"/>
                </a:solidFill>
                <a:latin typeface="Arial"/>
                <a:ea typeface="Arial"/>
                <a:cs typeface="Arial"/>
                <a:sym typeface="Arial"/>
              </a:rPr>
              <a:t> to a designated </a:t>
            </a:r>
            <a:r>
              <a:rPr b="0" i="0" lang="en-US" sz="2000" u="none">
                <a:solidFill>
                  <a:srgbClr val="FF0000"/>
                </a:solidFill>
                <a:latin typeface="Arial"/>
                <a:ea typeface="Arial"/>
                <a:cs typeface="Arial"/>
                <a:sym typeface="Arial"/>
              </a:rPr>
              <a:t>sink</a:t>
            </a:r>
            <a:r>
              <a:rPr b="0" i="0" lang="en-US" sz="2000" u="none">
                <a:solidFill>
                  <a:schemeClr val="dk1"/>
                </a:solidFill>
                <a:latin typeface="Arial"/>
                <a:ea typeface="Arial"/>
                <a:cs typeface="Arial"/>
                <a:sym typeface="Arial"/>
              </a:rPr>
              <a:t>.</a:t>
            </a:r>
            <a:endParaRPr/>
          </a:p>
        </p:txBody>
      </p:sp>
      <p:grpSp>
        <p:nvGrpSpPr>
          <p:cNvPr id="166" name="Google Shape;166;p3"/>
          <p:cNvGrpSpPr/>
          <p:nvPr/>
        </p:nvGrpSpPr>
        <p:grpSpPr>
          <a:xfrm>
            <a:off x="1676400" y="3787775"/>
            <a:ext cx="5962650" cy="2520950"/>
            <a:chOff x="1056" y="2732"/>
            <a:chExt cx="3756" cy="1588"/>
          </a:xfrm>
        </p:grpSpPr>
        <p:sp>
          <p:nvSpPr>
            <p:cNvPr id="167" name="Google Shape;167;p3"/>
            <p:cNvSpPr/>
            <p:nvPr/>
          </p:nvSpPr>
          <p:spPr>
            <a:xfrm>
              <a:off x="1056" y="2732"/>
              <a:ext cx="3756" cy="1588"/>
            </a:xfrm>
            <a:prstGeom prst="rect">
              <a:avLst/>
            </a:prstGeom>
            <a:noFill/>
            <a:ln>
              <a:noFill/>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168" name="Google Shape;168;p3"/>
            <p:cNvPicPr preferRelativeResize="0"/>
            <p:nvPr/>
          </p:nvPicPr>
          <p:blipFill rotWithShape="1">
            <a:blip r:embed="rId3">
              <a:alphaModFix/>
            </a:blip>
            <a:srcRect b="0" l="0" r="0" t="0"/>
            <a:stretch/>
          </p:blipFill>
          <p:spPr>
            <a:xfrm>
              <a:off x="1056" y="2732"/>
              <a:ext cx="3756" cy="363"/>
            </a:xfrm>
            <a:prstGeom prst="rect">
              <a:avLst/>
            </a:prstGeom>
            <a:noFill/>
            <a:ln>
              <a:noFill/>
            </a:ln>
          </p:spPr>
        </p:pic>
        <p:pic>
          <p:nvPicPr>
            <p:cNvPr id="169" name="Google Shape;169;p3"/>
            <p:cNvPicPr preferRelativeResize="0"/>
            <p:nvPr/>
          </p:nvPicPr>
          <p:blipFill rotWithShape="1">
            <a:blip r:embed="rId4">
              <a:alphaModFix/>
            </a:blip>
            <a:srcRect b="0" l="0" r="0" t="0"/>
            <a:stretch/>
          </p:blipFill>
          <p:spPr>
            <a:xfrm>
              <a:off x="1056" y="3095"/>
              <a:ext cx="3756" cy="362"/>
            </a:xfrm>
            <a:prstGeom prst="rect">
              <a:avLst/>
            </a:prstGeom>
            <a:noFill/>
            <a:ln>
              <a:noFill/>
            </a:ln>
          </p:spPr>
        </p:pic>
        <p:pic>
          <p:nvPicPr>
            <p:cNvPr id="170" name="Google Shape;170;p3"/>
            <p:cNvPicPr preferRelativeResize="0"/>
            <p:nvPr/>
          </p:nvPicPr>
          <p:blipFill rotWithShape="1">
            <a:blip r:embed="rId5">
              <a:alphaModFix/>
            </a:blip>
            <a:srcRect b="0" l="0" r="0" t="0"/>
            <a:stretch/>
          </p:blipFill>
          <p:spPr>
            <a:xfrm>
              <a:off x="1056" y="3457"/>
              <a:ext cx="3756" cy="363"/>
            </a:xfrm>
            <a:prstGeom prst="rect">
              <a:avLst/>
            </a:prstGeom>
            <a:noFill/>
            <a:ln>
              <a:noFill/>
            </a:ln>
          </p:spPr>
        </p:pic>
        <p:pic>
          <p:nvPicPr>
            <p:cNvPr id="171" name="Google Shape;171;p3"/>
            <p:cNvPicPr preferRelativeResize="0"/>
            <p:nvPr/>
          </p:nvPicPr>
          <p:blipFill rotWithShape="1">
            <a:blip r:embed="rId6">
              <a:alphaModFix/>
            </a:blip>
            <a:srcRect b="0" l="0" r="0" t="0"/>
            <a:stretch/>
          </p:blipFill>
          <p:spPr>
            <a:xfrm>
              <a:off x="1056" y="3820"/>
              <a:ext cx="3756" cy="363"/>
            </a:xfrm>
            <a:prstGeom prst="rect">
              <a:avLst/>
            </a:prstGeom>
            <a:noFill/>
            <a:ln>
              <a:noFill/>
            </a:ln>
          </p:spPr>
        </p:pic>
        <p:pic>
          <p:nvPicPr>
            <p:cNvPr id="172" name="Google Shape;172;p3"/>
            <p:cNvPicPr preferRelativeResize="0"/>
            <p:nvPr/>
          </p:nvPicPr>
          <p:blipFill rotWithShape="1">
            <a:blip r:embed="rId7">
              <a:alphaModFix/>
            </a:blip>
            <a:srcRect b="0" l="0" r="0" t="0"/>
            <a:stretch/>
          </p:blipFill>
          <p:spPr>
            <a:xfrm>
              <a:off x="1056" y="4183"/>
              <a:ext cx="3756" cy="137"/>
            </a:xfrm>
            <a:prstGeom prst="rect">
              <a:avLst/>
            </a:prstGeom>
            <a:noFill/>
            <a:ln>
              <a:noFill/>
            </a:ln>
          </p:spPr>
        </p:pic>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3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44" name="Google Shape;544;p30"/>
          <p:cNvGrpSpPr/>
          <p:nvPr/>
        </p:nvGrpSpPr>
        <p:grpSpPr>
          <a:xfrm>
            <a:off x="1143000" y="1524000"/>
            <a:ext cx="7578725" cy="2327275"/>
            <a:chOff x="282" y="924"/>
            <a:chExt cx="5014" cy="1466"/>
          </a:xfrm>
        </p:grpSpPr>
        <p:grpSp>
          <p:nvGrpSpPr>
            <p:cNvPr id="545" name="Google Shape;545;p30"/>
            <p:cNvGrpSpPr/>
            <p:nvPr/>
          </p:nvGrpSpPr>
          <p:grpSpPr>
            <a:xfrm>
              <a:off x="282" y="924"/>
              <a:ext cx="5014" cy="1466"/>
              <a:chOff x="282" y="924"/>
              <a:chExt cx="5014" cy="1466"/>
            </a:xfrm>
          </p:grpSpPr>
          <p:graphicFrame>
            <p:nvGraphicFramePr>
              <p:cNvPr id="546" name="Google Shape;546;p30"/>
              <p:cNvGraphicFramePr/>
              <p:nvPr/>
            </p:nvGraphicFramePr>
            <p:xfrm>
              <a:off x="282" y="924"/>
              <a:ext cx="3359" cy="1466"/>
            </p:xfrm>
            <a:graphic>
              <a:graphicData uri="http://schemas.openxmlformats.org/presentationml/2006/ole">
                <mc:AlternateContent>
                  <mc:Choice Requires="v">
                    <p:oleObj r:id="rId4" imgH="1466" imgW="3359" progId="PictPub.Image.8" spid="_x0000_s1">
                      <p:embed/>
                    </p:oleObj>
                  </mc:Choice>
                  <mc:Fallback>
                    <p:oleObj r:id="rId5" imgH="1466" imgW="3359" progId="PictPub.Image.8">
                      <p:embed/>
                      <p:pic>
                        <p:nvPicPr>
                          <p:cNvPr id="546" name="Google Shape;546;p30"/>
                          <p:cNvPicPr preferRelativeResize="0"/>
                          <p:nvPr/>
                        </p:nvPicPr>
                        <p:blipFill rotWithShape="1">
                          <a:blip r:embed="rId6">
                            <a:alphaModFix/>
                          </a:blip>
                          <a:srcRect b="0" l="0" r="0" t="0"/>
                          <a:stretch/>
                        </p:blipFill>
                        <p:spPr>
                          <a:xfrm>
                            <a:off x="282" y="924"/>
                            <a:ext cx="3359" cy="1466"/>
                          </a:xfrm>
                          <a:prstGeom prst="rect">
                            <a:avLst/>
                          </a:prstGeom>
                          <a:noFill/>
                          <a:ln>
                            <a:noFill/>
                          </a:ln>
                        </p:spPr>
                      </p:pic>
                    </p:oleObj>
                  </mc:Fallback>
                </mc:AlternateContent>
              </a:graphicData>
            </a:graphic>
          </p:graphicFrame>
          <p:sp>
            <p:nvSpPr>
              <p:cNvPr id="547" name="Google Shape;547;p30"/>
              <p:cNvSpPr txBox="1"/>
              <p:nvPr/>
            </p:nvSpPr>
            <p:spPr>
              <a:xfrm>
                <a:off x="4024" y="1361"/>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19</a:t>
                </a:r>
                <a:endParaRPr/>
              </a:p>
            </p:txBody>
          </p:sp>
        </p:grpSp>
        <p:sp>
          <p:nvSpPr>
            <p:cNvPr id="548" name="Google Shape;548;p30"/>
            <p:cNvSpPr txBox="1"/>
            <p:nvPr/>
          </p:nvSpPr>
          <p:spPr>
            <a:xfrm>
              <a:off x="4697" y="1603"/>
              <a:ext cx="333"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49" name="Google Shape;549;p30"/>
          <p:cNvGrpSpPr/>
          <p:nvPr/>
        </p:nvGrpSpPr>
        <p:grpSpPr>
          <a:xfrm>
            <a:off x="1143000" y="4038600"/>
            <a:ext cx="8197850" cy="2233612"/>
            <a:chOff x="296" y="2538"/>
            <a:chExt cx="5316" cy="1407"/>
          </a:xfrm>
        </p:grpSpPr>
        <p:graphicFrame>
          <p:nvGraphicFramePr>
            <p:cNvPr id="550" name="Google Shape;550;p30"/>
            <p:cNvGraphicFramePr/>
            <p:nvPr/>
          </p:nvGraphicFramePr>
          <p:xfrm>
            <a:off x="296" y="2538"/>
            <a:ext cx="3352" cy="1407"/>
          </p:xfrm>
          <a:graphic>
            <a:graphicData uri="http://schemas.openxmlformats.org/presentationml/2006/ole">
              <mc:AlternateContent>
                <mc:Choice Requires="v">
                  <p:oleObj r:id="rId7" imgH="1407" imgW="3352" progId="PictPub.Image.8" spid="_x0000_s2">
                    <p:embed/>
                  </p:oleObj>
                </mc:Choice>
                <mc:Fallback>
                  <p:oleObj r:id="rId8" imgH="1407" imgW="3352" progId="PictPub.Image.8">
                    <p:embed/>
                    <p:pic>
                      <p:nvPicPr>
                        <p:cNvPr id="550" name="Google Shape;550;p30"/>
                        <p:cNvPicPr preferRelativeResize="0"/>
                        <p:nvPr/>
                      </p:nvPicPr>
                      <p:blipFill rotWithShape="1">
                        <a:blip r:embed="rId9">
                          <a:alphaModFix/>
                        </a:blip>
                        <a:srcRect b="0" l="0" r="0" t="0"/>
                        <a:stretch/>
                      </p:blipFill>
                      <p:spPr>
                        <a:xfrm>
                          <a:off x="296" y="2538"/>
                          <a:ext cx="3352" cy="1407"/>
                        </a:xfrm>
                        <a:prstGeom prst="rect">
                          <a:avLst/>
                        </a:prstGeom>
                        <a:noFill/>
                        <a:ln>
                          <a:noFill/>
                        </a:ln>
                      </p:spPr>
                    </p:pic>
                  </p:oleObj>
                </mc:Fallback>
              </mc:AlternateContent>
            </a:graphicData>
          </a:graphic>
        </p:graphicFrame>
        <p:sp>
          <p:nvSpPr>
            <p:cNvPr id="551" name="Google Shape;551;p30"/>
            <p:cNvSpPr txBox="1"/>
            <p:nvPr/>
          </p:nvSpPr>
          <p:spPr>
            <a:xfrm>
              <a:off x="3867" y="3050"/>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52" name="Google Shape;552;p30"/>
          <p:cNvGrpSpPr/>
          <p:nvPr/>
        </p:nvGrpSpPr>
        <p:grpSpPr>
          <a:xfrm>
            <a:off x="5181600" y="3429000"/>
            <a:ext cx="4162425" cy="1265237"/>
            <a:chOff x="2927" y="2036"/>
            <a:chExt cx="2622" cy="797"/>
          </a:xfrm>
        </p:grpSpPr>
        <p:sp>
          <p:nvSpPr>
            <p:cNvPr id="553" name="Google Shape;553;p30"/>
            <p:cNvSpPr/>
            <p:nvPr/>
          </p:nvSpPr>
          <p:spPr>
            <a:xfrm>
              <a:off x="2927" y="2036"/>
              <a:ext cx="1146" cy="797"/>
            </a:xfrm>
            <a:custGeom>
              <a:rect b="b" l="l" r="r" t="t"/>
              <a:pathLst>
                <a:path extrusionOk="0" h="797" w="1146">
                  <a:moveTo>
                    <a:pt x="1146" y="527"/>
                  </a:moveTo>
                  <a:cubicBezTo>
                    <a:pt x="1052" y="474"/>
                    <a:pt x="749" y="281"/>
                    <a:pt x="588" y="210"/>
                  </a:cubicBezTo>
                  <a:cubicBezTo>
                    <a:pt x="427" y="139"/>
                    <a:pt x="274" y="0"/>
                    <a:pt x="176" y="98"/>
                  </a:cubicBezTo>
                  <a:cubicBezTo>
                    <a:pt x="78" y="196"/>
                    <a:pt x="39" y="496"/>
                    <a:pt x="0" y="79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554" name="Google Shape;554;p30"/>
            <p:cNvSpPr txBox="1"/>
            <p:nvPr/>
          </p:nvSpPr>
          <p:spPr>
            <a:xfrm>
              <a:off x="4056" y="2416"/>
              <a:ext cx="1493"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augmenting path</a:t>
              </a:r>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3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60" name="Google Shape;560;p31"/>
          <p:cNvGrpSpPr/>
          <p:nvPr/>
        </p:nvGrpSpPr>
        <p:grpSpPr>
          <a:xfrm>
            <a:off x="1143000" y="1524000"/>
            <a:ext cx="8578850" cy="2233612"/>
            <a:chOff x="208" y="962"/>
            <a:chExt cx="5404" cy="1407"/>
          </a:xfrm>
        </p:grpSpPr>
        <p:graphicFrame>
          <p:nvGraphicFramePr>
            <p:cNvPr id="561" name="Google Shape;561;p31"/>
            <p:cNvGraphicFramePr/>
            <p:nvPr/>
          </p:nvGraphicFramePr>
          <p:xfrm>
            <a:off x="208" y="962"/>
            <a:ext cx="3352" cy="1407"/>
          </p:xfrm>
          <a:graphic>
            <a:graphicData uri="http://schemas.openxmlformats.org/presentationml/2006/ole">
              <mc:AlternateContent>
                <mc:Choice Requires="v">
                  <p:oleObj r:id="rId4" imgH="1407" imgW="3352" progId="PictPub.Image.8" spid="_x0000_s1">
                    <p:embed/>
                  </p:oleObj>
                </mc:Choice>
                <mc:Fallback>
                  <p:oleObj r:id="rId5" imgH="1407" imgW="3352" progId="PictPub.Image.8">
                    <p:embed/>
                    <p:pic>
                      <p:nvPicPr>
                        <p:cNvPr id="561" name="Google Shape;561;p31"/>
                        <p:cNvPicPr preferRelativeResize="0"/>
                        <p:nvPr/>
                      </p:nvPicPr>
                      <p:blipFill rotWithShape="1">
                        <a:blip r:embed="rId6">
                          <a:alphaModFix/>
                        </a:blip>
                        <a:srcRect b="0" l="0" r="0" t="0"/>
                        <a:stretch/>
                      </p:blipFill>
                      <p:spPr>
                        <a:xfrm>
                          <a:off x="208" y="962"/>
                          <a:ext cx="3352" cy="1407"/>
                        </a:xfrm>
                        <a:prstGeom prst="rect">
                          <a:avLst/>
                        </a:prstGeom>
                        <a:noFill/>
                        <a:ln>
                          <a:noFill/>
                        </a:ln>
                      </p:spPr>
                    </p:pic>
                  </p:oleObj>
                </mc:Fallback>
              </mc:AlternateContent>
            </a:graphicData>
          </a:graphic>
        </p:graphicFrame>
        <p:sp>
          <p:nvSpPr>
            <p:cNvPr id="562" name="Google Shape;562;p31"/>
            <p:cNvSpPr txBox="1"/>
            <p:nvPr/>
          </p:nvSpPr>
          <p:spPr>
            <a:xfrm>
              <a:off x="3867" y="1528"/>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Residual Network</a:t>
              </a:r>
              <a:endParaRPr/>
            </a:p>
          </p:txBody>
        </p:sp>
      </p:grpSp>
      <p:grpSp>
        <p:nvGrpSpPr>
          <p:cNvPr id="563" name="Google Shape;563;p31"/>
          <p:cNvGrpSpPr/>
          <p:nvPr/>
        </p:nvGrpSpPr>
        <p:grpSpPr>
          <a:xfrm>
            <a:off x="1185862" y="3900487"/>
            <a:ext cx="8034337" cy="2479675"/>
            <a:chOff x="235" y="2459"/>
            <a:chExt cx="5061" cy="1562"/>
          </a:xfrm>
        </p:grpSpPr>
        <p:graphicFrame>
          <p:nvGraphicFramePr>
            <p:cNvPr id="564" name="Google Shape;564;p31"/>
            <p:cNvGraphicFramePr/>
            <p:nvPr/>
          </p:nvGraphicFramePr>
          <p:xfrm>
            <a:off x="235" y="2459"/>
            <a:ext cx="3338" cy="1562"/>
          </p:xfrm>
          <a:graphic>
            <a:graphicData uri="http://schemas.openxmlformats.org/presentationml/2006/ole">
              <mc:AlternateContent>
                <mc:Choice Requires="v">
                  <p:oleObj r:id="rId7" imgH="1562" imgW="3338" progId="PictPub.Image.8" spid="_x0000_s2">
                    <p:embed/>
                  </p:oleObj>
                </mc:Choice>
                <mc:Fallback>
                  <p:oleObj r:id="rId8" imgH="1562" imgW="3338" progId="PictPub.Image.8">
                    <p:embed/>
                    <p:pic>
                      <p:nvPicPr>
                        <p:cNvPr id="564" name="Google Shape;564;p31"/>
                        <p:cNvPicPr preferRelativeResize="0"/>
                        <p:nvPr/>
                      </p:nvPicPr>
                      <p:blipFill rotWithShape="1">
                        <a:blip r:embed="rId9">
                          <a:alphaModFix/>
                        </a:blip>
                        <a:srcRect b="0" l="0" r="0" t="0"/>
                        <a:stretch/>
                      </p:blipFill>
                      <p:spPr>
                        <a:xfrm>
                          <a:off x="235" y="2459"/>
                          <a:ext cx="3338" cy="1562"/>
                        </a:xfrm>
                        <a:prstGeom prst="rect">
                          <a:avLst/>
                        </a:prstGeom>
                        <a:noFill/>
                        <a:ln>
                          <a:noFill/>
                        </a:ln>
                      </p:spPr>
                    </p:pic>
                  </p:oleObj>
                </mc:Fallback>
              </mc:AlternateContent>
            </a:graphicData>
          </a:graphic>
        </p:graphicFrame>
        <p:sp>
          <p:nvSpPr>
            <p:cNvPr id="565" name="Google Shape;565;p31"/>
            <p:cNvSpPr txBox="1"/>
            <p:nvPr/>
          </p:nvSpPr>
          <p:spPr>
            <a:xfrm>
              <a:off x="4024" y="2901"/>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lt2"/>
                  </a:solidFill>
                  <a:latin typeface="Times New Roman"/>
                  <a:ea typeface="Times New Roman"/>
                  <a:cs typeface="Times New Roman"/>
                  <a:sym typeface="Times New Roman"/>
                </a:rPr>
                <a:t>Flow = 23</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3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grpSp>
        <p:nvGrpSpPr>
          <p:cNvPr id="571" name="Google Shape;571;p32"/>
          <p:cNvGrpSpPr/>
          <p:nvPr/>
        </p:nvGrpSpPr>
        <p:grpSpPr>
          <a:xfrm>
            <a:off x="1295400" y="3962400"/>
            <a:ext cx="8178800" cy="2159000"/>
            <a:chOff x="220" y="2500"/>
            <a:chExt cx="5392" cy="1360"/>
          </a:xfrm>
        </p:grpSpPr>
        <p:graphicFrame>
          <p:nvGraphicFramePr>
            <p:cNvPr id="572" name="Google Shape;572;p32"/>
            <p:cNvGraphicFramePr/>
            <p:nvPr/>
          </p:nvGraphicFramePr>
          <p:xfrm>
            <a:off x="220" y="2500"/>
            <a:ext cx="3355" cy="1360"/>
          </p:xfrm>
          <a:graphic>
            <a:graphicData uri="http://schemas.openxmlformats.org/presentationml/2006/ole">
              <mc:AlternateContent>
                <mc:Choice Requires="v">
                  <p:oleObj r:id="rId4" imgH="1360" imgW="3355" progId="PictPub.Image.8" spid="_x0000_s1">
                    <p:embed/>
                  </p:oleObj>
                </mc:Choice>
                <mc:Fallback>
                  <p:oleObj r:id="rId5" imgH="1360" imgW="3355" progId="PictPub.Image.8">
                    <p:embed/>
                    <p:pic>
                      <p:nvPicPr>
                        <p:cNvPr id="572" name="Google Shape;572;p32"/>
                        <p:cNvPicPr preferRelativeResize="0"/>
                        <p:nvPr/>
                      </p:nvPicPr>
                      <p:blipFill rotWithShape="1">
                        <a:blip r:embed="rId6">
                          <a:alphaModFix/>
                        </a:blip>
                        <a:srcRect b="0" l="0" r="0" t="0"/>
                        <a:stretch/>
                      </p:blipFill>
                      <p:spPr>
                        <a:xfrm>
                          <a:off x="220" y="2500"/>
                          <a:ext cx="3355" cy="1360"/>
                        </a:xfrm>
                        <a:prstGeom prst="rect">
                          <a:avLst/>
                        </a:prstGeom>
                        <a:noFill/>
                        <a:ln>
                          <a:noFill/>
                        </a:ln>
                      </p:spPr>
                    </p:pic>
                  </p:oleObj>
                </mc:Fallback>
              </mc:AlternateContent>
            </a:graphicData>
          </a:graphic>
        </p:graphicFrame>
        <p:sp>
          <p:nvSpPr>
            <p:cNvPr id="573" name="Google Shape;573;p32"/>
            <p:cNvSpPr txBox="1"/>
            <p:nvPr/>
          </p:nvSpPr>
          <p:spPr>
            <a:xfrm>
              <a:off x="3867" y="2932"/>
              <a:ext cx="1745"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Residual Network</a:t>
              </a:r>
              <a:endParaRPr/>
            </a:p>
          </p:txBody>
        </p:sp>
      </p:grpSp>
      <p:grpSp>
        <p:nvGrpSpPr>
          <p:cNvPr id="574" name="Google Shape;574;p32"/>
          <p:cNvGrpSpPr/>
          <p:nvPr/>
        </p:nvGrpSpPr>
        <p:grpSpPr>
          <a:xfrm>
            <a:off x="1084262" y="1676400"/>
            <a:ext cx="8059737" cy="2479675"/>
            <a:chOff x="219" y="875"/>
            <a:chExt cx="5077" cy="1562"/>
          </a:xfrm>
        </p:grpSpPr>
        <p:grpSp>
          <p:nvGrpSpPr>
            <p:cNvPr id="575" name="Google Shape;575;p32"/>
            <p:cNvGrpSpPr/>
            <p:nvPr/>
          </p:nvGrpSpPr>
          <p:grpSpPr>
            <a:xfrm>
              <a:off x="219" y="875"/>
              <a:ext cx="5077" cy="1562"/>
              <a:chOff x="219" y="875"/>
              <a:chExt cx="5077" cy="1562"/>
            </a:xfrm>
          </p:grpSpPr>
          <p:graphicFrame>
            <p:nvGraphicFramePr>
              <p:cNvPr id="576" name="Google Shape;576;p32"/>
              <p:cNvGraphicFramePr/>
              <p:nvPr/>
            </p:nvGraphicFramePr>
            <p:xfrm>
              <a:off x="219" y="875"/>
              <a:ext cx="3338" cy="1562"/>
            </p:xfrm>
            <a:graphic>
              <a:graphicData uri="http://schemas.openxmlformats.org/presentationml/2006/ole">
                <mc:AlternateContent>
                  <mc:Choice Requires="v">
                    <p:oleObj r:id="rId7" imgH="1562" imgW="3338" progId="PictPub.Image.8" spid="_x0000_s2">
                      <p:embed/>
                    </p:oleObj>
                  </mc:Choice>
                  <mc:Fallback>
                    <p:oleObj r:id="rId8" imgH="1562" imgW="3338" progId="PictPub.Image.8">
                      <p:embed/>
                      <p:pic>
                        <p:nvPicPr>
                          <p:cNvPr id="576" name="Google Shape;576;p32"/>
                          <p:cNvPicPr preferRelativeResize="0"/>
                          <p:nvPr/>
                        </p:nvPicPr>
                        <p:blipFill rotWithShape="1">
                          <a:blip r:embed="rId9">
                            <a:alphaModFix/>
                          </a:blip>
                          <a:srcRect b="0" l="0" r="0" t="0"/>
                          <a:stretch/>
                        </p:blipFill>
                        <p:spPr>
                          <a:xfrm>
                            <a:off x="219" y="875"/>
                            <a:ext cx="3338" cy="1562"/>
                          </a:xfrm>
                          <a:prstGeom prst="rect">
                            <a:avLst/>
                          </a:prstGeom>
                          <a:noFill/>
                          <a:ln>
                            <a:noFill/>
                          </a:ln>
                        </p:spPr>
                      </p:pic>
                    </p:oleObj>
                  </mc:Fallback>
                </mc:AlternateContent>
              </a:graphicData>
            </a:graphic>
          </p:graphicFrame>
          <p:sp>
            <p:nvSpPr>
              <p:cNvPr id="577" name="Google Shape;577;p32"/>
              <p:cNvSpPr txBox="1"/>
              <p:nvPr/>
            </p:nvSpPr>
            <p:spPr>
              <a:xfrm>
                <a:off x="4024" y="1349"/>
                <a:ext cx="1272" cy="53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Resulting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chemeClr val="accent1"/>
                    </a:solidFill>
                    <a:latin typeface="Times New Roman"/>
                    <a:ea typeface="Times New Roman"/>
                    <a:cs typeface="Times New Roman"/>
                    <a:sym typeface="Times New Roman"/>
                  </a:rPr>
                  <a:t>Flow = 23</a:t>
                </a:r>
                <a:endParaRPr/>
              </a:p>
            </p:txBody>
          </p:sp>
        </p:grpSp>
        <p:sp>
          <p:nvSpPr>
            <p:cNvPr id="578" name="Google Shape;578;p32"/>
            <p:cNvSpPr txBox="1"/>
            <p:nvPr/>
          </p:nvSpPr>
          <p:spPr>
            <a:xfrm>
              <a:off x="4697" y="1591"/>
              <a:ext cx="397" cy="288"/>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579" name="Google Shape;579;p32"/>
          <p:cNvGrpSpPr/>
          <p:nvPr/>
        </p:nvGrpSpPr>
        <p:grpSpPr>
          <a:xfrm>
            <a:off x="3152775" y="1570037"/>
            <a:ext cx="6262687" cy="4335462"/>
            <a:chOff x="1738" y="1109"/>
            <a:chExt cx="3945" cy="2731"/>
          </a:xfrm>
        </p:grpSpPr>
        <p:cxnSp>
          <p:nvCxnSpPr>
            <p:cNvPr id="580" name="Google Shape;580;p32"/>
            <p:cNvCxnSpPr/>
            <p:nvPr/>
          </p:nvCxnSpPr>
          <p:spPr>
            <a:xfrm>
              <a:off x="1738" y="2624"/>
              <a:ext cx="1240" cy="1216"/>
            </a:xfrm>
            <a:prstGeom prst="straightConnector1">
              <a:avLst/>
            </a:prstGeom>
            <a:noFill/>
            <a:ln cap="flat" cmpd="sng" w="47625">
              <a:solidFill>
                <a:srgbClr val="FF0000"/>
              </a:solidFill>
              <a:prstDash val="solid"/>
              <a:miter lim="800000"/>
              <a:headEnd len="med" w="med" type="none"/>
              <a:tailEnd len="med" w="med" type="none"/>
            </a:ln>
          </p:spPr>
        </p:cxnSp>
        <p:grpSp>
          <p:nvGrpSpPr>
            <p:cNvPr id="581" name="Google Shape;581;p32"/>
            <p:cNvGrpSpPr/>
            <p:nvPr/>
          </p:nvGrpSpPr>
          <p:grpSpPr>
            <a:xfrm>
              <a:off x="1842" y="1109"/>
              <a:ext cx="3841" cy="2194"/>
              <a:chOff x="1842" y="1109"/>
              <a:chExt cx="3841" cy="2194"/>
            </a:xfrm>
          </p:grpSpPr>
          <p:cxnSp>
            <p:nvCxnSpPr>
              <p:cNvPr id="582" name="Google Shape;582;p32"/>
              <p:cNvCxnSpPr/>
              <p:nvPr/>
            </p:nvCxnSpPr>
            <p:spPr>
              <a:xfrm>
                <a:off x="1842" y="1109"/>
                <a:ext cx="1240" cy="1216"/>
              </a:xfrm>
              <a:prstGeom prst="straightConnector1">
                <a:avLst/>
              </a:prstGeom>
              <a:noFill/>
              <a:ln cap="flat" cmpd="sng" w="47625">
                <a:solidFill>
                  <a:srgbClr val="FF0000"/>
                </a:solidFill>
                <a:prstDash val="solid"/>
                <a:miter lim="800000"/>
                <a:headEnd len="med" w="med" type="none"/>
                <a:tailEnd len="med" w="med" type="none"/>
              </a:ln>
            </p:spPr>
          </p:cxnSp>
          <p:grpSp>
            <p:nvGrpSpPr>
              <p:cNvPr id="583" name="Google Shape;583;p32"/>
              <p:cNvGrpSpPr/>
              <p:nvPr/>
            </p:nvGrpSpPr>
            <p:grpSpPr>
              <a:xfrm>
                <a:off x="2463" y="2030"/>
                <a:ext cx="3220" cy="1273"/>
                <a:chOff x="2463" y="2030"/>
                <a:chExt cx="3220" cy="1273"/>
              </a:xfrm>
            </p:grpSpPr>
            <p:sp>
              <p:nvSpPr>
                <p:cNvPr id="584" name="Google Shape;584;p32"/>
                <p:cNvSpPr txBox="1"/>
                <p:nvPr/>
              </p:nvSpPr>
              <p:spPr>
                <a:xfrm>
                  <a:off x="3641" y="2030"/>
                  <a:ext cx="2042" cy="8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t/>
                  </a:r>
                  <a:endParaRPr b="0" i="0" sz="2000" u="none">
                    <a:solidFill>
                      <a:srgbClr val="CC0000"/>
                    </a:solidFill>
                    <a:latin typeface="Times New Roman"/>
                    <a:ea typeface="Times New Roman"/>
                    <a:cs typeface="Times New Roman"/>
                    <a:sym typeface="Times New Roman"/>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No augmenting path: </a:t>
                  </a:r>
                  <a:endParaRPr/>
                </a:p>
                <a:p>
                  <a:pPr indent="0" lvl="0" marL="0" marR="0" rtl="0" algn="l">
                    <a:lnSpc>
                      <a:spcPct val="100000"/>
                    </a:lnSpc>
                    <a:spcBef>
                      <a:spcPts val="1000"/>
                    </a:spcBef>
                    <a:spcAft>
                      <a:spcPts val="0"/>
                    </a:spcAft>
                    <a:buClr>
                      <a:schemeClr val="accent1"/>
                    </a:buClr>
                    <a:buSzPts val="1600"/>
                    <a:buFont typeface="Noto Sans Symbols"/>
                    <a:buNone/>
                  </a:pPr>
                  <a:r>
                    <a:rPr b="0" i="0" lang="en-US" sz="2000" u="none">
                      <a:solidFill>
                        <a:srgbClr val="CC0000"/>
                      </a:solidFill>
                      <a:latin typeface="Times New Roman"/>
                      <a:ea typeface="Times New Roman"/>
                      <a:cs typeface="Times New Roman"/>
                      <a:sym typeface="Times New Roman"/>
                    </a:rPr>
                    <a:t>Maxflow=23</a:t>
                  </a:r>
                  <a:endParaRPr/>
                </a:p>
              </p:txBody>
            </p:sp>
            <p:sp>
              <p:nvSpPr>
                <p:cNvPr id="585" name="Google Shape;585;p32"/>
                <p:cNvSpPr/>
                <p:nvPr/>
              </p:nvSpPr>
              <p:spPr>
                <a:xfrm>
                  <a:off x="2463" y="2210"/>
                  <a:ext cx="1187" cy="1093"/>
                </a:xfrm>
                <a:custGeom>
                  <a:rect b="b" l="l" r="r" t="t"/>
                  <a:pathLst>
                    <a:path extrusionOk="0" h="1093" w="1187">
                      <a:moveTo>
                        <a:pt x="1187" y="0"/>
                      </a:moveTo>
                      <a:cubicBezTo>
                        <a:pt x="748" y="134"/>
                        <a:pt x="309" y="269"/>
                        <a:pt x="217" y="400"/>
                      </a:cubicBezTo>
                      <a:cubicBezTo>
                        <a:pt x="125" y="531"/>
                        <a:pt x="670" y="672"/>
                        <a:pt x="634" y="788"/>
                      </a:cubicBezTo>
                      <a:cubicBezTo>
                        <a:pt x="598" y="904"/>
                        <a:pt x="299" y="998"/>
                        <a:pt x="0" y="1093"/>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grpSp>
      <p:sp>
        <p:nvSpPr>
          <p:cNvPr id="586" name="Google Shape;586;p32"/>
          <p:cNvSpPr txBox="1"/>
          <p:nvPr/>
        </p:nvSpPr>
        <p:spPr>
          <a:xfrm>
            <a:off x="5038725" y="5805487"/>
            <a:ext cx="4105275" cy="1436687"/>
          </a:xfrm>
          <a:prstGeom prst="rect">
            <a:avLst/>
          </a:prstGeom>
          <a:noFill/>
          <a:ln>
            <a:noFill/>
          </a:ln>
        </p:spPr>
        <p:txBody>
          <a:bodyPr anchorCtr="0" anchor="t" bIns="45700" lIns="91425" spcFirstLastPara="1" rIns="91425" wrap="square" tIns="45700">
            <a:spAutoFit/>
          </a:bodyPr>
          <a:lstStyle/>
          <a:p>
            <a:pPr indent="-457200" lvl="1" marL="914400" marR="0" rtl="0" algn="l">
              <a:lnSpc>
                <a:spcPct val="100000"/>
              </a:lnSpc>
              <a:spcBef>
                <a:spcPts val="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The residual network Gf contains no </a:t>
            </a:r>
            <a:endParaRPr/>
          </a:p>
          <a:p>
            <a:pPr indent="-457200" lvl="1" marL="914400" marR="0" rtl="0" algn="l">
              <a:lnSpc>
                <a:spcPct val="100000"/>
              </a:lnSpc>
              <a:spcBef>
                <a:spcPts val="80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augmented paths. So f is a maximum</a:t>
            </a:r>
            <a:endParaRPr/>
          </a:p>
          <a:p>
            <a:pPr indent="-457200" lvl="1" marL="914400" marR="0" rtl="0" algn="l">
              <a:lnSpc>
                <a:spcPct val="100000"/>
              </a:lnSpc>
              <a:spcBef>
                <a:spcPts val="800"/>
              </a:spcBef>
              <a:spcAft>
                <a:spcPts val="0"/>
              </a:spcAft>
              <a:buClr>
                <a:schemeClr val="accent1"/>
              </a:buClr>
              <a:buSzPts val="1280"/>
              <a:buFont typeface="Noto Sans Symbols"/>
              <a:buNone/>
            </a:pPr>
            <a:r>
              <a:rPr b="1" i="0" lang="en-US" sz="1600" u="none" cap="none" strike="noStrike">
                <a:solidFill>
                  <a:schemeClr val="dk2"/>
                </a:solidFill>
                <a:latin typeface="Times New Roman"/>
                <a:ea typeface="Times New Roman"/>
                <a:cs typeface="Times New Roman"/>
                <a:sym typeface="Times New Roman"/>
              </a:rPr>
              <a:t>flow in G.</a:t>
            </a:r>
            <a:endParaRPr/>
          </a:p>
          <a:p>
            <a:pPr indent="0" lvl="0" marL="0" marR="0" rtl="0" algn="l">
              <a:lnSpc>
                <a:spcPct val="80000"/>
              </a:lnSpc>
              <a:spcBef>
                <a:spcPts val="320"/>
              </a:spcBef>
              <a:spcAft>
                <a:spcPts val="0"/>
              </a:spcAft>
              <a:buClr>
                <a:schemeClr val="accent1"/>
              </a:buClr>
              <a:buSzPts val="1280"/>
              <a:buFont typeface="Noto Sans Symbols"/>
              <a:buNone/>
            </a:pPr>
            <a:r>
              <a:t/>
            </a:r>
            <a:endParaRPr b="1" i="0" sz="1600" u="none" cap="none" strike="noStrike">
              <a:solidFill>
                <a:schemeClr val="dk2"/>
              </a:solidFill>
              <a:latin typeface="Times New Roman"/>
              <a:ea typeface="Times New Roman"/>
              <a:cs typeface="Times New Roman"/>
              <a:sym typeface="Times New Roman"/>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3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Ford-Fulkerson method, with details</a:t>
            </a:r>
            <a:endParaRPr/>
          </a:p>
        </p:txBody>
      </p:sp>
      <p:sp>
        <p:nvSpPr>
          <p:cNvPr id="592" name="Google Shape;592;p33"/>
          <p:cNvSpPr txBox="1"/>
          <p:nvPr/>
        </p:nvSpPr>
        <p:spPr>
          <a:xfrm>
            <a:off x="755650" y="1773237"/>
            <a:ext cx="7696200" cy="3124200"/>
          </a:xfrm>
          <a:prstGeom prst="rect">
            <a:avLst/>
          </a:prstGeom>
          <a:noFill/>
          <a:ln>
            <a:noFill/>
          </a:ln>
        </p:spPr>
        <p:txBody>
          <a:bodyPr anchorCtr="0" anchor="t" bIns="45700" lIns="91425" spcFirstLastPara="1" rIns="91425" wrap="square" tIns="45700">
            <a:noAutofit/>
          </a:bodyPr>
          <a:lstStyle/>
          <a:p>
            <a:pPr indent="-342900" lvl="0" marL="342900" marR="0" rtl="0" algn="just">
              <a:lnSpc>
                <a:spcPct val="100000"/>
              </a:lnSpc>
              <a:spcBef>
                <a:spcPts val="0"/>
              </a:spcBef>
              <a:spcAft>
                <a:spcPts val="0"/>
              </a:spcAft>
              <a:buClr>
                <a:schemeClr val="accent1"/>
              </a:buClr>
              <a:buSzPts val="1600"/>
              <a:buFont typeface="Noto Sans Symbols"/>
              <a:buNone/>
            </a:pPr>
            <a:r>
              <a:rPr b="1" i="0" lang="en-US" sz="2000" u="none">
                <a:solidFill>
                  <a:schemeClr val="dk1"/>
                </a:solidFill>
                <a:latin typeface="Courier New"/>
                <a:ea typeface="Courier New"/>
                <a:cs typeface="Courier New"/>
                <a:sym typeface="Courier New"/>
              </a:rPr>
              <a:t>Ford-Fulkerson</a:t>
            </a:r>
            <a:r>
              <a:rPr b="0" i="0" lang="en-US" sz="2000" u="none">
                <a:solidFill>
                  <a:schemeClr val="dk1"/>
                </a:solidFill>
                <a:latin typeface="Courier New"/>
                <a:ea typeface="Courier New"/>
                <a:cs typeface="Courier New"/>
                <a:sym typeface="Courier New"/>
              </a:rPr>
              <a:t>(G,s,t)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1  </a:t>
            </a:r>
            <a:r>
              <a:rPr b="1" i="0" lang="en-US" sz="1800" u="none">
                <a:solidFill>
                  <a:schemeClr val="dk1"/>
                </a:solidFill>
                <a:latin typeface="Courier New"/>
                <a:ea typeface="Courier New"/>
                <a:cs typeface="Courier New"/>
                <a:sym typeface="Courier New"/>
              </a:rPr>
              <a:t>for</a:t>
            </a:r>
            <a:r>
              <a:rPr b="0" i="0" lang="en-US" sz="1800" u="none">
                <a:solidFill>
                  <a:schemeClr val="dk1"/>
                </a:solidFill>
                <a:latin typeface="Courier New"/>
                <a:ea typeface="Courier New"/>
                <a:cs typeface="Courier New"/>
                <a:sym typeface="Courier New"/>
              </a:rPr>
              <a:t> each edge (u,v)∈G.E </a:t>
            </a:r>
            <a:r>
              <a:rPr b="1" i="0" lang="en-US" sz="1800" u="none">
                <a:solidFill>
                  <a:schemeClr val="dk1"/>
                </a:solidFill>
                <a:latin typeface="Courier New"/>
                <a:ea typeface="Courier New"/>
                <a:cs typeface="Courier New"/>
                <a:sym typeface="Courier New"/>
              </a:rPr>
              <a:t>do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2     f(u,v) = f(v,u) = 0 </a:t>
            </a:r>
            <a:endParaRPr b="1" i="0" sz="1800" u="none">
              <a:solidFill>
                <a:schemeClr val="dk1"/>
              </a:solidFill>
              <a:latin typeface="Courier New"/>
              <a:ea typeface="Courier New"/>
              <a:cs typeface="Courier New"/>
              <a:sym typeface="Courier New"/>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3  </a:t>
            </a:r>
            <a:r>
              <a:rPr b="1" i="0" lang="en-US" sz="1800" u="none">
                <a:solidFill>
                  <a:schemeClr val="dk1"/>
                </a:solidFill>
                <a:latin typeface="Courier New"/>
                <a:ea typeface="Courier New"/>
                <a:cs typeface="Courier New"/>
                <a:sym typeface="Courier New"/>
              </a:rPr>
              <a:t>while</a:t>
            </a:r>
            <a:r>
              <a:rPr b="0" i="0" lang="en-US" sz="1800" u="none">
                <a:solidFill>
                  <a:schemeClr val="dk1"/>
                </a:solidFill>
                <a:latin typeface="Courier New"/>
                <a:ea typeface="Courier New"/>
                <a:cs typeface="Courier New"/>
                <a:sym typeface="Courier New"/>
              </a:rPr>
              <a:t> ∃ path p from s to t in residual network G</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 </a:t>
            </a:r>
            <a:r>
              <a:rPr b="1" i="0" lang="en-US" sz="1800" u="none">
                <a:solidFill>
                  <a:schemeClr val="dk1"/>
                </a:solidFill>
                <a:latin typeface="Courier New"/>
                <a:ea typeface="Courier New"/>
                <a:cs typeface="Courier New"/>
                <a:sym typeface="Courier New"/>
              </a:rPr>
              <a:t>do</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4     c</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 = min{c</a:t>
            </a:r>
            <a:r>
              <a:rPr b="0" baseline="-25000" i="0" lang="en-US" sz="1800" u="none">
                <a:solidFill>
                  <a:schemeClr val="dk1"/>
                </a:solidFill>
                <a:latin typeface="Courier New"/>
                <a:ea typeface="Courier New"/>
                <a:cs typeface="Courier New"/>
                <a:sym typeface="Courier New"/>
              </a:rPr>
              <a:t>f</a:t>
            </a:r>
            <a:r>
              <a:rPr b="0" i="0" lang="en-US" sz="1800" u="none">
                <a:solidFill>
                  <a:schemeClr val="dk1"/>
                </a:solidFill>
                <a:latin typeface="Courier New"/>
                <a:ea typeface="Courier New"/>
                <a:cs typeface="Courier New"/>
                <a:sym typeface="Courier New"/>
              </a:rPr>
              <a:t>(u,v): (u,v)∈p} </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5     </a:t>
            </a:r>
            <a:r>
              <a:rPr b="1" i="0" lang="en-US" sz="1800" u="none">
                <a:solidFill>
                  <a:schemeClr val="dk1"/>
                </a:solidFill>
                <a:latin typeface="Courier New"/>
                <a:ea typeface="Courier New"/>
                <a:cs typeface="Courier New"/>
                <a:sym typeface="Courier New"/>
              </a:rPr>
              <a:t>for</a:t>
            </a:r>
            <a:r>
              <a:rPr b="0" i="0" lang="en-US" sz="1800" u="none">
                <a:solidFill>
                  <a:schemeClr val="dk1"/>
                </a:solidFill>
                <a:latin typeface="Courier New"/>
                <a:ea typeface="Courier New"/>
                <a:cs typeface="Courier New"/>
                <a:sym typeface="Courier New"/>
              </a:rPr>
              <a:t> each edge (u,v) in p </a:t>
            </a:r>
            <a:r>
              <a:rPr b="1" i="0" lang="en-US" sz="1800" u="none">
                <a:solidFill>
                  <a:schemeClr val="dk1"/>
                </a:solidFill>
                <a:latin typeface="Courier New"/>
                <a:ea typeface="Courier New"/>
                <a:cs typeface="Courier New"/>
                <a:sym typeface="Courier New"/>
              </a:rPr>
              <a:t>do</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6         f(u,v) = f(u,v) + c</a:t>
            </a:r>
            <a:r>
              <a:rPr b="0" baseline="-25000" i="0" lang="en-US" sz="1800" u="none">
                <a:solidFill>
                  <a:schemeClr val="dk1"/>
                </a:solidFill>
                <a:latin typeface="Courier New"/>
                <a:ea typeface="Courier New"/>
                <a:cs typeface="Courier New"/>
                <a:sym typeface="Courier New"/>
              </a:rPr>
              <a:t>f</a:t>
            </a:r>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7         f(v,u)</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a:t>
            </a:r>
            <a:r>
              <a:rPr b="1" i="0" lang="en-US" sz="1800" u="none">
                <a:solidFill>
                  <a:schemeClr val="dk1"/>
                </a:solidFill>
                <a:latin typeface="Courier New"/>
                <a:ea typeface="Courier New"/>
                <a:cs typeface="Courier New"/>
                <a:sym typeface="Courier New"/>
              </a:rPr>
              <a:t> </a:t>
            </a:r>
            <a:r>
              <a:rPr b="0" i="0" lang="en-US" sz="1800" u="none">
                <a:solidFill>
                  <a:schemeClr val="dk1"/>
                </a:solidFill>
                <a:latin typeface="Courier New"/>
                <a:ea typeface="Courier New"/>
                <a:cs typeface="Courier New"/>
                <a:sym typeface="Courier New"/>
              </a:rPr>
              <a:t>-f(u,v)</a:t>
            </a:r>
            <a:endParaRPr b="1" i="0" sz="1800" u="none">
              <a:solidFill>
                <a:schemeClr val="dk1"/>
              </a:solidFill>
              <a:latin typeface="Courier New"/>
              <a:ea typeface="Courier New"/>
              <a:cs typeface="Courier New"/>
              <a:sym typeface="Courier New"/>
            </a:endParaRPr>
          </a:p>
          <a:p>
            <a:pPr indent="-342900" lvl="0" marL="342900" marR="0" rtl="0" algn="just">
              <a:lnSpc>
                <a:spcPct val="100000"/>
              </a:lnSpc>
              <a:spcBef>
                <a:spcPts val="360"/>
              </a:spcBef>
              <a:spcAft>
                <a:spcPts val="0"/>
              </a:spcAft>
              <a:buClr>
                <a:schemeClr val="accent1"/>
              </a:buClr>
              <a:buSzPts val="1440"/>
              <a:buFont typeface="Noto Sans Symbols"/>
              <a:buNone/>
            </a:pPr>
            <a:r>
              <a:rPr b="0" i="0" lang="en-US" sz="1800" u="none">
                <a:solidFill>
                  <a:schemeClr val="dk1"/>
                </a:solidFill>
                <a:latin typeface="Courier New"/>
                <a:ea typeface="Courier New"/>
                <a:cs typeface="Courier New"/>
                <a:sym typeface="Courier New"/>
              </a:rPr>
              <a:t>8  </a:t>
            </a:r>
            <a:r>
              <a:rPr b="1" i="0" lang="en-US" sz="1800" u="none">
                <a:solidFill>
                  <a:schemeClr val="dk1"/>
                </a:solidFill>
                <a:latin typeface="Courier New"/>
                <a:ea typeface="Courier New"/>
                <a:cs typeface="Courier New"/>
                <a:sym typeface="Courier New"/>
              </a:rPr>
              <a:t>return </a:t>
            </a:r>
            <a:r>
              <a:rPr b="0" i="0" lang="en-US" sz="1800" u="none">
                <a:solidFill>
                  <a:schemeClr val="dk1"/>
                </a:solidFill>
                <a:latin typeface="Courier New"/>
                <a:ea typeface="Courier New"/>
                <a:cs typeface="Courier New"/>
                <a:sym typeface="Courier New"/>
              </a:rPr>
              <a:t>f</a:t>
            </a:r>
            <a:endParaRPr/>
          </a:p>
        </p:txBody>
      </p:sp>
      <p:sp>
        <p:nvSpPr>
          <p:cNvPr id="593" name="Google Shape;593;p33"/>
          <p:cNvSpPr txBox="1"/>
          <p:nvPr/>
        </p:nvSpPr>
        <p:spPr>
          <a:xfrm>
            <a:off x="1258887" y="4876800"/>
            <a:ext cx="7732712" cy="914400"/>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Arial"/>
                <a:ea typeface="Arial"/>
                <a:cs typeface="Arial"/>
                <a:sym typeface="Arial"/>
              </a:rPr>
              <a:t>The algorithms based on this method differ in how they choose </a:t>
            </a:r>
            <a:r>
              <a:rPr b="0" i="1" lang="en-US" sz="2400" u="none">
                <a:solidFill>
                  <a:schemeClr val="dk1"/>
                </a:solidFill>
                <a:latin typeface="Arial"/>
                <a:ea typeface="Arial"/>
                <a:cs typeface="Arial"/>
                <a:sym typeface="Arial"/>
              </a:rPr>
              <a:t>p</a:t>
            </a:r>
            <a:r>
              <a:rPr b="0" i="0" lang="en-US" sz="2400" u="none">
                <a:solidFill>
                  <a:schemeClr val="dk1"/>
                </a:solidFill>
                <a:latin typeface="Arial"/>
                <a:ea typeface="Arial"/>
                <a:cs typeface="Arial"/>
                <a:sym typeface="Arial"/>
              </a:rPr>
              <a:t> in step 3.</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3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Time Analysis I </a:t>
            </a:r>
            <a:endParaRPr/>
          </a:p>
        </p:txBody>
      </p:sp>
      <p:sp>
        <p:nvSpPr>
          <p:cNvPr id="599" name="Google Shape;599;p34"/>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A complete analysis establishing which specific method is best is a complex task, however, because their running times depend on</a:t>
            </a:r>
            <a:endParaRPr/>
          </a:p>
          <a:p>
            <a:pPr indent="-342900" lvl="0" marL="342900" rtl="0" algn="l">
              <a:lnSpc>
                <a:spcPct val="100000"/>
              </a:lnSpc>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100000"/>
              </a:lnSpc>
              <a:spcBef>
                <a:spcPts val="480"/>
              </a:spcBef>
              <a:spcAft>
                <a:spcPts val="0"/>
              </a:spcAft>
              <a:buClr>
                <a:schemeClr val="accent1"/>
              </a:buClr>
              <a:buSzPts val="2400"/>
              <a:buFont typeface="Noto Sans Symbols"/>
              <a:buChar char="▪"/>
            </a:pPr>
            <a:r>
              <a:rPr b="0" i="0" lang="en-US" sz="2400" u="none">
                <a:solidFill>
                  <a:schemeClr val="dk2"/>
                </a:solidFill>
                <a:latin typeface="Times New Roman"/>
                <a:ea typeface="Times New Roman"/>
                <a:cs typeface="Times New Roman"/>
                <a:sym typeface="Times New Roman"/>
              </a:rPr>
              <a:t>The number of augmenting paths needed to find a maxflow</a:t>
            </a:r>
            <a:endParaRPr/>
          </a:p>
          <a:p>
            <a:pPr indent="-285750" lvl="1" marL="742950" rtl="0" algn="l">
              <a:lnSpc>
                <a:spcPct val="100000"/>
              </a:lnSpc>
              <a:spcBef>
                <a:spcPts val="480"/>
              </a:spcBef>
              <a:spcAft>
                <a:spcPts val="0"/>
              </a:spcAft>
              <a:buClr>
                <a:schemeClr val="accent1"/>
              </a:buClr>
              <a:buSzPts val="2400"/>
              <a:buFont typeface="Noto Sans Symbols"/>
              <a:buChar char="▪"/>
            </a:pPr>
            <a:r>
              <a:rPr b="0" i="0" lang="en-US" sz="2400" u="none">
                <a:solidFill>
                  <a:schemeClr val="dk2"/>
                </a:solidFill>
                <a:latin typeface="Times New Roman"/>
                <a:ea typeface="Times New Roman"/>
                <a:cs typeface="Times New Roman"/>
                <a:sym typeface="Times New Roman"/>
              </a:rPr>
              <a:t>The time needed to find each augmenting path</a:t>
            </a:r>
            <a:endParaRPr/>
          </a:p>
          <a:p>
            <a:pPr indent="-220980" lvl="0" marL="342900" rtl="0" algn="l">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35"/>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Analysis </a:t>
            </a:r>
            <a:endParaRPr/>
          </a:p>
        </p:txBody>
      </p:sp>
      <p:pic>
        <p:nvPicPr>
          <p:cNvPr descr="ford_fulkerson" id="605" name="Google Shape;605;p35"/>
          <p:cNvPicPr preferRelativeResize="0"/>
          <p:nvPr/>
        </p:nvPicPr>
        <p:blipFill rotWithShape="1">
          <a:blip r:embed="rId3">
            <a:alphaModFix/>
          </a:blip>
          <a:srcRect b="0" l="0" r="0" t="0"/>
          <a:stretch/>
        </p:blipFill>
        <p:spPr>
          <a:xfrm>
            <a:off x="304800" y="1743075"/>
            <a:ext cx="8534400" cy="3371850"/>
          </a:xfrm>
          <a:prstGeom prst="rect">
            <a:avLst/>
          </a:prstGeom>
          <a:noFill/>
          <a:ln>
            <a:noFill/>
          </a:ln>
        </p:spPr>
      </p:pic>
      <p:grpSp>
        <p:nvGrpSpPr>
          <p:cNvPr id="606" name="Google Shape;606;p35"/>
          <p:cNvGrpSpPr/>
          <p:nvPr/>
        </p:nvGrpSpPr>
        <p:grpSpPr>
          <a:xfrm>
            <a:off x="4384675" y="2241550"/>
            <a:ext cx="3754437" cy="923925"/>
            <a:chOff x="2762" y="1412"/>
            <a:chExt cx="2365" cy="582"/>
          </a:xfrm>
        </p:grpSpPr>
        <p:sp>
          <p:nvSpPr>
            <p:cNvPr id="607" name="Google Shape;607;p35"/>
            <p:cNvSpPr txBox="1"/>
            <p:nvPr/>
          </p:nvSpPr>
          <p:spPr>
            <a:xfrm>
              <a:off x="2949" y="1597"/>
              <a:ext cx="2178"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O(E)</a:t>
              </a:r>
              <a:endParaRPr/>
            </a:p>
          </p:txBody>
        </p:sp>
        <p:sp>
          <p:nvSpPr>
            <p:cNvPr id="608" name="Google Shape;608;p35"/>
            <p:cNvSpPr/>
            <p:nvPr/>
          </p:nvSpPr>
          <p:spPr>
            <a:xfrm>
              <a:off x="2762" y="1412"/>
              <a:ext cx="182" cy="582"/>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609" name="Google Shape;609;p35"/>
          <p:cNvGrpSpPr/>
          <p:nvPr/>
        </p:nvGrpSpPr>
        <p:grpSpPr>
          <a:xfrm>
            <a:off x="6589712" y="3578225"/>
            <a:ext cx="1196975" cy="1446212"/>
            <a:chOff x="4151" y="2254"/>
            <a:chExt cx="754" cy="911"/>
          </a:xfrm>
        </p:grpSpPr>
        <p:sp>
          <p:nvSpPr>
            <p:cNvPr id="610" name="Google Shape;610;p35"/>
            <p:cNvSpPr/>
            <p:nvPr/>
          </p:nvSpPr>
          <p:spPr>
            <a:xfrm>
              <a:off x="4151" y="2254"/>
              <a:ext cx="182" cy="911"/>
            </a:xfrm>
            <a:prstGeom prst="rightBrace">
              <a:avLst>
                <a:gd fmla="val 8333" name="adj1"/>
                <a:gd fmla="val 50000" name="adj2"/>
              </a:avLst>
            </a:prstGeom>
            <a:noFill/>
            <a:ln cap="flat" cmpd="sng" w="28575">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611" name="Google Shape;611;p35"/>
            <p:cNvSpPr txBox="1"/>
            <p:nvPr/>
          </p:nvSpPr>
          <p:spPr>
            <a:xfrm>
              <a:off x="4373" y="2586"/>
              <a:ext cx="532" cy="25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600"/>
                <a:buFont typeface="Noto Sans Symbols"/>
                <a:buNone/>
              </a:pPr>
              <a:r>
                <a:rPr b="0" i="0" lang="en-US" sz="2000" u="none">
                  <a:solidFill>
                    <a:srgbClr val="FF0000"/>
                  </a:solidFill>
                  <a:latin typeface="Comic Sans MS"/>
                  <a:ea typeface="Comic Sans MS"/>
                  <a:cs typeface="Comic Sans MS"/>
                  <a:sym typeface="Comic Sans MS"/>
                </a:rPr>
                <a:t>O(E)</a:t>
              </a:r>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Analysis</a:t>
            </a:r>
            <a:endParaRPr/>
          </a:p>
        </p:txBody>
      </p:sp>
      <p:sp>
        <p:nvSpPr>
          <p:cNvPr id="617" name="Google Shape;617;p36"/>
          <p:cNvSpPr txBox="1"/>
          <p:nvPr>
            <p:ph idx="1" type="body"/>
          </p:nvPr>
        </p:nvSpPr>
        <p:spPr>
          <a:xfrm>
            <a:off x="1389062" y="2327275"/>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capacities are all integer, then each augmenting path raises |f| by ≥ 1.</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max flow is f*, then need ≤ |f*| iterations </a:t>
            </a:r>
            <a:endParaRPr/>
          </a:p>
          <a:p>
            <a:pPr indent="-285750" lvl="1" marL="742950" rtl="0" algn="l">
              <a:lnSpc>
                <a:spcPct val="100000"/>
              </a:lnSpc>
              <a:spcBef>
                <a:spcPts val="1400"/>
              </a:spcBef>
              <a:spcAft>
                <a:spcPts val="0"/>
              </a:spcAft>
              <a:buClr>
                <a:srgbClr val="FF0000"/>
              </a:buClr>
              <a:buSzPts val="2800"/>
              <a:buFont typeface="Arial"/>
              <a:buChar char="–"/>
            </a:pPr>
            <a:r>
              <a:rPr b="1" i="0" lang="en-US" sz="2800" u="none">
                <a:solidFill>
                  <a:srgbClr val="FF0000"/>
                </a:solidFill>
                <a:latin typeface="Arial"/>
                <a:ea typeface="Arial"/>
                <a:cs typeface="Arial"/>
                <a:sym typeface="Arial"/>
              </a:rPr>
              <a:t>So time is O(E|f*|).</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Note that this running time is not polynomial in input size. It depends on |f*|, which is not a function of |V| or |E|.</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capacities are rational, can scale them to integers.</a:t>
            </a:r>
            <a:endParaRPr/>
          </a:p>
          <a:p>
            <a:pPr indent="-342900" lvl="0" marL="342900" rtl="0" algn="l">
              <a:lnSpc>
                <a:spcPct val="100000"/>
              </a:lnSpc>
              <a:spcBef>
                <a:spcPts val="10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If irrational, FORD-FULKERSON might never terminate!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3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basic Ford-Fulkerson Algorithm</a:t>
            </a:r>
            <a:endParaRPr/>
          </a:p>
        </p:txBody>
      </p:sp>
      <p:sp>
        <p:nvSpPr>
          <p:cNvPr id="623" name="Google Shape;623;p37"/>
          <p:cNvSpPr txBox="1"/>
          <p:nvPr>
            <p:ph idx="1" type="body"/>
          </p:nvPr>
        </p:nvSpPr>
        <p:spPr>
          <a:xfrm>
            <a:off x="1389062" y="2327275"/>
            <a:ext cx="7340600" cy="1501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With time O ( E |f*|),  the algorithm is </a:t>
            </a:r>
            <a:r>
              <a:rPr b="0" i="0" lang="en-US" sz="2000" u="none">
                <a:solidFill>
                  <a:srgbClr val="FF0000"/>
                </a:solidFill>
                <a:latin typeface="Arial"/>
                <a:ea typeface="Arial"/>
                <a:cs typeface="Arial"/>
                <a:sym typeface="Arial"/>
              </a:rPr>
              <a:t>not</a:t>
            </a:r>
            <a:r>
              <a:rPr b="0" i="0" lang="en-US" sz="2000" u="none">
                <a:solidFill>
                  <a:schemeClr val="dk1"/>
                </a:solidFill>
                <a:latin typeface="Arial"/>
                <a:ea typeface="Arial"/>
                <a:cs typeface="Arial"/>
                <a:sym typeface="Arial"/>
              </a:rPr>
              <a:t> polynomial. </a:t>
            </a:r>
            <a:endParaRPr/>
          </a:p>
          <a:p>
            <a:pPr indent="-342900" lvl="0" marL="342900" rtl="0" algn="l">
              <a:lnSpc>
                <a:spcPct val="100000"/>
              </a:lnSpc>
              <a:spcBef>
                <a:spcPts val="400"/>
              </a:spcBef>
              <a:spcAft>
                <a:spcPts val="0"/>
              </a:spcAft>
              <a:buClr>
                <a:schemeClr val="accent1"/>
              </a:buClr>
              <a:buSzPts val="1600"/>
              <a:buFont typeface="Noto Sans Symbols"/>
              <a:buChar char="■"/>
            </a:pPr>
            <a:r>
              <a:rPr b="0" i="0" lang="en-US" sz="2000" u="none">
                <a:solidFill>
                  <a:schemeClr val="dk1"/>
                </a:solidFill>
                <a:latin typeface="Arial"/>
                <a:ea typeface="Arial"/>
                <a:cs typeface="Arial"/>
                <a:sym typeface="Arial"/>
              </a:rPr>
              <a:t>This problem is real: Ford-Fulkerson may perform very badly if we are unlucky:</a:t>
            </a:r>
            <a:endParaRPr/>
          </a:p>
        </p:txBody>
      </p:sp>
      <p:graphicFrame>
        <p:nvGraphicFramePr>
          <p:cNvPr id="624" name="Google Shape;624;p37"/>
          <p:cNvGraphicFramePr/>
          <p:nvPr/>
        </p:nvGraphicFramePr>
        <p:xfrm>
          <a:off x="981075" y="3606800"/>
          <a:ext cx="4464050" cy="2659062"/>
        </p:xfrm>
        <a:graphic>
          <a:graphicData uri="http://schemas.openxmlformats.org/presentationml/2006/ole">
            <mc:AlternateContent>
              <mc:Choice Requires="v">
                <p:oleObj r:id="rId4" imgH="2659062" imgW="4464050" progId="PictPub.Image.8" spid="_x0000_s1">
                  <p:embed/>
                </p:oleObj>
              </mc:Choice>
              <mc:Fallback>
                <p:oleObj r:id="rId5" imgH="2659062" imgW="4464050" progId="PictPub.Image.8">
                  <p:embed/>
                  <p:pic>
                    <p:nvPicPr>
                      <p:cNvPr id="624" name="Google Shape;624;p37"/>
                      <p:cNvPicPr preferRelativeResize="0"/>
                      <p:nvPr/>
                    </p:nvPicPr>
                    <p:blipFill rotWithShape="1">
                      <a:blip r:embed="rId6">
                        <a:alphaModFix/>
                      </a:blip>
                      <a:srcRect b="0" l="0" r="0" t="0"/>
                      <a:stretch/>
                    </p:blipFill>
                    <p:spPr>
                      <a:xfrm>
                        <a:off x="981075" y="3606800"/>
                        <a:ext cx="4464050" cy="2659062"/>
                      </a:xfrm>
                      <a:prstGeom prst="rect">
                        <a:avLst/>
                      </a:prstGeom>
                      <a:noFill/>
                      <a:ln>
                        <a:noFill/>
                      </a:ln>
                    </p:spPr>
                  </p:pic>
                </p:oleObj>
              </mc:Fallback>
            </mc:AlternateContent>
          </a:graphicData>
        </a:graphic>
      </p:graphicFrame>
      <p:sp>
        <p:nvSpPr>
          <p:cNvPr id="625" name="Google Shape;625;p37"/>
          <p:cNvSpPr txBox="1"/>
          <p:nvPr/>
        </p:nvSpPr>
        <p:spPr>
          <a:xfrm>
            <a:off x="6032500" y="4051300"/>
            <a:ext cx="25146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|f*|=2,000,000</a:t>
            </a:r>
            <a:endParaRPr/>
          </a:p>
        </p:txBody>
      </p:sp>
      <p:sp>
        <p:nvSpPr>
          <p:cNvPr id="626" name="Google Shape;626;p37"/>
          <p:cNvSpPr txBox="1"/>
          <p:nvPr/>
        </p:nvSpPr>
        <p:spPr>
          <a:xfrm>
            <a:off x="5598925" y="5049750"/>
            <a:ext cx="30138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US"/>
              <a:t>repeated usage and correction in residual of (u,v)</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3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000"/>
              <a:buFont typeface="Times New Roman"/>
              <a:buNone/>
            </a:pPr>
            <a:r>
              <a:rPr b="0" i="0" lang="en-US" sz="4000" u="none">
                <a:solidFill>
                  <a:schemeClr val="dk2"/>
                </a:solidFill>
                <a:latin typeface="Times New Roman"/>
                <a:ea typeface="Times New Roman"/>
                <a:cs typeface="Times New Roman"/>
                <a:sym typeface="Times New Roman"/>
              </a:rPr>
              <a:t>Run Ford-Fulkerson on this example</a:t>
            </a:r>
            <a:endParaRPr/>
          </a:p>
        </p:txBody>
      </p:sp>
      <p:graphicFrame>
        <p:nvGraphicFramePr>
          <p:cNvPr id="632" name="Google Shape;632;p38"/>
          <p:cNvGraphicFramePr/>
          <p:nvPr/>
        </p:nvGraphicFramePr>
        <p:xfrm>
          <a:off x="971550" y="1412875"/>
          <a:ext cx="4057650" cy="2417762"/>
        </p:xfrm>
        <a:graphic>
          <a:graphicData uri="http://schemas.openxmlformats.org/presentationml/2006/ole">
            <mc:AlternateContent>
              <mc:Choice Requires="v">
                <p:oleObj r:id="rId4" imgH="2417762" imgW="4057650" progId="PictPub.Image.8" spid="_x0000_s1">
                  <p:embed/>
                </p:oleObj>
              </mc:Choice>
              <mc:Fallback>
                <p:oleObj r:id="rId5" imgH="2417762" imgW="4057650" progId="PictPub.Image.8">
                  <p:embed/>
                  <p:pic>
                    <p:nvPicPr>
                      <p:cNvPr id="632" name="Google Shape;632;p38"/>
                      <p:cNvPicPr preferRelativeResize="0"/>
                      <p:nvPr/>
                    </p:nvPicPr>
                    <p:blipFill rotWithShape="1">
                      <a:blip r:embed="rId6">
                        <a:alphaModFix/>
                      </a:blip>
                      <a:srcRect b="0" l="0" r="0" t="0"/>
                      <a:stretch/>
                    </p:blipFill>
                    <p:spPr>
                      <a:xfrm>
                        <a:off x="971550" y="1412875"/>
                        <a:ext cx="4057650" cy="2417762"/>
                      </a:xfrm>
                      <a:prstGeom prst="rect">
                        <a:avLst/>
                      </a:prstGeom>
                      <a:noFill/>
                      <a:ln>
                        <a:noFill/>
                      </a:ln>
                    </p:spPr>
                  </p:pic>
                </p:oleObj>
              </mc:Fallback>
            </mc:AlternateContent>
          </a:graphicData>
        </a:graphic>
      </p:graphicFrame>
      <p:sp>
        <p:nvSpPr>
          <p:cNvPr id="633" name="Google Shape;633;p38"/>
          <p:cNvSpPr txBox="1"/>
          <p:nvPr/>
        </p:nvSpPr>
        <p:spPr>
          <a:xfrm>
            <a:off x="4991100" y="22098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Augmenting Path</a:t>
            </a:r>
            <a:endParaRPr/>
          </a:p>
        </p:txBody>
      </p:sp>
      <p:graphicFrame>
        <p:nvGraphicFramePr>
          <p:cNvPr id="634" name="Google Shape;634;p38"/>
          <p:cNvGraphicFramePr/>
          <p:nvPr/>
        </p:nvGraphicFramePr>
        <p:xfrm>
          <a:off x="1116012" y="3933825"/>
          <a:ext cx="4073525" cy="2219325"/>
        </p:xfrm>
        <a:graphic>
          <a:graphicData uri="http://schemas.openxmlformats.org/presentationml/2006/ole">
            <mc:AlternateContent>
              <mc:Choice Requires="v">
                <p:oleObj r:id="rId7" imgH="2219325" imgW="4073525" progId="PictPub.Image.8" spid="_x0000_s2">
                  <p:embed/>
                </p:oleObj>
              </mc:Choice>
              <mc:Fallback>
                <p:oleObj r:id="rId8" imgH="2219325" imgW="4073525" progId="PictPub.Image.8">
                  <p:embed/>
                  <p:pic>
                    <p:nvPicPr>
                      <p:cNvPr id="634" name="Google Shape;634;p38"/>
                      <p:cNvPicPr preferRelativeResize="0"/>
                      <p:nvPr/>
                    </p:nvPicPr>
                    <p:blipFill rotWithShape="1">
                      <a:blip r:embed="rId9">
                        <a:alphaModFix/>
                      </a:blip>
                      <a:srcRect b="0" l="0" r="0" t="0"/>
                      <a:stretch/>
                    </p:blipFill>
                    <p:spPr>
                      <a:xfrm>
                        <a:off x="1116012" y="3933825"/>
                        <a:ext cx="4073525" cy="2219325"/>
                      </a:xfrm>
                      <a:prstGeom prst="rect">
                        <a:avLst/>
                      </a:prstGeom>
                      <a:noFill/>
                      <a:ln>
                        <a:noFill/>
                      </a:ln>
                    </p:spPr>
                  </p:pic>
                </p:oleObj>
              </mc:Fallback>
            </mc:AlternateContent>
          </a:graphicData>
        </a:graphic>
      </p:graphicFrame>
      <p:sp>
        <p:nvSpPr>
          <p:cNvPr id="635" name="Google Shape;635;p38"/>
          <p:cNvSpPr txBox="1"/>
          <p:nvPr/>
        </p:nvSpPr>
        <p:spPr>
          <a:xfrm>
            <a:off x="5067300" y="47879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Residual Network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3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Ford-Fulkerson on this example</a:t>
            </a:r>
            <a:endParaRPr/>
          </a:p>
        </p:txBody>
      </p:sp>
      <p:sp>
        <p:nvSpPr>
          <p:cNvPr id="641" name="Google Shape;641;p39"/>
          <p:cNvSpPr txBox="1"/>
          <p:nvPr/>
        </p:nvSpPr>
        <p:spPr>
          <a:xfrm>
            <a:off x="4991100" y="22098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Augmenting Path</a:t>
            </a:r>
            <a:endParaRPr/>
          </a:p>
        </p:txBody>
      </p:sp>
      <p:sp>
        <p:nvSpPr>
          <p:cNvPr id="642" name="Google Shape;642;p39"/>
          <p:cNvSpPr txBox="1"/>
          <p:nvPr/>
        </p:nvSpPr>
        <p:spPr>
          <a:xfrm>
            <a:off x="5067300" y="4787900"/>
            <a:ext cx="3517900" cy="457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chemeClr val="dk1"/>
                </a:solidFill>
                <a:latin typeface="Comic Sans MS"/>
                <a:ea typeface="Comic Sans MS"/>
                <a:cs typeface="Comic Sans MS"/>
                <a:sym typeface="Comic Sans MS"/>
              </a:rPr>
              <a:t>Residual Network</a:t>
            </a:r>
            <a:endParaRPr/>
          </a:p>
        </p:txBody>
      </p:sp>
      <p:graphicFrame>
        <p:nvGraphicFramePr>
          <p:cNvPr id="643" name="Google Shape;643;p39"/>
          <p:cNvGraphicFramePr/>
          <p:nvPr/>
        </p:nvGraphicFramePr>
        <p:xfrm>
          <a:off x="1042987" y="1557337"/>
          <a:ext cx="4073525" cy="2219325"/>
        </p:xfrm>
        <a:graphic>
          <a:graphicData uri="http://schemas.openxmlformats.org/presentationml/2006/ole">
            <mc:AlternateContent>
              <mc:Choice Requires="v">
                <p:oleObj r:id="rId4" imgH="2219325" imgW="4073525" progId="PictPub.Image.8" spid="_x0000_s1">
                  <p:embed/>
                </p:oleObj>
              </mc:Choice>
              <mc:Fallback>
                <p:oleObj r:id="rId5" imgH="2219325" imgW="4073525" progId="PictPub.Image.8">
                  <p:embed/>
                  <p:pic>
                    <p:nvPicPr>
                      <p:cNvPr id="643" name="Google Shape;643;p39"/>
                      <p:cNvPicPr preferRelativeResize="0"/>
                      <p:nvPr/>
                    </p:nvPicPr>
                    <p:blipFill rotWithShape="1">
                      <a:blip r:embed="rId6">
                        <a:alphaModFix/>
                      </a:blip>
                      <a:srcRect b="0" l="0" r="0" t="0"/>
                      <a:stretch/>
                    </p:blipFill>
                    <p:spPr>
                      <a:xfrm>
                        <a:off x="1042987" y="1557337"/>
                        <a:ext cx="4073525" cy="2219325"/>
                      </a:xfrm>
                      <a:prstGeom prst="rect">
                        <a:avLst/>
                      </a:prstGeom>
                      <a:noFill/>
                      <a:ln>
                        <a:noFill/>
                      </a:ln>
                    </p:spPr>
                  </p:pic>
                </p:oleObj>
              </mc:Fallback>
            </mc:AlternateContent>
          </a:graphicData>
        </a:graphic>
      </p:graphicFrame>
      <p:graphicFrame>
        <p:nvGraphicFramePr>
          <p:cNvPr id="644" name="Google Shape;644;p39"/>
          <p:cNvGraphicFramePr/>
          <p:nvPr/>
        </p:nvGraphicFramePr>
        <p:xfrm>
          <a:off x="1042987" y="4005262"/>
          <a:ext cx="4060825" cy="2395537"/>
        </p:xfrm>
        <a:graphic>
          <a:graphicData uri="http://schemas.openxmlformats.org/presentationml/2006/ole">
            <mc:AlternateContent>
              <mc:Choice Requires="v">
                <p:oleObj r:id="rId7" imgH="2395537" imgW="4060825" progId="PictPub.Image.8" spid="_x0000_s2">
                  <p:embed/>
                </p:oleObj>
              </mc:Choice>
              <mc:Fallback>
                <p:oleObj r:id="rId8" imgH="2395537" imgW="4060825" progId="PictPub.Image.8">
                  <p:embed/>
                  <p:pic>
                    <p:nvPicPr>
                      <p:cNvPr id="644" name="Google Shape;644;p39"/>
                      <p:cNvPicPr preferRelativeResize="0"/>
                      <p:nvPr/>
                    </p:nvPicPr>
                    <p:blipFill rotWithShape="1">
                      <a:blip r:embed="rId9">
                        <a:alphaModFix/>
                      </a:blip>
                      <a:srcRect b="0" l="0" r="0" t="0"/>
                      <a:stretch/>
                    </p:blipFill>
                    <p:spPr>
                      <a:xfrm>
                        <a:off x="1042987" y="4005262"/>
                        <a:ext cx="4060825" cy="2395537"/>
                      </a:xfrm>
                      <a:prstGeom prst="rect">
                        <a:avLst/>
                      </a:prstGeom>
                      <a:noFill/>
                      <a:ln>
                        <a:noFill/>
                      </a:ln>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4"/>
          <p:cNvSpPr txBox="1"/>
          <p:nvPr>
            <p:ph idx="4294967295"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What is Network Flow?</a:t>
            </a:r>
            <a:endParaRPr/>
          </a:p>
        </p:txBody>
      </p:sp>
      <p:sp>
        <p:nvSpPr>
          <p:cNvPr id="178" name="Google Shape;178;p4"/>
          <p:cNvSpPr txBox="1"/>
          <p:nvPr>
            <p:ph idx="4294967295" type="body"/>
          </p:nvPr>
        </p:nvSpPr>
        <p:spPr>
          <a:xfrm>
            <a:off x="1042987" y="1412875"/>
            <a:ext cx="7872412" cy="2549525"/>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Each edge (u,v) has a nonnegative </a:t>
            </a:r>
            <a:r>
              <a:rPr b="0" i="0" lang="en-US" sz="2400" u="none" cap="none" strike="noStrike">
                <a:solidFill>
                  <a:srgbClr val="CC0000"/>
                </a:solidFill>
                <a:latin typeface="Times New Roman"/>
                <a:ea typeface="Times New Roman"/>
                <a:cs typeface="Times New Roman"/>
                <a:sym typeface="Times New Roman"/>
              </a:rPr>
              <a:t>capacity</a:t>
            </a:r>
            <a:r>
              <a:rPr b="0" i="0" lang="en-US" sz="2400" u="none" cap="none" strike="noStrike">
                <a:solidFill>
                  <a:schemeClr val="dk2"/>
                </a:solidFill>
                <a:latin typeface="Times New Roman"/>
                <a:ea typeface="Times New Roman"/>
                <a:cs typeface="Times New Roman"/>
                <a:sym typeface="Times New Roman"/>
              </a:rPr>
              <a:t> c(u,v).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If (u,v) is not in E, assume c(u,v)=0.</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We have a </a:t>
            </a:r>
            <a:r>
              <a:rPr b="0" i="0" lang="en-US" sz="2400" u="none" cap="none" strike="noStrike">
                <a:solidFill>
                  <a:srgbClr val="CC0000"/>
                </a:solidFill>
                <a:latin typeface="Times New Roman"/>
                <a:ea typeface="Times New Roman"/>
                <a:cs typeface="Times New Roman"/>
                <a:sym typeface="Times New Roman"/>
              </a:rPr>
              <a:t>source</a:t>
            </a:r>
            <a:r>
              <a:rPr b="0" i="0" lang="en-US" sz="2400" u="none" cap="none" strike="noStrike">
                <a:solidFill>
                  <a:schemeClr val="dk2"/>
                </a:solidFill>
                <a:latin typeface="Times New Roman"/>
                <a:ea typeface="Times New Roman"/>
                <a:cs typeface="Times New Roman"/>
                <a:sym typeface="Times New Roman"/>
              </a:rPr>
              <a:t> s, and a </a:t>
            </a:r>
            <a:r>
              <a:rPr b="0" i="0" lang="en-US" sz="2400" u="none" cap="none" strike="noStrike">
                <a:solidFill>
                  <a:srgbClr val="CC0000"/>
                </a:solidFill>
                <a:latin typeface="Times New Roman"/>
                <a:ea typeface="Times New Roman"/>
                <a:cs typeface="Times New Roman"/>
                <a:sym typeface="Times New Roman"/>
              </a:rPr>
              <a:t>sink</a:t>
            </a:r>
            <a:r>
              <a:rPr b="0" i="0" lang="en-US" sz="2400" u="none" cap="none" strike="noStrike">
                <a:solidFill>
                  <a:schemeClr val="dk2"/>
                </a:solidFill>
                <a:latin typeface="Times New Roman"/>
                <a:ea typeface="Times New Roman"/>
                <a:cs typeface="Times New Roman"/>
                <a:sym typeface="Times New Roman"/>
              </a:rPr>
              <a:t> t.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Assume that every vertex v in V is on some path from s to t. </a:t>
            </a:r>
            <a:endParaRPr/>
          </a:p>
          <a:p>
            <a:pPr indent="-342900" lvl="0" marL="342900" marR="0" rtl="0" algn="l">
              <a:lnSpc>
                <a:spcPct val="100000"/>
              </a:lnSpc>
              <a:spcBef>
                <a:spcPts val="480"/>
              </a:spcBef>
              <a:spcAft>
                <a:spcPts val="0"/>
              </a:spcAft>
              <a:buClr>
                <a:schemeClr val="accent1"/>
              </a:buClr>
              <a:buSzPts val="1920"/>
              <a:buFont typeface="Noto Sans Symbols"/>
              <a:buChar char="■"/>
            </a:pPr>
            <a:r>
              <a:rPr b="0" i="0" lang="en-US" sz="2400" u="none" cap="none" strike="noStrike">
                <a:solidFill>
                  <a:schemeClr val="dk2"/>
                </a:solidFill>
                <a:latin typeface="Times New Roman"/>
                <a:ea typeface="Times New Roman"/>
                <a:cs typeface="Times New Roman"/>
                <a:sym typeface="Times New Roman"/>
              </a:rPr>
              <a:t>c(s,v</a:t>
            </a:r>
            <a:r>
              <a:rPr b="0" baseline="-25000" i="0" lang="en-US" sz="2400" u="none" cap="none" strike="noStrike">
                <a:solidFill>
                  <a:schemeClr val="dk2"/>
                </a:solidFill>
                <a:latin typeface="Times New Roman"/>
                <a:ea typeface="Times New Roman"/>
                <a:cs typeface="Times New Roman"/>
                <a:sym typeface="Times New Roman"/>
              </a:rPr>
              <a:t>1</a:t>
            </a:r>
            <a:r>
              <a:rPr b="0" i="0" lang="en-US" sz="2400" u="none" cap="none" strike="noStrike">
                <a:solidFill>
                  <a:schemeClr val="dk2"/>
                </a:solidFill>
                <a:latin typeface="Times New Roman"/>
                <a:ea typeface="Times New Roman"/>
                <a:cs typeface="Times New Roman"/>
                <a:sym typeface="Times New Roman"/>
              </a:rPr>
              <a:t>)=16; c(v</a:t>
            </a:r>
            <a:r>
              <a:rPr b="0" baseline="-25000" i="0" lang="en-US" sz="2400" u="none" cap="none" strike="noStrike">
                <a:solidFill>
                  <a:schemeClr val="dk2"/>
                </a:solidFill>
                <a:latin typeface="Times New Roman"/>
                <a:ea typeface="Times New Roman"/>
                <a:cs typeface="Times New Roman"/>
                <a:sym typeface="Times New Roman"/>
              </a:rPr>
              <a:t>1</a:t>
            </a:r>
            <a:r>
              <a:rPr b="0" i="0" lang="en-US" sz="2400" u="none" cap="none" strike="noStrike">
                <a:solidFill>
                  <a:schemeClr val="dk2"/>
                </a:solidFill>
                <a:latin typeface="Times New Roman"/>
                <a:ea typeface="Times New Roman"/>
                <a:cs typeface="Times New Roman"/>
                <a:sym typeface="Times New Roman"/>
              </a:rPr>
              <a:t>,s)=0; c(v</a:t>
            </a:r>
            <a:r>
              <a:rPr b="0" baseline="-25000" i="0" lang="en-US" sz="2400" u="none" cap="none" strike="noStrike">
                <a:solidFill>
                  <a:schemeClr val="dk2"/>
                </a:solidFill>
                <a:latin typeface="Times New Roman"/>
                <a:ea typeface="Times New Roman"/>
                <a:cs typeface="Times New Roman"/>
                <a:sym typeface="Times New Roman"/>
              </a:rPr>
              <a:t>2</a:t>
            </a:r>
            <a:r>
              <a:rPr b="0" i="0" lang="en-US" sz="2400" u="none" cap="none" strike="noStrike">
                <a:solidFill>
                  <a:schemeClr val="dk2"/>
                </a:solidFill>
                <a:latin typeface="Times New Roman"/>
                <a:ea typeface="Times New Roman"/>
                <a:cs typeface="Times New Roman"/>
                <a:sym typeface="Times New Roman"/>
              </a:rPr>
              <a:t>,v</a:t>
            </a:r>
            <a:r>
              <a:rPr b="0" baseline="-25000" i="0" lang="en-US" sz="2400" u="none" cap="none" strike="noStrike">
                <a:solidFill>
                  <a:schemeClr val="dk2"/>
                </a:solidFill>
                <a:latin typeface="Times New Roman"/>
                <a:ea typeface="Times New Roman"/>
                <a:cs typeface="Times New Roman"/>
                <a:sym typeface="Times New Roman"/>
              </a:rPr>
              <a:t>3</a:t>
            </a:r>
            <a:r>
              <a:rPr b="0" i="0" lang="en-US" sz="2400" u="none" cap="none" strike="noStrike">
                <a:solidFill>
                  <a:schemeClr val="dk2"/>
                </a:solidFill>
                <a:latin typeface="Times New Roman"/>
                <a:ea typeface="Times New Roman"/>
                <a:cs typeface="Times New Roman"/>
                <a:sym typeface="Times New Roman"/>
              </a:rPr>
              <a:t>)=0</a:t>
            </a:r>
            <a:endParaRPr/>
          </a:p>
          <a:p>
            <a:pPr indent="-220980" lvl="0" marL="342900" marR="0" rtl="0" algn="l">
              <a:spcBef>
                <a:spcPts val="480"/>
              </a:spcBef>
              <a:spcAft>
                <a:spcPts val="0"/>
              </a:spcAft>
              <a:buClr>
                <a:schemeClr val="accent1"/>
              </a:buClr>
              <a:buSzPts val="1920"/>
              <a:buFont typeface="Noto Sans Symbols"/>
              <a:buNone/>
            </a:pPr>
            <a:r>
              <a:t/>
            </a:r>
            <a:endParaRPr b="0" i="0" sz="2400" u="none">
              <a:solidFill>
                <a:schemeClr val="dk2"/>
              </a:solidFill>
              <a:latin typeface="Times New Roman"/>
              <a:ea typeface="Times New Roman"/>
              <a:cs typeface="Times New Roman"/>
              <a:sym typeface="Times New Roman"/>
            </a:endParaRPr>
          </a:p>
        </p:txBody>
      </p:sp>
      <p:graphicFrame>
        <p:nvGraphicFramePr>
          <p:cNvPr id="179" name="Google Shape;179;p4"/>
          <p:cNvGraphicFramePr/>
          <p:nvPr/>
        </p:nvGraphicFramePr>
        <p:xfrm>
          <a:off x="2133600" y="3810000"/>
          <a:ext cx="5562600" cy="2387600"/>
        </p:xfrm>
        <a:graphic>
          <a:graphicData uri="http://schemas.openxmlformats.org/presentationml/2006/ole">
            <mc:AlternateContent>
              <mc:Choice Requires="v">
                <p:oleObj r:id="rId4" imgH="2387600" imgW="5562600" progId="PictPub.Image.8" spid="_x0000_s1">
                  <p:embed/>
                </p:oleObj>
              </mc:Choice>
              <mc:Fallback>
                <p:oleObj r:id="rId5" imgH="2387600" imgW="5562600" progId="PictPub.Image.8">
                  <p:embed/>
                  <p:pic>
                    <p:nvPicPr>
                      <p:cNvPr id="179" name="Google Shape;179;p4"/>
                      <p:cNvPicPr preferRelativeResize="0"/>
                      <p:nvPr/>
                    </p:nvPicPr>
                    <p:blipFill rotWithShape="1">
                      <a:blip r:embed="rId6">
                        <a:alphaModFix/>
                      </a:blip>
                      <a:srcRect b="0" l="0" r="0" t="0"/>
                      <a:stretch/>
                    </p:blipFill>
                    <p:spPr>
                      <a:xfrm>
                        <a:off x="2133600" y="3810000"/>
                        <a:ext cx="5562600" cy="2387600"/>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0"/>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Run Ford-Fulkerson on this example</a:t>
            </a:r>
            <a:endParaRPr/>
          </a:p>
        </p:txBody>
      </p:sp>
      <p:sp>
        <p:nvSpPr>
          <p:cNvPr id="650" name="Google Shape;650;p40"/>
          <p:cNvSpPr txBox="1"/>
          <p:nvPr>
            <p:ph idx="1" type="body"/>
          </p:nvPr>
        </p:nvSpPr>
        <p:spPr>
          <a:xfrm>
            <a:off x="1389062" y="5375275"/>
            <a:ext cx="7340600" cy="693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Repeat 999,999 more times…</a:t>
            </a:r>
            <a:endParaRPr/>
          </a:p>
        </p:txBody>
      </p:sp>
      <p:graphicFrame>
        <p:nvGraphicFramePr>
          <p:cNvPr id="651" name="Google Shape;651;p40"/>
          <p:cNvGraphicFramePr/>
          <p:nvPr/>
        </p:nvGraphicFramePr>
        <p:xfrm>
          <a:off x="611187" y="2060575"/>
          <a:ext cx="3333750" cy="1985962"/>
        </p:xfrm>
        <a:graphic>
          <a:graphicData uri="http://schemas.openxmlformats.org/presentationml/2006/ole">
            <mc:AlternateContent>
              <mc:Choice Requires="v">
                <p:oleObj r:id="rId4" imgH="1985962" imgW="3333750" progId="PictPub.Image.8" spid="_x0000_s1">
                  <p:embed/>
                </p:oleObj>
              </mc:Choice>
              <mc:Fallback>
                <p:oleObj r:id="rId5" imgH="1985962" imgW="3333750" progId="PictPub.Image.8">
                  <p:embed/>
                  <p:pic>
                    <p:nvPicPr>
                      <p:cNvPr id="651" name="Google Shape;651;p40"/>
                      <p:cNvPicPr preferRelativeResize="0"/>
                      <p:nvPr/>
                    </p:nvPicPr>
                    <p:blipFill rotWithShape="1">
                      <a:blip r:embed="rId6">
                        <a:alphaModFix/>
                      </a:blip>
                      <a:srcRect b="0" l="0" r="0" t="0"/>
                      <a:stretch/>
                    </p:blipFill>
                    <p:spPr>
                      <a:xfrm>
                        <a:off x="611187" y="2060575"/>
                        <a:ext cx="3333750" cy="1985962"/>
                      </a:xfrm>
                      <a:prstGeom prst="rect">
                        <a:avLst/>
                      </a:prstGeom>
                      <a:noFill/>
                      <a:ln>
                        <a:noFill/>
                      </a:ln>
                    </p:spPr>
                  </p:pic>
                </p:oleObj>
              </mc:Fallback>
            </mc:AlternateContent>
          </a:graphicData>
        </a:graphic>
      </p:graphicFrame>
      <p:graphicFrame>
        <p:nvGraphicFramePr>
          <p:cNvPr id="652" name="Google Shape;652;p40"/>
          <p:cNvGraphicFramePr/>
          <p:nvPr/>
        </p:nvGraphicFramePr>
        <p:xfrm>
          <a:off x="4986337" y="2112962"/>
          <a:ext cx="3311525" cy="1954212"/>
        </p:xfrm>
        <a:graphic>
          <a:graphicData uri="http://schemas.openxmlformats.org/presentationml/2006/ole">
            <mc:AlternateContent>
              <mc:Choice Requires="v">
                <p:oleObj r:id="rId7" imgH="1954212" imgW="3311525" progId="PictPub.Image.8" spid="_x0000_s2">
                  <p:embed/>
                </p:oleObj>
              </mc:Choice>
              <mc:Fallback>
                <p:oleObj r:id="rId8" imgH="1954212" imgW="3311525" progId="PictPub.Image.8">
                  <p:embed/>
                  <p:pic>
                    <p:nvPicPr>
                      <p:cNvPr id="652" name="Google Shape;652;p40"/>
                      <p:cNvPicPr preferRelativeResize="0"/>
                      <p:nvPr/>
                    </p:nvPicPr>
                    <p:blipFill rotWithShape="1">
                      <a:blip r:embed="rId9">
                        <a:alphaModFix/>
                      </a:blip>
                      <a:srcRect b="0" l="0" r="0" t="0"/>
                      <a:stretch/>
                    </p:blipFill>
                    <p:spPr>
                      <a:xfrm>
                        <a:off x="4986337" y="2112962"/>
                        <a:ext cx="3311525" cy="1954212"/>
                      </a:xfrm>
                      <a:prstGeom prst="rect">
                        <a:avLst/>
                      </a:prstGeom>
                      <a:noFill/>
                      <a:ln>
                        <a:noFill/>
                      </a:ln>
                    </p:spPr>
                  </p:pic>
                </p:oleObj>
              </mc:Fallback>
            </mc:AlternateContent>
          </a:graphicData>
        </a:graphic>
      </p:graphicFrame>
      <p:cxnSp>
        <p:nvCxnSpPr>
          <p:cNvPr id="653" name="Google Shape;653;p40"/>
          <p:cNvCxnSpPr/>
          <p:nvPr/>
        </p:nvCxnSpPr>
        <p:spPr>
          <a:xfrm>
            <a:off x="3919537" y="3022600"/>
            <a:ext cx="866775" cy="0"/>
          </a:xfrm>
          <a:prstGeom prst="straightConnector1">
            <a:avLst/>
          </a:prstGeom>
          <a:noFill/>
          <a:ln cap="flat" cmpd="sng" w="76200">
            <a:solidFill>
              <a:srgbClr val="FF0000"/>
            </a:solidFill>
            <a:prstDash val="solid"/>
            <a:miter lim="800000"/>
            <a:headEnd len="med" w="med" type="none"/>
            <a:tailEnd len="med" w="med" type="triangle"/>
          </a:ln>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41"/>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a:t>
            </a:r>
            <a:endParaRPr/>
          </a:p>
        </p:txBody>
      </p:sp>
      <p:sp>
        <p:nvSpPr>
          <p:cNvPr id="659" name="Google Shape;659;p41"/>
          <p:cNvSpPr txBox="1"/>
          <p:nvPr>
            <p:ph idx="1" type="body"/>
          </p:nvPr>
        </p:nvSpPr>
        <p:spPr>
          <a:xfrm>
            <a:off x="622300" y="1473200"/>
            <a:ext cx="7772400" cy="12827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A small fix to the Ford-Fulkerson algorithm makes it work in polynomial time. </a:t>
            </a:r>
            <a:endParaRPr/>
          </a:p>
          <a:p>
            <a:pPr indent="-342900" lvl="0" marL="342900" rtl="0" algn="l">
              <a:lnSpc>
                <a:spcPct val="10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Specify how to compute the path in line 4. </a:t>
            </a:r>
            <a:endParaRPr/>
          </a:p>
        </p:txBody>
      </p:sp>
      <p:pic>
        <p:nvPicPr>
          <p:cNvPr descr="ford_fulkerson" id="660" name="Google Shape;660;p41"/>
          <p:cNvPicPr preferRelativeResize="0"/>
          <p:nvPr/>
        </p:nvPicPr>
        <p:blipFill rotWithShape="1">
          <a:blip r:embed="rId3">
            <a:alphaModFix/>
          </a:blip>
          <a:srcRect b="0" l="0" r="0" t="0"/>
          <a:stretch/>
        </p:blipFill>
        <p:spPr>
          <a:xfrm>
            <a:off x="827087" y="2924175"/>
            <a:ext cx="7561262" cy="2987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42"/>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a:t>
            </a:r>
            <a:endParaRPr/>
          </a:p>
        </p:txBody>
      </p:sp>
      <p:sp>
        <p:nvSpPr>
          <p:cNvPr id="666" name="Google Shape;666;p42"/>
          <p:cNvSpPr txBox="1"/>
          <p:nvPr>
            <p:ph idx="1" type="body"/>
          </p:nvPr>
        </p:nvSpPr>
        <p:spPr>
          <a:xfrm>
            <a:off x="1389062" y="2327275"/>
            <a:ext cx="7340600" cy="374173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Compute the path in line 4 using </a:t>
            </a:r>
            <a:r>
              <a:rPr b="0" i="0" lang="en-US" sz="2400" u="none">
                <a:solidFill>
                  <a:srgbClr val="FF0000"/>
                </a:solidFill>
                <a:latin typeface="Arial"/>
                <a:ea typeface="Arial"/>
                <a:cs typeface="Arial"/>
                <a:sym typeface="Arial"/>
              </a:rPr>
              <a:t>breadth-first search</a:t>
            </a:r>
            <a:r>
              <a:rPr b="0" i="0" lang="en-US" sz="2400" u="none">
                <a:solidFill>
                  <a:schemeClr val="dk1"/>
                </a:solidFill>
                <a:latin typeface="Arial"/>
                <a:ea typeface="Arial"/>
                <a:cs typeface="Arial"/>
                <a:sym typeface="Arial"/>
              </a:rPr>
              <a:t> on residual network.</a:t>
            </a:r>
            <a:endParaRPr/>
          </a:p>
          <a:p>
            <a:pPr indent="-342900" lvl="0" marL="342900" rtl="0" algn="l">
              <a:lnSpc>
                <a:spcPct val="100000"/>
              </a:lnSpc>
              <a:spcBef>
                <a:spcPts val="120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The augmenting path p is the shortest path from s to t in the residual network (treating all edge weights as 1). </a:t>
            </a:r>
            <a:endParaRPr/>
          </a:p>
          <a:p>
            <a:pPr indent="-342900" lvl="0" marL="342900" rtl="0" algn="l">
              <a:lnSpc>
                <a:spcPct val="100000"/>
              </a:lnSpc>
              <a:spcBef>
                <a:spcPts val="120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Runs in time O(V E</a:t>
            </a:r>
            <a:r>
              <a:rPr b="0" baseline="30000" i="0" lang="en-US" sz="2400" u="none">
                <a:solidFill>
                  <a:schemeClr val="dk1"/>
                </a:solidFill>
                <a:latin typeface="Arial"/>
                <a:ea typeface="Arial"/>
                <a:cs typeface="Arial"/>
                <a:sym typeface="Arial"/>
              </a:rPr>
              <a:t>2</a:t>
            </a:r>
            <a:r>
              <a:rPr b="0" i="0" lang="en-US" sz="2400" u="none">
                <a:solidFill>
                  <a:schemeClr val="dk1"/>
                </a:solidFill>
                <a:latin typeface="Arial"/>
                <a:ea typeface="Arial"/>
                <a:cs typeface="Arial"/>
                <a:sym typeface="Arial"/>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43"/>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Edmonds-Karp Algorithm - example</a:t>
            </a:r>
            <a:endParaRPr/>
          </a:p>
        </p:txBody>
      </p:sp>
      <p:sp>
        <p:nvSpPr>
          <p:cNvPr id="672" name="Google Shape;672;p43"/>
          <p:cNvSpPr txBox="1"/>
          <p:nvPr>
            <p:ph idx="1" type="body"/>
          </p:nvPr>
        </p:nvSpPr>
        <p:spPr>
          <a:xfrm>
            <a:off x="1244600" y="4337050"/>
            <a:ext cx="7485062" cy="1731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Edmonds-Karp’s algorithm runs only 2 iterations on this graph. </a:t>
            </a:r>
            <a:endParaRPr/>
          </a:p>
        </p:txBody>
      </p:sp>
      <p:graphicFrame>
        <p:nvGraphicFramePr>
          <p:cNvPr id="673" name="Google Shape;673;p43"/>
          <p:cNvGraphicFramePr/>
          <p:nvPr/>
        </p:nvGraphicFramePr>
        <p:xfrm>
          <a:off x="1187450" y="1700212"/>
          <a:ext cx="4057650" cy="2417762"/>
        </p:xfrm>
        <a:graphic>
          <a:graphicData uri="http://schemas.openxmlformats.org/presentationml/2006/ole">
            <mc:AlternateContent>
              <mc:Choice Requires="v">
                <p:oleObj r:id="rId4" imgH="2417762" imgW="4057650" progId="PictPub.Image.8" spid="_x0000_s1">
                  <p:embed/>
                </p:oleObj>
              </mc:Choice>
              <mc:Fallback>
                <p:oleObj r:id="rId5" imgH="2417762" imgW="4057650" progId="PictPub.Image.8">
                  <p:embed/>
                  <p:pic>
                    <p:nvPicPr>
                      <p:cNvPr id="673" name="Google Shape;673;p43"/>
                      <p:cNvPicPr preferRelativeResize="0"/>
                      <p:nvPr/>
                    </p:nvPicPr>
                    <p:blipFill rotWithShape="1">
                      <a:blip r:embed="rId6">
                        <a:alphaModFix/>
                      </a:blip>
                      <a:srcRect b="0" l="0" r="0" t="0"/>
                      <a:stretch/>
                    </p:blipFill>
                    <p:spPr>
                      <a:xfrm>
                        <a:off x="1187450" y="1700212"/>
                        <a:ext cx="4057650" cy="2417762"/>
                      </a:xfrm>
                      <a:prstGeom prst="rect">
                        <a:avLst/>
                      </a:prstGeom>
                      <a:noFill/>
                      <a:ln>
                        <a:noFill/>
                      </a:ln>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7" name="Shape 677"/>
        <p:cNvGrpSpPr/>
        <p:nvPr/>
      </p:nvGrpSpPr>
      <p:grpSpPr>
        <a:xfrm>
          <a:off x="0" y="0"/>
          <a:ext cx="0" cy="0"/>
          <a:chOff x="0" y="0"/>
          <a:chExt cx="0" cy="0"/>
        </a:xfrm>
      </p:grpSpPr>
      <p:sp>
        <p:nvSpPr>
          <p:cNvPr id="678" name="Google Shape;678;p44"/>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Time Complexity</a:t>
            </a:r>
            <a:endParaRPr/>
          </a:p>
        </p:txBody>
      </p:sp>
      <p:sp>
        <p:nvSpPr>
          <p:cNvPr id="679" name="Google Shape;679;p44"/>
          <p:cNvSpPr txBox="1"/>
          <p:nvPr>
            <p:ph idx="1" type="body"/>
          </p:nvPr>
        </p:nvSpPr>
        <p:spPr>
          <a:xfrm>
            <a:off x="1116012" y="1916112"/>
            <a:ext cx="7772400" cy="4537075"/>
          </a:xfrm>
          <a:prstGeom prst="rect">
            <a:avLst/>
          </a:prstGeom>
          <a:noFill/>
          <a:ln>
            <a:noFill/>
          </a:ln>
        </p:spPr>
        <p:txBody>
          <a:bodyPr anchorCtr="0" anchor="t" bIns="45700" lIns="91425" spcFirstLastPara="1" rIns="91425" wrap="square" tIns="45700">
            <a:noAutofit/>
          </a:bodyPr>
          <a:lstStyle/>
          <a:p>
            <a:pPr indent="-200660" lvl="0" marL="342900" rtl="0" algn="l">
              <a:lnSpc>
                <a:spcPct val="90000"/>
              </a:lnSpc>
              <a:spcBef>
                <a:spcPts val="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200660" lvl="0" marL="342900" rtl="0" algn="l">
              <a:lnSpc>
                <a:spcPct val="90000"/>
              </a:lnSpc>
              <a:spcBef>
                <a:spcPts val="560"/>
              </a:spcBef>
              <a:spcAft>
                <a:spcPts val="0"/>
              </a:spcAft>
              <a:buClr>
                <a:schemeClr val="accent1"/>
              </a:buClr>
              <a:buSzPts val="2240"/>
              <a:buFont typeface="Noto Sans Symbols"/>
              <a:buNone/>
            </a:pPr>
            <a:r>
              <a:t/>
            </a:r>
            <a:endParaRPr b="0" i="0" sz="2800" u="none">
              <a:solidFill>
                <a:schemeClr val="dk1"/>
              </a:solidFill>
              <a:latin typeface="Arial"/>
              <a:ea typeface="Arial"/>
              <a:cs typeface="Arial"/>
              <a:sym typeface="Arial"/>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Let, total number of flow augmentations performed by Edmonds-Karp algorithm is O(VE)</a:t>
            </a:r>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BFS to find the augmented path – O(E)</a:t>
            </a:r>
            <a:endParaRPr/>
          </a:p>
          <a:p>
            <a:pPr indent="-342900" lvl="0" marL="342900" rtl="0" algn="l">
              <a:lnSpc>
                <a:spcPct val="90000"/>
              </a:lnSpc>
              <a:spcBef>
                <a:spcPts val="480"/>
              </a:spcBef>
              <a:spcAft>
                <a:spcPts val="0"/>
              </a:spcAft>
              <a:buClr>
                <a:schemeClr val="accent1"/>
              </a:buClr>
              <a:buSzPts val="1920"/>
              <a:buFont typeface="Noto Sans Symbols"/>
              <a:buChar char="■"/>
            </a:pPr>
            <a:r>
              <a:rPr b="0" i="0" lang="en-US" sz="2400" u="none">
                <a:solidFill>
                  <a:schemeClr val="dk1"/>
                </a:solidFill>
                <a:latin typeface="Arial"/>
                <a:ea typeface="Arial"/>
                <a:cs typeface="Arial"/>
                <a:sym typeface="Arial"/>
              </a:rPr>
              <a:t>So, Total running time is </a:t>
            </a:r>
            <a:r>
              <a:rPr b="0" i="0" lang="en-US" sz="2400" u="none">
                <a:solidFill>
                  <a:srgbClr val="FF0000"/>
                </a:solidFill>
                <a:latin typeface="Arial"/>
                <a:ea typeface="Arial"/>
                <a:cs typeface="Arial"/>
                <a:sym typeface="Arial"/>
              </a:rPr>
              <a:t>O(VE</a:t>
            </a:r>
            <a:r>
              <a:rPr b="0" baseline="30000" i="0" lang="en-US" sz="2400" u="none">
                <a:solidFill>
                  <a:srgbClr val="FF0000"/>
                </a:solidFill>
                <a:latin typeface="Arial"/>
                <a:ea typeface="Arial"/>
                <a:cs typeface="Arial"/>
                <a:sym typeface="Arial"/>
              </a:rPr>
              <a:t>2</a:t>
            </a:r>
            <a:r>
              <a:rPr b="0" i="0" lang="en-US" sz="2400" u="none">
                <a:solidFill>
                  <a:srgbClr val="FF0000"/>
                </a:solidFill>
                <a:latin typeface="Arial"/>
                <a:ea typeface="Arial"/>
                <a:cs typeface="Arial"/>
                <a:sym typeface="Arial"/>
              </a:rPr>
              <a:t>)</a:t>
            </a:r>
            <a:endParaRPr/>
          </a:p>
        </p:txBody>
      </p:sp>
      <p:pic>
        <p:nvPicPr>
          <p:cNvPr descr="ford_fulkerson" id="680" name="Google Shape;680;p44"/>
          <p:cNvPicPr preferRelativeResize="0"/>
          <p:nvPr/>
        </p:nvPicPr>
        <p:blipFill rotWithShape="1">
          <a:blip r:embed="rId3">
            <a:alphaModFix/>
          </a:blip>
          <a:srcRect b="0" l="0" r="0" t="0"/>
          <a:stretch/>
        </p:blipFill>
        <p:spPr>
          <a:xfrm>
            <a:off x="1187450" y="1268412"/>
            <a:ext cx="7561262" cy="298767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45"/>
          <p:cNvSpPr txBox="1"/>
          <p:nvPr>
            <p:ph type="title"/>
          </p:nvPr>
        </p:nvSpPr>
        <p:spPr>
          <a:xfrm>
            <a:off x="1187450" y="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accent2"/>
              </a:buClr>
              <a:buSzPts val="2800"/>
              <a:buFont typeface="Times New Roman"/>
              <a:buNone/>
            </a:pPr>
            <a:r>
              <a:rPr b="0" i="0" lang="en-US" sz="2800" u="none">
                <a:solidFill>
                  <a:schemeClr val="accent2"/>
                </a:solidFill>
                <a:latin typeface="Times New Roman"/>
                <a:ea typeface="Times New Roman"/>
                <a:cs typeface="Times New Roman"/>
                <a:sym typeface="Times New Roman"/>
              </a:rPr>
              <a:t>Thm: Total number of flow augmentations is O(VE)</a:t>
            </a:r>
            <a:endParaRPr/>
          </a:p>
        </p:txBody>
      </p:sp>
      <p:sp>
        <p:nvSpPr>
          <p:cNvPr id="686" name="Google Shape;686;p45"/>
          <p:cNvSpPr txBox="1"/>
          <p:nvPr>
            <p:ph idx="1" type="body"/>
          </p:nvPr>
        </p:nvSpPr>
        <p:spPr>
          <a:xfrm>
            <a:off x="1173162" y="1428750"/>
            <a:ext cx="7772400" cy="542925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Clr>
                <a:schemeClr val="accent1"/>
              </a:buClr>
              <a:buSzPts val="2560"/>
              <a:buFont typeface="Noto Sans Symbols"/>
              <a:buChar char="■"/>
            </a:pPr>
            <a:r>
              <a:rPr b="0" i="0" lang="en-US" sz="3200" u="none">
                <a:solidFill>
                  <a:schemeClr val="dk1"/>
                </a:solidFill>
                <a:latin typeface="Times New Roman"/>
                <a:ea typeface="Times New Roman"/>
                <a:cs typeface="Times New Roman"/>
                <a:sym typeface="Times New Roman"/>
              </a:rPr>
              <a:t>Proof: (Theorem 26.8)</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4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Conditions</a:t>
            </a:r>
            <a:endParaRPr/>
          </a:p>
        </p:txBody>
      </p:sp>
      <p:sp>
        <p:nvSpPr>
          <p:cNvPr id="692" name="Google Shape;692;p46"/>
          <p:cNvSpPr txBox="1"/>
          <p:nvPr>
            <p:ph idx="1" type="body"/>
          </p:nvPr>
        </p:nvSpPr>
        <p:spPr>
          <a:xfrm>
            <a:off x="1173162" y="1981200"/>
            <a:ext cx="7772400" cy="4114800"/>
          </a:xfrm>
          <a:prstGeom prst="rect">
            <a:avLst/>
          </a:prstGeom>
          <a:noFill/>
          <a:ln>
            <a:noFill/>
          </a:ln>
        </p:spPr>
        <p:txBody>
          <a:bodyPr anchorCtr="0" anchor="t" bIns="45700" lIns="91425" spcFirstLastPara="1" rIns="91425" wrap="square" tIns="45700">
            <a:noAutofit/>
          </a:bodyPr>
          <a:lstStyle/>
          <a:p>
            <a:pPr indent="-342900" lvl="0" marL="342900" rtl="0" algn="l">
              <a:lnSpc>
                <a:spcPct val="80000"/>
              </a:lnSpc>
              <a:spcBef>
                <a:spcPts val="0"/>
              </a:spcBef>
              <a:spcAft>
                <a:spcPts val="0"/>
              </a:spcAft>
              <a:buSzPts val="1920"/>
              <a:buNone/>
            </a:pPr>
            <a:r>
              <a:rPr b="0" i="0" lang="en-US" sz="2400" u="none">
                <a:solidFill>
                  <a:schemeClr val="dk2"/>
                </a:solidFill>
                <a:latin typeface="Times New Roman"/>
                <a:ea typeface="Times New Roman"/>
                <a:cs typeface="Times New Roman"/>
                <a:sym typeface="Times New Roman"/>
              </a:rPr>
              <a:t>If f is a flow in a flow network G=(V,E), with source s and sink t, then the following conditions are equivalent:</a:t>
            </a:r>
            <a:endParaRPr/>
          </a:p>
          <a:p>
            <a:pPr indent="-220980" lvl="0" marL="342900" rtl="0" algn="l">
              <a:lnSpc>
                <a:spcPct val="80000"/>
              </a:lnSpc>
              <a:spcBef>
                <a:spcPts val="480"/>
              </a:spcBef>
              <a:spcAft>
                <a:spcPts val="0"/>
              </a:spcAft>
              <a:buClr>
                <a:schemeClr val="accent1"/>
              </a:buClr>
              <a:buSzPts val="192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f is a maximum flow in G.</a:t>
            </a:r>
            <a:endParaRPr/>
          </a:p>
          <a:p>
            <a:pPr indent="-133350" lvl="1" marL="742950" rtl="0" algn="l">
              <a:lnSpc>
                <a:spcPct val="80000"/>
              </a:lnSpc>
              <a:spcBef>
                <a:spcPts val="480"/>
              </a:spcBef>
              <a:spcAft>
                <a:spcPts val="0"/>
              </a:spcAft>
              <a:buClr>
                <a:schemeClr val="dk1"/>
              </a:buClr>
              <a:buSzPts val="240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The residual network G</a:t>
            </a:r>
            <a:r>
              <a:rPr b="0" baseline="-25000" i="0" lang="en-US" sz="2400" u="none">
                <a:solidFill>
                  <a:schemeClr val="dk2"/>
                </a:solidFill>
                <a:latin typeface="Times New Roman"/>
                <a:ea typeface="Times New Roman"/>
                <a:cs typeface="Times New Roman"/>
                <a:sym typeface="Times New Roman"/>
              </a:rPr>
              <a:t>f</a:t>
            </a:r>
            <a:r>
              <a:rPr b="0" i="0" lang="en-US" sz="2400" u="none">
                <a:solidFill>
                  <a:schemeClr val="dk2"/>
                </a:solidFill>
                <a:latin typeface="Times New Roman"/>
                <a:ea typeface="Times New Roman"/>
                <a:cs typeface="Times New Roman"/>
                <a:sym typeface="Times New Roman"/>
              </a:rPr>
              <a:t> contains no augmented paths.  </a:t>
            </a:r>
            <a:endParaRPr/>
          </a:p>
          <a:p>
            <a:pPr indent="-133350" lvl="1" marL="742950" rtl="0" algn="l">
              <a:lnSpc>
                <a:spcPct val="80000"/>
              </a:lnSpc>
              <a:spcBef>
                <a:spcPts val="480"/>
              </a:spcBef>
              <a:spcAft>
                <a:spcPts val="0"/>
              </a:spcAft>
              <a:buClr>
                <a:schemeClr val="dk1"/>
              </a:buClr>
              <a:buSzPts val="2400"/>
              <a:buFont typeface="Noto Sans Symbols"/>
              <a:buNone/>
            </a:pPr>
            <a:r>
              <a:t/>
            </a:r>
            <a:endParaRPr b="0" i="0" sz="2400" u="none">
              <a:solidFill>
                <a:schemeClr val="dk2"/>
              </a:solidFill>
              <a:latin typeface="Times New Roman"/>
              <a:ea typeface="Times New Roman"/>
              <a:cs typeface="Times New Roman"/>
              <a:sym typeface="Times New Roman"/>
            </a:endParaRPr>
          </a:p>
          <a:p>
            <a:pPr indent="-285750" lvl="1" marL="742950" rtl="0" algn="l">
              <a:lnSpc>
                <a:spcPct val="80000"/>
              </a:lnSpc>
              <a:spcBef>
                <a:spcPts val="480"/>
              </a:spcBef>
              <a:spcAft>
                <a:spcPts val="0"/>
              </a:spcAft>
              <a:buClr>
                <a:schemeClr val="dk2"/>
              </a:buClr>
              <a:buSzPts val="2400"/>
              <a:buFont typeface="Noto Sans Symbols"/>
              <a:buAutoNum type="arabicPeriod"/>
            </a:pPr>
            <a:r>
              <a:rPr b="0" i="0" lang="en-US" sz="2400" u="none">
                <a:solidFill>
                  <a:schemeClr val="dk2"/>
                </a:solidFill>
                <a:latin typeface="Times New Roman"/>
                <a:ea typeface="Times New Roman"/>
                <a:cs typeface="Times New Roman"/>
                <a:sym typeface="Times New Roman"/>
              </a:rPr>
              <a:t>|f| = c(S,T) for some cut (S,T) (a min-cut).</a:t>
            </a:r>
            <a:endParaRPr/>
          </a:p>
          <a:p>
            <a:pPr indent="-342900" lvl="0" marL="342900" rtl="0" algn="l">
              <a:lnSpc>
                <a:spcPct val="80000"/>
              </a:lnSpc>
              <a:spcBef>
                <a:spcPts val="480"/>
              </a:spcBef>
              <a:spcAft>
                <a:spcPts val="0"/>
              </a:spcAft>
              <a:buSzPts val="1920"/>
              <a:buNone/>
            </a:pPr>
            <a:r>
              <a:t/>
            </a:r>
            <a:endParaRPr b="0" i="0" sz="2400" u="none">
              <a:solidFill>
                <a:schemeClr val="dk2"/>
              </a:solidFill>
              <a:latin typeface="Times New Roman"/>
              <a:ea typeface="Times New Roman"/>
              <a:cs typeface="Times New Roman"/>
              <a:sym typeface="Times New Roman"/>
            </a:endParaRPr>
          </a:p>
          <a:p>
            <a:pPr indent="-342900" lvl="0" marL="342900" rtl="0" algn="l">
              <a:lnSpc>
                <a:spcPct val="80000"/>
              </a:lnSpc>
              <a:spcBef>
                <a:spcPts val="480"/>
              </a:spcBef>
              <a:spcAft>
                <a:spcPts val="0"/>
              </a:spcAft>
              <a:buSzPts val="1920"/>
              <a:buNone/>
            </a:pPr>
            <a:r>
              <a:rPr b="0" i="0" lang="en-US" sz="2400" u="none">
                <a:solidFill>
                  <a:schemeClr val="dk2"/>
                </a:solidFill>
                <a:latin typeface="Times New Roman"/>
                <a:ea typeface="Times New Roman"/>
                <a:cs typeface="Times New Roman"/>
                <a:sym typeface="Times New Roman"/>
              </a:rPr>
              <a:t>It is a flow since there is no augmented paths It is maximum since the sink is not reachable from the source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g149c79e1abd_0_0"/>
          <p:cNvSpPr txBox="1"/>
          <p:nvPr>
            <p:ph type="title"/>
          </p:nvPr>
        </p:nvSpPr>
        <p:spPr>
          <a:xfrm>
            <a:off x="1173162" y="457200"/>
            <a:ext cx="7772400" cy="11430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How to identify cut edges </a:t>
            </a:r>
            <a:endParaRPr/>
          </a:p>
        </p:txBody>
      </p:sp>
      <p:sp>
        <p:nvSpPr>
          <p:cNvPr id="699" name="Google Shape;699;g149c79e1abd_0_0"/>
          <p:cNvSpPr txBox="1"/>
          <p:nvPr>
            <p:ph idx="1" type="body"/>
          </p:nvPr>
        </p:nvSpPr>
        <p:spPr>
          <a:xfrm>
            <a:off x="1173162" y="1981200"/>
            <a:ext cx="7772400" cy="4114800"/>
          </a:xfrm>
          <a:prstGeom prst="rect">
            <a:avLst/>
          </a:prstGeom>
        </p:spPr>
        <p:txBody>
          <a:bodyPr anchorCtr="0" anchor="t" bIns="45700" lIns="91425" spcFirstLastPara="1" rIns="91425" wrap="square" tIns="45700">
            <a:normAutofit fontScale="77500" lnSpcReduction="20000"/>
          </a:bodyPr>
          <a:lstStyle/>
          <a:p>
            <a:pPr indent="0" lvl="0" marL="0" rtl="0" algn="l">
              <a:spcBef>
                <a:spcPts val="1200"/>
              </a:spcBef>
              <a:spcAft>
                <a:spcPts val="0"/>
              </a:spcAft>
              <a:buClr>
                <a:schemeClr val="dk1"/>
              </a:buClr>
              <a:buSzPct val="34375"/>
              <a:buFont typeface="Arial"/>
              <a:buNone/>
            </a:pPr>
            <a:r>
              <a:rPr lang="en-US">
                <a:latin typeface="Times New Roman"/>
                <a:ea typeface="Times New Roman"/>
                <a:cs typeface="Times New Roman"/>
                <a:sym typeface="Times New Roman"/>
              </a:rPr>
              <a:t>1. The edges of the main graph which now has capacity 0 in the residual network are the desired edges that cross(es) between cuts.</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34375"/>
              <a:buFont typeface="Arial"/>
              <a:buNone/>
            </a:pPr>
            <a:r>
              <a:rPr lang="en-US">
                <a:latin typeface="Times New Roman"/>
                <a:ea typeface="Times New Roman"/>
                <a:cs typeface="Times New Roman"/>
                <a:sym typeface="Times New Roman"/>
              </a:rPr>
              <a:t>2. From these edges (u→v), we can identify some nodes where u belongs to set S and v belongs to set T.</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34375"/>
              <a:buFont typeface="Arial"/>
              <a:buNone/>
            </a:pPr>
            <a:r>
              <a:rPr lang="en-US">
                <a:latin typeface="Times New Roman"/>
                <a:ea typeface="Times New Roman"/>
                <a:cs typeface="Times New Roman"/>
                <a:sym typeface="Times New Roman"/>
              </a:rPr>
              <a:t>3. Now conduct DFS from the source S. While traversing the nodes do not use the nodes that belong to T, they will not be crossed or visited. Record the nodes that are visited now. These make the full set S.</a:t>
            </a:r>
            <a:endParaRPr>
              <a:latin typeface="Times New Roman"/>
              <a:ea typeface="Times New Roman"/>
              <a:cs typeface="Times New Roman"/>
              <a:sym typeface="Times New Roman"/>
            </a:endParaRPr>
          </a:p>
          <a:p>
            <a:pPr indent="0" lvl="0" marL="0" rtl="0" algn="l">
              <a:spcBef>
                <a:spcPts val="1200"/>
              </a:spcBef>
              <a:spcAft>
                <a:spcPts val="0"/>
              </a:spcAft>
              <a:buClr>
                <a:schemeClr val="dk1"/>
              </a:buClr>
              <a:buSzPct val="34375"/>
              <a:buFont typeface="Arial"/>
              <a:buNone/>
            </a:pPr>
            <a:r>
              <a:rPr lang="en-US">
                <a:latin typeface="Times New Roman"/>
                <a:ea typeface="Times New Roman"/>
                <a:cs typeface="Times New Roman"/>
                <a:sym typeface="Times New Roman"/>
              </a:rPr>
              <a:t>4. The other remaining unvisited nodes comprise the set T.  </a:t>
            </a:r>
            <a:endParaRPr>
              <a:latin typeface="Times New Roman"/>
              <a:ea typeface="Times New Roman"/>
              <a:cs typeface="Times New Roman"/>
              <a:sym typeface="Times New Roman"/>
            </a:endParaRPr>
          </a:p>
          <a:p>
            <a:pPr indent="0" lvl="0" marL="0" rtl="0" algn="l">
              <a:spcBef>
                <a:spcPts val="36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5"/>
          <p:cNvSpPr txBox="1"/>
          <p:nvPr>
            <p:ph idx="4294967295"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2"/>
              </a:buClr>
              <a:buSzPts val="4400"/>
              <a:buFont typeface="Times New Roman"/>
              <a:buNone/>
            </a:pPr>
            <a:r>
              <a:rPr b="0" i="0" lang="en-US" sz="4400" u="none" cap="none" strike="noStrike">
                <a:solidFill>
                  <a:schemeClr val="dk2"/>
                </a:solidFill>
                <a:latin typeface="Times New Roman"/>
                <a:ea typeface="Times New Roman"/>
                <a:cs typeface="Times New Roman"/>
                <a:sym typeface="Times New Roman"/>
              </a:rPr>
              <a:t>Flow in a Flow Network</a:t>
            </a:r>
            <a:endParaRPr/>
          </a:p>
        </p:txBody>
      </p:sp>
      <p:sp>
        <p:nvSpPr>
          <p:cNvPr id="185" name="Google Shape;185;p5"/>
          <p:cNvSpPr txBox="1"/>
          <p:nvPr>
            <p:ph idx="4294967295" type="body"/>
          </p:nvPr>
        </p:nvSpPr>
        <p:spPr>
          <a:xfrm>
            <a:off x="971550" y="1700212"/>
            <a:ext cx="7878762" cy="4681537"/>
          </a:xfrm>
          <a:prstGeom prst="rect">
            <a:avLst/>
          </a:prstGeom>
          <a:noFill/>
          <a:ln>
            <a:noFill/>
          </a:ln>
        </p:spPr>
        <p:txBody>
          <a:bodyPr anchorCtr="0" anchor="t" bIns="45700" lIns="91425" spcFirstLastPara="1" rIns="91425" wrap="square" tIns="45700">
            <a:noAutofit/>
          </a:bodyPr>
          <a:lstStyle/>
          <a:p>
            <a:pPr indent="-285750" lvl="1" marL="742950" marR="0" rtl="0" algn="l">
              <a:lnSpc>
                <a:spcPct val="100000"/>
              </a:lnSpc>
              <a:spcBef>
                <a:spcPts val="0"/>
              </a:spcBef>
              <a:spcAft>
                <a:spcPts val="0"/>
              </a:spcAft>
              <a:buClr>
                <a:schemeClr val="dk2"/>
              </a:buClr>
              <a:buSzPts val="2800"/>
              <a:buFont typeface="Times New Roman"/>
              <a:buChar char="–"/>
            </a:pPr>
            <a:r>
              <a:rPr b="0" i="0" lang="en-US" sz="2800" u="none" cap="none" strike="noStrike">
                <a:solidFill>
                  <a:schemeClr val="dk2"/>
                </a:solidFill>
                <a:latin typeface="Times New Roman"/>
                <a:ea typeface="Times New Roman"/>
                <a:cs typeface="Times New Roman"/>
                <a:sym typeface="Times New Roman"/>
              </a:rPr>
              <a:t>A </a:t>
            </a:r>
            <a:r>
              <a:rPr b="0" i="0" lang="en-US" sz="2800" u="sng" cap="none" strike="noStrike">
                <a:solidFill>
                  <a:schemeClr val="dk2"/>
                </a:solidFill>
                <a:latin typeface="Times New Roman"/>
                <a:ea typeface="Times New Roman"/>
                <a:cs typeface="Times New Roman"/>
                <a:sym typeface="Times New Roman"/>
              </a:rPr>
              <a:t>flow</a:t>
            </a:r>
            <a:r>
              <a:rPr b="0" i="0" lang="en-US" sz="2800" u="none" cap="none" strike="noStrike">
                <a:solidFill>
                  <a:schemeClr val="dk2"/>
                </a:solidFill>
                <a:latin typeface="Times New Roman"/>
                <a:ea typeface="Times New Roman"/>
                <a:cs typeface="Times New Roman"/>
                <a:sym typeface="Times New Roman"/>
              </a:rPr>
              <a:t> in the network is an integer-valued function f defined on the edges of G satisfying </a:t>
            </a:r>
            <a:r>
              <a:rPr b="0" i="0" lang="en-US" sz="2800" u="none" cap="none" strike="noStrike">
                <a:solidFill>
                  <a:srgbClr val="FF0000"/>
                </a:solidFill>
                <a:latin typeface="Times New Roman"/>
                <a:ea typeface="Times New Roman"/>
                <a:cs typeface="Times New Roman"/>
                <a:sym typeface="Times New Roman"/>
              </a:rPr>
              <a:t>0 ≤ f(i,j) ≤ c(i,j)</a:t>
            </a:r>
            <a:r>
              <a:rPr b="0" i="0" lang="en-US" sz="2800" u="none" cap="none" strike="noStrike">
                <a:solidFill>
                  <a:schemeClr val="dk2"/>
                </a:solidFill>
                <a:latin typeface="Times New Roman"/>
                <a:ea typeface="Times New Roman"/>
                <a:cs typeface="Times New Roman"/>
                <a:sym typeface="Times New Roman"/>
              </a:rPr>
              <a:t> for every edge (i,j) in E.</a:t>
            </a:r>
            <a:endParaRPr/>
          </a:p>
        </p:txBody>
      </p:sp>
      <p:sp>
        <p:nvSpPr>
          <p:cNvPr id="186" name="Google Shape;186;p5"/>
          <p:cNvSpPr txBox="1"/>
          <p:nvPr/>
        </p:nvSpPr>
        <p:spPr>
          <a:xfrm>
            <a:off x="1524000" y="4267200"/>
            <a:ext cx="6781800" cy="396875"/>
          </a:xfrm>
          <a:prstGeom prst="rect">
            <a:avLst/>
          </a:prstGeom>
          <a:noFill/>
          <a:ln>
            <a:noFill/>
          </a:ln>
        </p:spPr>
        <p:txBody>
          <a:bodyPr anchorCtr="0" anchor="t" bIns="45700" lIns="91425" spcFirstLastPara="1" rIns="91425" wrap="square" tIns="45700">
            <a:sp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sp>
        <p:nvSpPr>
          <p:cNvPr id="187" name="Google Shape;187;p5"/>
          <p:cNvSpPr txBox="1"/>
          <p:nvPr/>
        </p:nvSpPr>
        <p:spPr>
          <a:xfrm>
            <a:off x="1524000" y="4267200"/>
            <a:ext cx="6781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rgbClr val="000000"/>
              </a:solidFill>
              <a:latin typeface="Times New Roman"/>
              <a:ea typeface="Times New Roman"/>
              <a:cs typeface="Times New Roman"/>
              <a:sym typeface="Times New Roman"/>
            </a:endParaRPr>
          </a:p>
        </p:txBody>
      </p:sp>
      <p:sp>
        <p:nvSpPr>
          <p:cNvPr id="188" name="Google Shape;188;p5"/>
          <p:cNvSpPr/>
          <p:nvPr/>
        </p:nvSpPr>
        <p:spPr>
          <a:xfrm>
            <a:off x="1951050" y="3919075"/>
            <a:ext cx="726600" cy="930000"/>
          </a:xfrm>
          <a:prstGeom prst="ellipse">
            <a:avLst/>
          </a:prstGeom>
          <a:solidFill>
            <a:srgbClr val="3366CC"/>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s</a:t>
            </a:r>
            <a:endParaRPr/>
          </a:p>
        </p:txBody>
      </p:sp>
      <p:sp>
        <p:nvSpPr>
          <p:cNvPr id="189" name="Google Shape;189;p5"/>
          <p:cNvSpPr/>
          <p:nvPr/>
        </p:nvSpPr>
        <p:spPr>
          <a:xfrm>
            <a:off x="3398850" y="3233275"/>
            <a:ext cx="726600" cy="930000"/>
          </a:xfrm>
          <a:prstGeom prst="ellipse">
            <a:avLst/>
          </a:prstGeom>
          <a:solidFill>
            <a:srgbClr val="5490A8"/>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5"/>
          <p:cNvSpPr/>
          <p:nvPr/>
        </p:nvSpPr>
        <p:spPr>
          <a:xfrm>
            <a:off x="5227650" y="3233275"/>
            <a:ext cx="726600" cy="930000"/>
          </a:xfrm>
          <a:prstGeom prst="ellipse">
            <a:avLst/>
          </a:prstGeom>
          <a:solidFill>
            <a:srgbClr val="5490A8"/>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5"/>
          <p:cNvSpPr/>
          <p:nvPr/>
        </p:nvSpPr>
        <p:spPr>
          <a:xfrm>
            <a:off x="6751650" y="3995275"/>
            <a:ext cx="726600" cy="930000"/>
          </a:xfrm>
          <a:prstGeom prst="ellipse">
            <a:avLst/>
          </a:prstGeom>
          <a:solidFill>
            <a:srgbClr val="A50021"/>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t</a:t>
            </a:r>
            <a:endParaRPr/>
          </a:p>
        </p:txBody>
      </p:sp>
      <p:sp>
        <p:nvSpPr>
          <p:cNvPr id="192" name="Google Shape;192;p5"/>
          <p:cNvSpPr/>
          <p:nvPr/>
        </p:nvSpPr>
        <p:spPr>
          <a:xfrm>
            <a:off x="3398850" y="4604875"/>
            <a:ext cx="726600" cy="930000"/>
          </a:xfrm>
          <a:prstGeom prst="ellipse">
            <a:avLst/>
          </a:prstGeom>
          <a:solidFill>
            <a:srgbClr val="5490A8"/>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5"/>
          <p:cNvSpPr/>
          <p:nvPr/>
        </p:nvSpPr>
        <p:spPr>
          <a:xfrm>
            <a:off x="5227650" y="4604875"/>
            <a:ext cx="726600" cy="930000"/>
          </a:xfrm>
          <a:prstGeom prst="ellipse">
            <a:avLst/>
          </a:prstGeom>
          <a:solidFill>
            <a:srgbClr val="5490A8"/>
          </a:solidFill>
          <a:ln cap="flat" cmpd="sng" w="9525">
            <a:solidFill>
              <a:srgbClr val="0033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4" name="Google Shape;194;p5"/>
          <p:cNvCxnSpPr>
            <a:stCxn id="188" idx="7"/>
            <a:endCxn id="189" idx="2"/>
          </p:cNvCxnSpPr>
          <p:nvPr/>
        </p:nvCxnSpPr>
        <p:spPr>
          <a:xfrm flipH="1" rot="10800000">
            <a:off x="2571242" y="3698270"/>
            <a:ext cx="827700" cy="357000"/>
          </a:xfrm>
          <a:prstGeom prst="straightConnector1">
            <a:avLst/>
          </a:prstGeom>
          <a:noFill/>
          <a:ln cap="flat" cmpd="sng" w="9525">
            <a:solidFill>
              <a:srgbClr val="003366"/>
            </a:solidFill>
            <a:prstDash val="solid"/>
            <a:round/>
            <a:headEnd len="med" w="med" type="none"/>
            <a:tailEnd len="med" w="med" type="stealth"/>
          </a:ln>
        </p:spPr>
      </p:cxnSp>
      <p:cxnSp>
        <p:nvCxnSpPr>
          <p:cNvPr id="195" name="Google Shape;195;p5"/>
          <p:cNvCxnSpPr>
            <a:stCxn id="189" idx="6"/>
            <a:endCxn id="190" idx="2"/>
          </p:cNvCxnSpPr>
          <p:nvPr/>
        </p:nvCxnSpPr>
        <p:spPr>
          <a:xfrm>
            <a:off x="4125450" y="3698275"/>
            <a:ext cx="1102200" cy="0"/>
          </a:xfrm>
          <a:prstGeom prst="straightConnector1">
            <a:avLst/>
          </a:prstGeom>
          <a:noFill/>
          <a:ln cap="flat" cmpd="sng" w="9525">
            <a:solidFill>
              <a:srgbClr val="003366"/>
            </a:solidFill>
            <a:prstDash val="solid"/>
            <a:round/>
            <a:headEnd len="med" w="med" type="none"/>
            <a:tailEnd len="med" w="med" type="triangle"/>
          </a:ln>
        </p:spPr>
      </p:cxnSp>
      <p:cxnSp>
        <p:nvCxnSpPr>
          <p:cNvPr id="196" name="Google Shape;196;p5"/>
          <p:cNvCxnSpPr>
            <a:endCxn id="191" idx="1"/>
          </p:cNvCxnSpPr>
          <p:nvPr/>
        </p:nvCxnSpPr>
        <p:spPr>
          <a:xfrm>
            <a:off x="5954158" y="3698270"/>
            <a:ext cx="903900" cy="433200"/>
          </a:xfrm>
          <a:prstGeom prst="straightConnector1">
            <a:avLst/>
          </a:prstGeom>
          <a:noFill/>
          <a:ln cap="flat" cmpd="sng" w="9525">
            <a:solidFill>
              <a:srgbClr val="003366"/>
            </a:solidFill>
            <a:prstDash val="solid"/>
            <a:round/>
            <a:headEnd len="med" w="med" type="none"/>
            <a:tailEnd len="med" w="med" type="triangle"/>
          </a:ln>
        </p:spPr>
      </p:cxnSp>
      <p:cxnSp>
        <p:nvCxnSpPr>
          <p:cNvPr id="197" name="Google Shape;197;p5"/>
          <p:cNvCxnSpPr>
            <a:stCxn id="188" idx="5"/>
            <a:endCxn id="192" idx="2"/>
          </p:cNvCxnSpPr>
          <p:nvPr/>
        </p:nvCxnSpPr>
        <p:spPr>
          <a:xfrm>
            <a:off x="2571242" y="4712880"/>
            <a:ext cx="827700" cy="357000"/>
          </a:xfrm>
          <a:prstGeom prst="straightConnector1">
            <a:avLst/>
          </a:prstGeom>
          <a:noFill/>
          <a:ln cap="flat" cmpd="sng" w="9525">
            <a:solidFill>
              <a:srgbClr val="003366"/>
            </a:solidFill>
            <a:prstDash val="solid"/>
            <a:round/>
            <a:headEnd len="med" w="med" type="none"/>
            <a:tailEnd len="med" w="med" type="triangle"/>
          </a:ln>
        </p:spPr>
      </p:cxnSp>
      <p:cxnSp>
        <p:nvCxnSpPr>
          <p:cNvPr id="198" name="Google Shape;198;p5"/>
          <p:cNvCxnSpPr>
            <a:stCxn id="192" idx="6"/>
            <a:endCxn id="193" idx="2"/>
          </p:cNvCxnSpPr>
          <p:nvPr/>
        </p:nvCxnSpPr>
        <p:spPr>
          <a:xfrm>
            <a:off x="4125450" y="5069875"/>
            <a:ext cx="1102200" cy="0"/>
          </a:xfrm>
          <a:prstGeom prst="straightConnector1">
            <a:avLst/>
          </a:prstGeom>
          <a:noFill/>
          <a:ln cap="flat" cmpd="sng" w="9525">
            <a:solidFill>
              <a:srgbClr val="003366"/>
            </a:solidFill>
            <a:prstDash val="solid"/>
            <a:round/>
            <a:headEnd len="med" w="med" type="none"/>
            <a:tailEnd len="med" w="med" type="triangle"/>
          </a:ln>
        </p:spPr>
      </p:cxnSp>
      <p:cxnSp>
        <p:nvCxnSpPr>
          <p:cNvPr id="199" name="Google Shape;199;p5"/>
          <p:cNvCxnSpPr>
            <a:stCxn id="193" idx="6"/>
            <a:endCxn id="191" idx="3"/>
          </p:cNvCxnSpPr>
          <p:nvPr/>
        </p:nvCxnSpPr>
        <p:spPr>
          <a:xfrm flipH="1" rot="10800000">
            <a:off x="5954250" y="4789075"/>
            <a:ext cx="903900" cy="280800"/>
          </a:xfrm>
          <a:prstGeom prst="straightConnector1">
            <a:avLst/>
          </a:prstGeom>
          <a:noFill/>
          <a:ln cap="flat" cmpd="sng" w="9525">
            <a:solidFill>
              <a:srgbClr val="003366"/>
            </a:solidFill>
            <a:prstDash val="solid"/>
            <a:round/>
            <a:headEnd len="med" w="med" type="none"/>
            <a:tailEnd len="med" w="med" type="triangle"/>
          </a:ln>
        </p:spPr>
      </p:cxnSp>
      <p:sp>
        <p:nvSpPr>
          <p:cNvPr id="200" name="Google Shape;200;p5"/>
          <p:cNvSpPr txBox="1"/>
          <p:nvPr/>
        </p:nvSpPr>
        <p:spPr>
          <a:xfrm>
            <a:off x="2501500" y="34968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100</a:t>
            </a:r>
            <a:endParaRPr/>
          </a:p>
        </p:txBody>
      </p:sp>
      <p:sp>
        <p:nvSpPr>
          <p:cNvPr id="201" name="Google Shape;201;p5"/>
          <p:cNvSpPr txBox="1"/>
          <p:nvPr/>
        </p:nvSpPr>
        <p:spPr>
          <a:xfrm>
            <a:off x="4254100" y="37254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100</a:t>
            </a:r>
            <a:endParaRPr/>
          </a:p>
        </p:txBody>
      </p:sp>
      <p:sp>
        <p:nvSpPr>
          <p:cNvPr id="202" name="Google Shape;202;p5"/>
          <p:cNvSpPr txBox="1"/>
          <p:nvPr/>
        </p:nvSpPr>
        <p:spPr>
          <a:xfrm>
            <a:off x="6235300" y="34206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a:t>
            </a:r>
            <a:endParaRPr/>
          </a:p>
        </p:txBody>
      </p:sp>
      <p:sp>
        <p:nvSpPr>
          <p:cNvPr id="203" name="Google Shape;203;p5"/>
          <p:cNvSpPr txBox="1"/>
          <p:nvPr/>
        </p:nvSpPr>
        <p:spPr>
          <a:xfrm>
            <a:off x="2653900" y="49446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a:t>
            </a:r>
            <a:endParaRPr/>
          </a:p>
        </p:txBody>
      </p:sp>
      <p:sp>
        <p:nvSpPr>
          <p:cNvPr id="204" name="Google Shape;204;p5"/>
          <p:cNvSpPr txBox="1"/>
          <p:nvPr/>
        </p:nvSpPr>
        <p:spPr>
          <a:xfrm>
            <a:off x="4254100" y="50970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100</a:t>
            </a:r>
            <a:endParaRPr/>
          </a:p>
        </p:txBody>
      </p:sp>
      <p:sp>
        <p:nvSpPr>
          <p:cNvPr id="205" name="Google Shape;205;p5"/>
          <p:cNvSpPr txBox="1"/>
          <p:nvPr/>
        </p:nvSpPr>
        <p:spPr>
          <a:xfrm>
            <a:off x="6235300" y="5020875"/>
            <a:ext cx="97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100</a:t>
            </a:r>
            <a:endParaRPr/>
          </a:p>
        </p:txBody>
      </p:sp>
      <p:sp>
        <p:nvSpPr>
          <p:cNvPr id="206" name="Google Shape;206;p5"/>
          <p:cNvSpPr txBox="1"/>
          <p:nvPr/>
        </p:nvSpPr>
        <p:spPr>
          <a:xfrm>
            <a:off x="1593950" y="5920375"/>
            <a:ext cx="7256400" cy="615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317500" lvl="0" marL="457200" rtl="0" algn="l">
              <a:spcBef>
                <a:spcPts val="0"/>
              </a:spcBef>
              <a:spcAft>
                <a:spcPts val="0"/>
              </a:spcAft>
              <a:buSzPts val="1400"/>
              <a:buAutoNum type="arabicParenR"/>
            </a:pPr>
            <a:r>
              <a:rPr lang="en-US"/>
              <a:t>Flow of these two paths are same. </a:t>
            </a:r>
            <a:endParaRPr/>
          </a:p>
          <a:p>
            <a:pPr indent="-317500" lvl="0" marL="457200" rtl="0" algn="l">
              <a:spcBef>
                <a:spcPts val="0"/>
              </a:spcBef>
              <a:spcAft>
                <a:spcPts val="0"/>
              </a:spcAft>
              <a:buSzPts val="1400"/>
              <a:buAutoNum type="arabicParenR"/>
            </a:pPr>
            <a:r>
              <a:rPr lang="en-US"/>
              <a:t>Flow gets dominated by the minimum edge capacity of a path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6"/>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What is a Flow in a Network?</a:t>
            </a:r>
            <a:endParaRPr/>
          </a:p>
        </p:txBody>
      </p:sp>
      <p:sp>
        <p:nvSpPr>
          <p:cNvPr id="212" name="Google Shape;212;p6"/>
          <p:cNvSpPr txBox="1"/>
          <p:nvPr>
            <p:ph idx="1" type="body"/>
          </p:nvPr>
        </p:nvSpPr>
        <p:spPr>
          <a:xfrm>
            <a:off x="1116012" y="1412875"/>
            <a:ext cx="7340600" cy="769937"/>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For each edge (u,v), the </a:t>
            </a:r>
            <a:r>
              <a:rPr b="0" i="0" lang="en-US" sz="3200" u="none">
                <a:solidFill>
                  <a:srgbClr val="CC0000"/>
                </a:solidFill>
                <a:latin typeface="Arial"/>
                <a:ea typeface="Arial"/>
                <a:cs typeface="Arial"/>
                <a:sym typeface="Arial"/>
              </a:rPr>
              <a:t>flow</a:t>
            </a:r>
            <a:r>
              <a:rPr b="0" i="0" lang="en-US" sz="3200" u="none">
                <a:solidFill>
                  <a:schemeClr val="dk1"/>
                </a:solidFill>
                <a:latin typeface="Arial"/>
                <a:ea typeface="Arial"/>
                <a:cs typeface="Arial"/>
                <a:sym typeface="Arial"/>
              </a:rPr>
              <a:t> f(u,v) is a real-valued function that must satisfy 3 conditions:</a:t>
            </a:r>
            <a:endParaRPr/>
          </a:p>
          <a:p>
            <a:pPr indent="-218440" lvl="0" marL="3810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218440" lvl="0" marL="3810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dk1"/>
              </a:solidFill>
              <a:latin typeface="Arial"/>
              <a:ea typeface="Arial"/>
              <a:cs typeface="Arial"/>
              <a:sym typeface="Arial"/>
            </a:endParaRPr>
          </a:p>
        </p:txBody>
      </p:sp>
      <p:sp>
        <p:nvSpPr>
          <p:cNvPr id="213" name="Google Shape;213;p6"/>
          <p:cNvSpPr txBox="1"/>
          <p:nvPr/>
        </p:nvSpPr>
        <p:spPr>
          <a:xfrm>
            <a:off x="615950" y="5059362"/>
            <a:ext cx="7321550" cy="396875"/>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CCFF33"/>
              </a:buClr>
              <a:buSzPts val="1400"/>
              <a:buFont typeface="Noto Sans Symbols"/>
              <a:buChar char="■"/>
            </a:pPr>
            <a:r>
              <a:rPr b="0" i="0" lang="en-US" sz="2000" u="none">
                <a:solidFill>
                  <a:schemeClr val="dk1"/>
                </a:solidFill>
                <a:latin typeface="Comic Sans MS"/>
                <a:ea typeface="Comic Sans MS"/>
                <a:cs typeface="Comic Sans MS"/>
                <a:sym typeface="Comic Sans MS"/>
              </a:rPr>
              <a:t>   Note that skew symmetry condition implies that f(u,u)=0.</a:t>
            </a:r>
            <a:endParaRPr/>
          </a:p>
        </p:txBody>
      </p:sp>
      <p:pic>
        <p:nvPicPr>
          <p:cNvPr id="214" name="Google Shape;214;p6"/>
          <p:cNvPicPr preferRelativeResize="0"/>
          <p:nvPr/>
        </p:nvPicPr>
        <p:blipFill rotWithShape="1">
          <a:blip r:embed="rId3">
            <a:alphaModFix/>
          </a:blip>
          <a:srcRect b="0" l="0" r="0" t="0"/>
          <a:stretch/>
        </p:blipFill>
        <p:spPr>
          <a:xfrm>
            <a:off x="1181100" y="2957512"/>
            <a:ext cx="5287962" cy="371475"/>
          </a:xfrm>
          <a:prstGeom prst="rect">
            <a:avLst/>
          </a:prstGeom>
          <a:noFill/>
          <a:ln>
            <a:noFill/>
          </a:ln>
        </p:spPr>
      </p:pic>
      <p:pic>
        <p:nvPicPr>
          <p:cNvPr id="215" name="Google Shape;215;p6"/>
          <p:cNvPicPr preferRelativeResize="0"/>
          <p:nvPr/>
        </p:nvPicPr>
        <p:blipFill rotWithShape="1">
          <a:blip r:embed="rId4">
            <a:alphaModFix/>
          </a:blip>
          <a:srcRect b="0" l="0" r="0" t="0"/>
          <a:stretch/>
        </p:blipFill>
        <p:spPr>
          <a:xfrm>
            <a:off x="1181100" y="3529012"/>
            <a:ext cx="5392737" cy="371475"/>
          </a:xfrm>
          <a:prstGeom prst="rect">
            <a:avLst/>
          </a:prstGeom>
          <a:noFill/>
          <a:ln>
            <a:noFill/>
          </a:ln>
        </p:spPr>
      </p:pic>
      <p:pic>
        <p:nvPicPr>
          <p:cNvPr id="216" name="Google Shape;216;p6"/>
          <p:cNvPicPr preferRelativeResize="0"/>
          <p:nvPr/>
        </p:nvPicPr>
        <p:blipFill rotWithShape="1">
          <a:blip r:embed="rId5">
            <a:alphaModFix/>
          </a:blip>
          <a:srcRect b="0" l="0" r="0" t="0"/>
          <a:stretch/>
        </p:blipFill>
        <p:spPr>
          <a:xfrm>
            <a:off x="1181100" y="4225925"/>
            <a:ext cx="5611812" cy="55721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 calcmode="lin" valueType="num">
                                      <p:cBhvr additive="base">
                                        <p:cTn dur="500"/>
                                        <p:tgtEl>
                                          <p:spTgt spid="21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1" st="1"/>
                                            </p:txEl>
                                          </p:spTgt>
                                        </p:tgtEl>
                                        <p:attrNameLst>
                                          <p:attrName>style.visibility</p:attrName>
                                        </p:attrNameLst>
                                      </p:cBhvr>
                                      <p:to>
                                        <p:strVal val="visible"/>
                                      </p:to>
                                    </p:set>
                                    <p:anim calcmode="lin" valueType="num">
                                      <p:cBhvr additive="base">
                                        <p:cTn dur="500"/>
                                        <p:tgtEl>
                                          <p:spTgt spid="21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2" st="2"/>
                                            </p:txEl>
                                          </p:spTgt>
                                        </p:tgtEl>
                                        <p:attrNameLst>
                                          <p:attrName>style.visibility</p:attrName>
                                        </p:attrNameLst>
                                      </p:cBhvr>
                                      <p:to>
                                        <p:strVal val="visible"/>
                                      </p:to>
                                    </p:set>
                                    <p:anim calcmode="lin" valueType="num">
                                      <p:cBhvr additive="base">
                                        <p:cTn dur="500"/>
                                        <p:tgtEl>
                                          <p:spTgt spid="21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12">
                                            <p:txEl>
                                              <p:pRg end="3" st="3"/>
                                            </p:txEl>
                                          </p:spTgt>
                                        </p:tgtEl>
                                        <p:attrNameLst>
                                          <p:attrName>style.visibility</p:attrName>
                                        </p:attrNameLst>
                                      </p:cBhvr>
                                      <p:to>
                                        <p:strVal val="visible"/>
                                      </p:to>
                                    </p:set>
                                    <p:anim calcmode="lin" valueType="num">
                                      <p:cBhvr additive="base">
                                        <p:cTn dur="500"/>
                                        <p:tgtEl>
                                          <p:spTgt spid="21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7"/>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The Value of a flow </a:t>
            </a:r>
            <a:endParaRPr/>
          </a:p>
        </p:txBody>
      </p:sp>
      <p:sp>
        <p:nvSpPr>
          <p:cNvPr id="222" name="Google Shape;222;p7"/>
          <p:cNvSpPr txBox="1"/>
          <p:nvPr>
            <p:ph idx="1" type="body"/>
          </p:nvPr>
        </p:nvSpPr>
        <p:spPr>
          <a:xfrm>
            <a:off x="1187450" y="1557337"/>
            <a:ext cx="7340600" cy="544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Arial"/>
                <a:ea typeface="Arial"/>
                <a:cs typeface="Arial"/>
                <a:sym typeface="Arial"/>
              </a:rPr>
              <a:t>The value of a flow is given by </a:t>
            </a:r>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lnSpc>
                <a:spcPct val="100000"/>
              </a:lnSpc>
              <a:spcBef>
                <a:spcPts val="640"/>
              </a:spcBef>
              <a:spcAft>
                <a:spcPts val="0"/>
              </a:spcAft>
              <a:buClr>
                <a:schemeClr val="accent1"/>
              </a:buClr>
              <a:buSzPts val="2560"/>
              <a:buFont typeface="Noto Sans Symbols"/>
              <a:buNone/>
            </a:pPr>
            <a:r>
              <a:t/>
            </a:r>
            <a:endParaRPr b="0" i="0" sz="3200" u="none">
              <a:solidFill>
                <a:schemeClr val="dk1"/>
              </a:solidFill>
              <a:latin typeface="Arial"/>
              <a:ea typeface="Arial"/>
              <a:cs typeface="Arial"/>
              <a:sym typeface="Arial"/>
            </a:endParaRPr>
          </a:p>
          <a:p>
            <a:pPr indent="-180340" lvl="0" marL="342900" rtl="0" algn="l">
              <a:spcBef>
                <a:spcPts val="640"/>
              </a:spcBef>
              <a:spcAft>
                <a:spcPts val="0"/>
              </a:spcAft>
              <a:buSzPts val="2560"/>
              <a:buNone/>
            </a:pPr>
            <a:r>
              <a:t/>
            </a:r>
            <a:endParaRPr b="0" i="0" sz="3200" u="none">
              <a:solidFill>
                <a:schemeClr val="dk1"/>
              </a:solidFill>
              <a:latin typeface="Arial"/>
              <a:ea typeface="Arial"/>
              <a:cs typeface="Arial"/>
              <a:sym typeface="Arial"/>
            </a:endParaRPr>
          </a:p>
        </p:txBody>
      </p:sp>
      <p:grpSp>
        <p:nvGrpSpPr>
          <p:cNvPr id="223" name="Google Shape;223;p7"/>
          <p:cNvGrpSpPr/>
          <p:nvPr/>
        </p:nvGrpSpPr>
        <p:grpSpPr>
          <a:xfrm>
            <a:off x="1258887" y="2349500"/>
            <a:ext cx="7391400" cy="1358900"/>
            <a:chOff x="376" y="1568"/>
            <a:chExt cx="4656" cy="856"/>
          </a:xfrm>
        </p:grpSpPr>
        <p:sp>
          <p:nvSpPr>
            <p:cNvPr id="224" name="Google Shape;224;p7"/>
            <p:cNvSpPr txBox="1"/>
            <p:nvPr/>
          </p:nvSpPr>
          <p:spPr>
            <a:xfrm>
              <a:off x="376" y="1568"/>
              <a:ext cx="4656" cy="856"/>
            </a:xfrm>
            <a:prstGeom prst="rect">
              <a:avLst/>
            </a:prstGeom>
            <a:solidFill>
              <a:srgbClr val="FFFF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pic>
          <p:nvPicPr>
            <p:cNvPr id="225" name="Google Shape;225;p7"/>
            <p:cNvPicPr preferRelativeResize="0"/>
            <p:nvPr/>
          </p:nvPicPr>
          <p:blipFill rotWithShape="1">
            <a:blip r:embed="rId3">
              <a:alphaModFix/>
            </a:blip>
            <a:srcRect b="0" l="0" r="0" t="0"/>
            <a:stretch/>
          </p:blipFill>
          <p:spPr>
            <a:xfrm>
              <a:off x="772" y="1628"/>
              <a:ext cx="3750" cy="779"/>
            </a:xfrm>
            <a:prstGeom prst="rect">
              <a:avLst/>
            </a:prstGeom>
            <a:noFill/>
            <a:ln>
              <a:noFill/>
            </a:ln>
          </p:spPr>
        </p:pic>
      </p:grpSp>
      <p:sp>
        <p:nvSpPr>
          <p:cNvPr id="226" name="Google Shape;226;p7"/>
          <p:cNvSpPr txBox="1"/>
          <p:nvPr/>
        </p:nvSpPr>
        <p:spPr>
          <a:xfrm>
            <a:off x="758825" y="4070350"/>
            <a:ext cx="7562850" cy="396875"/>
          </a:xfrm>
          <a:prstGeom prst="rect">
            <a:avLst/>
          </a:prstGeom>
          <a:noFill/>
          <a:ln>
            <a:noFill/>
          </a:ln>
        </p:spPr>
        <p:txBody>
          <a:bodyPr anchorCtr="0" anchor="t" bIns="45700" lIns="91425" spcFirstLastPara="1" rIns="91425" wrap="square" tIns="45700">
            <a:spAutoFit/>
          </a:bodyPr>
          <a:lstStyle/>
          <a:p>
            <a:pPr indent="-88900" lvl="0" marL="0" marR="0" rtl="0" algn="l">
              <a:lnSpc>
                <a:spcPct val="100000"/>
              </a:lnSpc>
              <a:spcBef>
                <a:spcPts val="0"/>
              </a:spcBef>
              <a:spcAft>
                <a:spcPts val="0"/>
              </a:spcAft>
              <a:buClr>
                <a:srgbClr val="CCFF33"/>
              </a:buClr>
              <a:buSzPts val="1400"/>
              <a:buFont typeface="Noto Sans Symbols"/>
              <a:buChar char="■"/>
            </a:pPr>
            <a:r>
              <a:rPr b="0" i="0" lang="en-US" sz="2000" u="none">
                <a:solidFill>
                  <a:schemeClr val="dk1"/>
                </a:solidFill>
                <a:latin typeface="Comic Sans MS"/>
                <a:ea typeface="Comic Sans MS"/>
                <a:cs typeface="Comic Sans MS"/>
                <a:sym typeface="Comic Sans MS"/>
              </a:rPr>
              <a:t> This is the total flow leaving s  = the total flow arriving in 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a:t>
            </a:r>
            <a:endParaRPr/>
          </a:p>
        </p:txBody>
      </p:sp>
      <p:sp>
        <p:nvSpPr>
          <p:cNvPr id="232" name="Google Shape;232;p8"/>
          <p:cNvSpPr txBox="1"/>
          <p:nvPr>
            <p:ph idx="1" type="body"/>
          </p:nvPr>
        </p:nvSpPr>
        <p:spPr>
          <a:xfrm>
            <a:off x="1389062" y="4059237"/>
            <a:ext cx="7340600" cy="20097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None/>
            </a:pPr>
            <a:r>
              <a:rPr b="0" i="0" lang="en-US" sz="1800" u="none">
                <a:solidFill>
                  <a:schemeClr val="dk1"/>
                </a:solidFill>
                <a:latin typeface="Arial"/>
                <a:ea typeface="Arial"/>
                <a:cs typeface="Arial"/>
                <a:sym typeface="Arial"/>
              </a:rPr>
              <a:t>|f| = f(s, v</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 f(s, v</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 + f(s, t) = </a:t>
            </a:r>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             11    +     8     +     0      +      0    +     0     = 19 </a:t>
            </a:r>
            <a:endParaRPr/>
          </a:p>
          <a:p>
            <a:pPr indent="-342900" lvl="0" marL="342900" rtl="0" algn="l">
              <a:lnSpc>
                <a:spcPct val="100000"/>
              </a:lnSpc>
              <a:spcBef>
                <a:spcPts val="360"/>
              </a:spcBef>
              <a:spcAft>
                <a:spcPts val="0"/>
              </a:spcAft>
              <a:buSzPts val="1440"/>
              <a:buNone/>
            </a:pPr>
            <a:r>
              <a:t/>
            </a:r>
            <a:endParaRPr b="0" i="0" sz="1800" u="none">
              <a:solidFill>
                <a:schemeClr val="dk1"/>
              </a:solidFill>
              <a:latin typeface="Arial"/>
              <a:ea typeface="Arial"/>
              <a:cs typeface="Arial"/>
              <a:sym typeface="Arial"/>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|f|= f(s, t) +  f(v</a:t>
            </a:r>
            <a:r>
              <a:rPr b="0" baseline="-25000" i="0" lang="en-US" sz="1800" u="none">
                <a:solidFill>
                  <a:schemeClr val="dk1"/>
                </a:solidFill>
                <a:latin typeface="Arial"/>
                <a:ea typeface="Arial"/>
                <a:cs typeface="Arial"/>
                <a:sym typeface="Arial"/>
              </a:rPr>
              <a:t>1</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2</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3</a:t>
            </a:r>
            <a:r>
              <a:rPr b="0" i="0" lang="en-US" sz="1800" u="none">
                <a:solidFill>
                  <a:schemeClr val="dk1"/>
                </a:solidFill>
                <a:latin typeface="Arial"/>
                <a:ea typeface="Arial"/>
                <a:cs typeface="Arial"/>
                <a:sym typeface="Arial"/>
              </a:rPr>
              <a:t>, t) +  f(v</a:t>
            </a:r>
            <a:r>
              <a:rPr b="0" baseline="-25000" i="0" lang="en-US" sz="1800" u="none">
                <a:solidFill>
                  <a:schemeClr val="dk1"/>
                </a:solidFill>
                <a:latin typeface="Arial"/>
                <a:ea typeface="Arial"/>
                <a:cs typeface="Arial"/>
                <a:sym typeface="Arial"/>
              </a:rPr>
              <a:t>4</a:t>
            </a:r>
            <a:r>
              <a:rPr b="0" i="0" lang="en-US" sz="1800" u="none">
                <a:solidFill>
                  <a:schemeClr val="dk1"/>
                </a:solidFill>
                <a:latin typeface="Arial"/>
                <a:ea typeface="Arial"/>
                <a:cs typeface="Arial"/>
                <a:sym typeface="Arial"/>
              </a:rPr>
              <a:t>, t) =</a:t>
            </a:r>
            <a:endParaRPr/>
          </a:p>
          <a:p>
            <a:pPr indent="-342900" lvl="0" marL="342900" rtl="0" algn="l">
              <a:lnSpc>
                <a:spcPct val="100000"/>
              </a:lnSpc>
              <a:spcBef>
                <a:spcPts val="360"/>
              </a:spcBef>
              <a:spcAft>
                <a:spcPts val="0"/>
              </a:spcAft>
              <a:buSzPts val="1440"/>
              <a:buNone/>
            </a:pPr>
            <a:r>
              <a:rPr b="0" i="0" lang="en-US" sz="1800" u="none">
                <a:solidFill>
                  <a:schemeClr val="dk1"/>
                </a:solidFill>
                <a:latin typeface="Arial"/>
                <a:ea typeface="Arial"/>
                <a:cs typeface="Arial"/>
                <a:sym typeface="Arial"/>
              </a:rPr>
              <a:t>           0     +     0      +     0     +     15    +       4     = 19 </a:t>
            </a:r>
            <a:endParaRPr/>
          </a:p>
          <a:p>
            <a:pPr indent="-251459" lvl="0" marL="342900" rtl="0" algn="l">
              <a:spcBef>
                <a:spcPts val="360"/>
              </a:spcBef>
              <a:spcAft>
                <a:spcPts val="0"/>
              </a:spcAft>
              <a:buSzPts val="1440"/>
              <a:buNone/>
            </a:pPr>
            <a:r>
              <a:t/>
            </a:r>
            <a:endParaRPr b="0" i="0" sz="1800" u="none">
              <a:solidFill>
                <a:schemeClr val="dk1"/>
              </a:solidFill>
              <a:latin typeface="Arial"/>
              <a:ea typeface="Arial"/>
              <a:cs typeface="Arial"/>
              <a:sym typeface="Arial"/>
            </a:endParaRPr>
          </a:p>
        </p:txBody>
      </p:sp>
      <p:graphicFrame>
        <p:nvGraphicFramePr>
          <p:cNvPr id="233" name="Google Shape;233;p8"/>
          <p:cNvGraphicFramePr/>
          <p:nvPr/>
        </p:nvGraphicFramePr>
        <p:xfrm>
          <a:off x="1893887" y="1371600"/>
          <a:ext cx="4733925" cy="2325687"/>
        </p:xfrm>
        <a:graphic>
          <a:graphicData uri="http://schemas.openxmlformats.org/presentationml/2006/ole">
            <mc:AlternateContent>
              <mc:Choice Requires="v">
                <p:oleObj r:id="rId4" imgH="2325687" imgW="4733925" progId="PictPub.Image.8" spid="_x0000_s1">
                  <p:embed/>
                </p:oleObj>
              </mc:Choice>
              <mc:Fallback>
                <p:oleObj r:id="rId5" imgH="2325687" imgW="4733925" progId="PictPub.Image.8">
                  <p:embed/>
                  <p:pic>
                    <p:nvPicPr>
                      <p:cNvPr id="233" name="Google Shape;233;p8"/>
                      <p:cNvPicPr preferRelativeResize="0"/>
                      <p:nvPr/>
                    </p:nvPicPr>
                    <p:blipFill rotWithShape="1">
                      <a:blip r:embed="rId6">
                        <a:alphaModFix/>
                      </a:blip>
                      <a:srcRect b="0" l="0" r="0" t="0"/>
                      <a:stretch/>
                    </p:blipFill>
                    <p:spPr>
                      <a:xfrm>
                        <a:off x="1893887" y="1371600"/>
                        <a:ext cx="4733925" cy="2325687"/>
                      </a:xfrm>
                      <a:prstGeom prst="rect">
                        <a:avLst/>
                      </a:prstGeom>
                      <a:noFill/>
                      <a:ln>
                        <a:noFill/>
                      </a:ln>
                    </p:spPr>
                  </p:pic>
                </p:oleObj>
              </mc:Fallback>
            </mc:AlternateContent>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anim calcmode="lin" valueType="num">
                                      <p:cBhvr additive="base">
                                        <p:cTn dur="500"/>
                                        <p:tgtEl>
                                          <p:spTgt spid="232">
                                            <p:txEl>
                                              <p:pRg end="0" st="0"/>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anim calcmode="lin" valueType="num">
                                      <p:cBhvr additive="base">
                                        <p:cTn dur="500"/>
                                        <p:tgtEl>
                                          <p:spTgt spid="232">
                                            <p:txEl>
                                              <p:pRg end="1" st="1"/>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anim calcmode="lin" valueType="num">
                                      <p:cBhvr additive="base">
                                        <p:cTn dur="500"/>
                                        <p:tgtEl>
                                          <p:spTgt spid="232">
                                            <p:txEl>
                                              <p:pRg end="2" st="2"/>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anim calcmode="lin" valueType="num">
                                      <p:cBhvr additive="base">
                                        <p:cTn dur="500"/>
                                        <p:tgtEl>
                                          <p:spTgt spid="232">
                                            <p:txEl>
                                              <p:pRg end="3" st="3"/>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anim calcmode="lin" valueType="num">
                                      <p:cBhvr additive="base">
                                        <p:cTn dur="500"/>
                                        <p:tgtEl>
                                          <p:spTgt spid="232">
                                            <p:txEl>
                                              <p:pRg end="4" st="4"/>
                                            </p:txEl>
                                          </p:spTgt>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anim calcmode="lin" valueType="num">
                                      <p:cBhvr additive="base">
                                        <p:cTn dur="500"/>
                                        <p:tgtEl>
                                          <p:spTgt spid="232">
                                            <p:txEl>
                                              <p:pRg end="5" st="5"/>
                                            </p:txEl>
                                          </p:spTgt>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9"/>
          <p:cNvSpPr txBox="1"/>
          <p:nvPr>
            <p:ph type="title"/>
          </p:nvPr>
        </p:nvSpPr>
        <p:spPr>
          <a:xfrm>
            <a:off x="1173162" y="457200"/>
            <a:ext cx="77724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2"/>
              </a:buClr>
              <a:buSzPts val="4400"/>
              <a:buFont typeface="Times New Roman"/>
              <a:buNone/>
            </a:pPr>
            <a:r>
              <a:rPr b="0" i="0" lang="en-US" sz="4400" u="none">
                <a:solidFill>
                  <a:schemeClr val="dk2"/>
                </a:solidFill>
                <a:latin typeface="Times New Roman"/>
                <a:ea typeface="Times New Roman"/>
                <a:cs typeface="Times New Roman"/>
                <a:sym typeface="Times New Roman"/>
              </a:rPr>
              <a:t>Example of a Flow</a:t>
            </a:r>
            <a:endParaRPr/>
          </a:p>
        </p:txBody>
      </p:sp>
      <p:graphicFrame>
        <p:nvGraphicFramePr>
          <p:cNvPr id="239" name="Google Shape;239;p9"/>
          <p:cNvGraphicFramePr/>
          <p:nvPr/>
        </p:nvGraphicFramePr>
        <p:xfrm>
          <a:off x="1547812" y="1844675"/>
          <a:ext cx="4733925" cy="2325687"/>
        </p:xfrm>
        <a:graphic>
          <a:graphicData uri="http://schemas.openxmlformats.org/presentationml/2006/ole">
            <mc:AlternateContent>
              <mc:Choice Requires="v">
                <p:oleObj r:id="rId4" imgH="2325687" imgW="4733925" progId="PictPub.Image.8" spid="_x0000_s1">
                  <p:embed/>
                </p:oleObj>
              </mc:Choice>
              <mc:Fallback>
                <p:oleObj r:id="rId5" imgH="2325687" imgW="4733925" progId="PictPub.Image.8">
                  <p:embed/>
                  <p:pic>
                    <p:nvPicPr>
                      <p:cNvPr id="239" name="Google Shape;239;p9"/>
                      <p:cNvPicPr preferRelativeResize="0"/>
                      <p:nvPr/>
                    </p:nvPicPr>
                    <p:blipFill rotWithShape="1">
                      <a:blip r:embed="rId6">
                        <a:alphaModFix/>
                      </a:blip>
                      <a:srcRect b="0" l="0" r="0" t="0"/>
                      <a:stretch/>
                    </p:blipFill>
                    <p:spPr>
                      <a:xfrm>
                        <a:off x="1547812" y="1844675"/>
                        <a:ext cx="4733925" cy="2325687"/>
                      </a:xfrm>
                      <a:prstGeom prst="rect">
                        <a:avLst/>
                      </a:prstGeom>
                      <a:noFill/>
                      <a:ln>
                        <a:noFill/>
                      </a:ln>
                    </p:spPr>
                  </p:pic>
                </p:oleObj>
              </mc:Fallback>
            </mc:AlternateContent>
          </a:graphicData>
        </a:graphic>
      </p:graphicFrame>
      <p:grpSp>
        <p:nvGrpSpPr>
          <p:cNvPr id="240" name="Google Shape;240;p9"/>
          <p:cNvGrpSpPr/>
          <p:nvPr/>
        </p:nvGrpSpPr>
        <p:grpSpPr>
          <a:xfrm>
            <a:off x="5265737" y="1471612"/>
            <a:ext cx="2033587" cy="852487"/>
            <a:chOff x="2998" y="927"/>
            <a:chExt cx="1281" cy="537"/>
          </a:xfrm>
        </p:grpSpPr>
        <p:sp>
          <p:nvSpPr>
            <p:cNvPr id="241" name="Google Shape;241;p9"/>
            <p:cNvSpPr txBox="1"/>
            <p:nvPr/>
          </p:nvSpPr>
          <p:spPr>
            <a:xfrm>
              <a:off x="3774" y="1045"/>
              <a:ext cx="505"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rgbClr val="FF0000"/>
                  </a:solidFill>
                  <a:latin typeface="Comic Sans MS"/>
                  <a:ea typeface="Comic Sans MS"/>
                  <a:cs typeface="Comic Sans MS"/>
                  <a:sym typeface="Comic Sans MS"/>
                </a:rPr>
                <a:t>flow</a:t>
              </a:r>
              <a:endParaRPr/>
            </a:p>
          </p:txBody>
        </p:sp>
        <p:sp>
          <p:nvSpPr>
            <p:cNvPr id="242" name="Google Shape;242;p9"/>
            <p:cNvSpPr/>
            <p:nvPr/>
          </p:nvSpPr>
          <p:spPr>
            <a:xfrm>
              <a:off x="2998" y="927"/>
              <a:ext cx="764" cy="537"/>
            </a:xfrm>
            <a:custGeom>
              <a:rect b="b" l="l" r="r" t="t"/>
              <a:pathLst>
                <a:path extrusionOk="0" h="537" w="764">
                  <a:moveTo>
                    <a:pt x="764" y="278"/>
                  </a:moveTo>
                  <a:cubicBezTo>
                    <a:pt x="595" y="139"/>
                    <a:pt x="426" y="0"/>
                    <a:pt x="299" y="43"/>
                  </a:cubicBezTo>
                  <a:cubicBezTo>
                    <a:pt x="172" y="86"/>
                    <a:pt x="86" y="311"/>
                    <a:pt x="0" y="537"/>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grpSp>
        <p:nvGrpSpPr>
          <p:cNvPr id="243" name="Google Shape;243;p9"/>
          <p:cNvGrpSpPr/>
          <p:nvPr/>
        </p:nvGrpSpPr>
        <p:grpSpPr>
          <a:xfrm>
            <a:off x="5656262" y="2082800"/>
            <a:ext cx="2212975" cy="525462"/>
            <a:chOff x="3244" y="1312"/>
            <a:chExt cx="1394" cy="331"/>
          </a:xfrm>
        </p:grpSpPr>
        <p:sp>
          <p:nvSpPr>
            <p:cNvPr id="244" name="Google Shape;244;p9"/>
            <p:cNvSpPr txBox="1"/>
            <p:nvPr/>
          </p:nvSpPr>
          <p:spPr>
            <a:xfrm>
              <a:off x="3698" y="1312"/>
              <a:ext cx="940" cy="288"/>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accent1"/>
                </a:buClr>
                <a:buSzPts val="1920"/>
                <a:buFont typeface="Noto Sans Symbols"/>
                <a:buNone/>
              </a:pPr>
              <a:r>
                <a:rPr b="0" i="0" lang="en-US" sz="2400" u="none">
                  <a:solidFill>
                    <a:srgbClr val="FF0000"/>
                  </a:solidFill>
                  <a:latin typeface="Comic Sans MS"/>
                  <a:ea typeface="Comic Sans MS"/>
                  <a:cs typeface="Comic Sans MS"/>
                  <a:sym typeface="Comic Sans MS"/>
                </a:rPr>
                <a:t>capacity</a:t>
              </a:r>
              <a:endParaRPr/>
            </a:p>
          </p:txBody>
        </p:sp>
        <p:sp>
          <p:nvSpPr>
            <p:cNvPr id="245" name="Google Shape;245;p9"/>
            <p:cNvSpPr/>
            <p:nvPr/>
          </p:nvSpPr>
          <p:spPr>
            <a:xfrm>
              <a:off x="3244" y="1481"/>
              <a:ext cx="453" cy="162"/>
            </a:xfrm>
            <a:custGeom>
              <a:rect b="b" l="l" r="r" t="t"/>
              <a:pathLst>
                <a:path extrusionOk="0" h="162" w="453">
                  <a:moveTo>
                    <a:pt x="453" y="0"/>
                  </a:moveTo>
                  <a:cubicBezTo>
                    <a:pt x="356" y="54"/>
                    <a:pt x="259" y="108"/>
                    <a:pt x="183" y="135"/>
                  </a:cubicBezTo>
                  <a:cubicBezTo>
                    <a:pt x="107" y="162"/>
                    <a:pt x="53" y="160"/>
                    <a:pt x="0" y="159"/>
                  </a:cubicBezTo>
                </a:path>
              </a:pathLst>
            </a:custGeom>
            <a:noFill/>
            <a:ln cap="flat" cmpd="sng" w="28575">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80000"/>
                </a:lnSpc>
                <a:spcBef>
                  <a:spcPts val="0"/>
                </a:spcBef>
                <a:spcAft>
                  <a:spcPts val="0"/>
                </a:spcAft>
                <a:buClr>
                  <a:schemeClr val="accent1"/>
                </a:buClr>
                <a:buSzPts val="1600"/>
                <a:buFont typeface="Noto Sans Symbols"/>
                <a:buNone/>
              </a:pPr>
              <a:r>
                <a:t/>
              </a:r>
              <a:endParaRPr b="0" i="0" sz="2000" u="none">
                <a:solidFill>
                  <a:schemeClr val="dk2"/>
                </a:solidFill>
                <a:latin typeface="Times New Roman"/>
                <a:ea typeface="Times New Roman"/>
                <a:cs typeface="Times New Roman"/>
                <a:sym typeface="Times New Roman"/>
              </a:endParaRPr>
            </a:p>
          </p:txBody>
        </p:sp>
      </p:grpSp>
      <p:sp>
        <p:nvSpPr>
          <p:cNvPr id="246" name="Google Shape;246;p9"/>
          <p:cNvSpPr txBox="1"/>
          <p:nvPr/>
        </p:nvSpPr>
        <p:spPr>
          <a:xfrm>
            <a:off x="1295400" y="3962400"/>
            <a:ext cx="7620000" cy="1870075"/>
          </a:xfrm>
          <a:prstGeom prst="rect">
            <a:avLst/>
          </a:prstGeom>
          <a:noFill/>
          <a:ln>
            <a:noFill/>
          </a:ln>
        </p:spPr>
        <p:txBody>
          <a:bodyPr anchorCtr="0" anchor="t" bIns="45700" lIns="91425" spcFirstLastPara="1" rIns="91425" wrap="square" tIns="45700">
            <a:spAutoFit/>
          </a:bodyPr>
          <a:lstStyle/>
          <a:p>
            <a:pPr indent="-121920" lvl="0" marL="0" marR="0" rtl="0" algn="l">
              <a:lnSpc>
                <a:spcPct val="90000"/>
              </a:lnSpc>
              <a:spcBef>
                <a:spcPts val="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f(v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 1,         c(v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 4.</a:t>
            </a:r>
            <a:endParaRPr/>
          </a:p>
          <a:p>
            <a:pPr indent="-121920" lvl="0" marL="0" marR="0" rtl="0" algn="l">
              <a:lnSpc>
                <a:spcPct val="90000"/>
              </a:lnSpc>
              <a:spcBef>
                <a:spcPts val="120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f(v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 -1,        c(v</a:t>
            </a:r>
            <a:r>
              <a:rPr b="0" baseline="-25000" i="0" lang="en-US" sz="2400" u="none">
                <a:solidFill>
                  <a:schemeClr val="dk2"/>
                </a:solidFill>
                <a:latin typeface="Times New Roman"/>
                <a:ea typeface="Times New Roman"/>
                <a:cs typeface="Times New Roman"/>
                <a:sym typeface="Times New Roman"/>
              </a:rPr>
              <a:t>1</a:t>
            </a:r>
            <a:r>
              <a:rPr b="0" i="0" lang="en-US" sz="2400" u="none">
                <a:solidFill>
                  <a:schemeClr val="dk2"/>
                </a:solidFill>
                <a:latin typeface="Times New Roman"/>
                <a:ea typeface="Times New Roman"/>
                <a:cs typeface="Times New Roman"/>
                <a:sym typeface="Times New Roman"/>
              </a:rPr>
              <a:t>, v</a:t>
            </a:r>
            <a:r>
              <a:rPr b="0" baseline="-25000" i="0" lang="en-US" sz="2400" u="none">
                <a:solidFill>
                  <a:schemeClr val="dk2"/>
                </a:solidFill>
                <a:latin typeface="Times New Roman"/>
                <a:ea typeface="Times New Roman"/>
                <a:cs typeface="Times New Roman"/>
                <a:sym typeface="Times New Roman"/>
              </a:rPr>
              <a:t>2</a:t>
            </a:r>
            <a:r>
              <a:rPr b="0" i="0" lang="en-US" sz="2400" u="none">
                <a:solidFill>
                  <a:schemeClr val="dk2"/>
                </a:solidFill>
                <a:latin typeface="Times New Roman"/>
                <a:ea typeface="Times New Roman"/>
                <a:cs typeface="Times New Roman"/>
                <a:sym typeface="Times New Roman"/>
              </a:rPr>
              <a:t>) = 10.</a:t>
            </a:r>
            <a:endParaRPr/>
          </a:p>
          <a:p>
            <a:pPr indent="-101600" lvl="0" marL="0" marR="0" rtl="0" algn="l">
              <a:lnSpc>
                <a:spcPct val="90000"/>
              </a:lnSpc>
              <a:spcBef>
                <a:spcPts val="1000"/>
              </a:spcBef>
              <a:spcAft>
                <a:spcPts val="0"/>
              </a:spcAft>
              <a:buClr>
                <a:schemeClr val="accent1"/>
              </a:buClr>
              <a:buSzPts val="1600"/>
              <a:buFont typeface="Noto Sans Symbols"/>
              <a:buChar char="●"/>
            </a:pPr>
            <a:r>
              <a:rPr b="0" i="0" lang="en-US" sz="2000" u="none">
                <a:solidFill>
                  <a:schemeClr val="dk2"/>
                </a:solidFill>
                <a:latin typeface="Times New Roman"/>
                <a:ea typeface="Times New Roman"/>
                <a:cs typeface="Times New Roman"/>
                <a:sym typeface="Times New Roman"/>
              </a:rPr>
              <a:t>f(v3, s) + f(v3, v1) + f(v3, v2) + f(v3, v4) + f(v3, t) =</a:t>
            </a:r>
            <a:endParaRPr/>
          </a:p>
          <a:p>
            <a:pPr indent="-121920" lvl="0" marL="0" marR="0" rtl="0" algn="l">
              <a:lnSpc>
                <a:spcPct val="90000"/>
              </a:lnSpc>
              <a:spcBef>
                <a:spcPts val="1200"/>
              </a:spcBef>
              <a:spcAft>
                <a:spcPts val="0"/>
              </a:spcAft>
              <a:buClr>
                <a:schemeClr val="accent1"/>
              </a:buClr>
              <a:buSzPts val="1920"/>
              <a:buFont typeface="Noto Sans Symbols"/>
              <a:buChar char="●"/>
            </a:pPr>
            <a:r>
              <a:rPr b="0" i="0" lang="en-US" sz="2400" u="none">
                <a:solidFill>
                  <a:schemeClr val="dk2"/>
                </a:solidFill>
                <a:latin typeface="Times New Roman"/>
                <a:ea typeface="Times New Roman"/>
                <a:cs typeface="Times New Roman"/>
                <a:sym typeface="Times New Roman"/>
              </a:rPr>
              <a:t>    0    +    (-12)   +       4      +    (-7)    +    15     =  0</a:t>
            </a:r>
            <a:endParaRPr/>
          </a:p>
        </p:txBody>
      </p:sp>
      <p:cxnSp>
        <p:nvCxnSpPr>
          <p:cNvPr id="247" name="Google Shape;247;p9"/>
          <p:cNvCxnSpPr/>
          <p:nvPr/>
        </p:nvCxnSpPr>
        <p:spPr>
          <a:xfrm>
            <a:off x="3203575" y="3068637"/>
            <a:ext cx="144462" cy="73025"/>
          </a:xfrm>
          <a:prstGeom prst="straightConnector1">
            <a:avLst/>
          </a:prstGeom>
          <a:noFill/>
          <a:ln cap="flat" cmpd="sng" w="12700">
            <a:solidFill>
              <a:schemeClr val="dk1"/>
            </a:solidFill>
            <a:prstDash val="solid"/>
            <a:miter lim="800000"/>
            <a:headEnd len="med" w="med" type="none"/>
            <a:tailEnd len="med" w="med" type="none"/>
          </a:ln>
        </p:spPr>
      </p:cxnSp>
      <p:sp>
        <p:nvSpPr>
          <p:cNvPr id="248" name="Google Shape;248;p9"/>
          <p:cNvSpPr txBox="1"/>
          <p:nvPr/>
        </p:nvSpPr>
        <p:spPr>
          <a:xfrm>
            <a:off x="3111500" y="3213100"/>
            <a:ext cx="184150" cy="336550"/>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accent1"/>
              </a:buClr>
              <a:buSzPts val="1600"/>
              <a:buFont typeface="Noto Sans Symbols"/>
              <a:buNone/>
            </a:pPr>
            <a:r>
              <a:rPr b="0" i="0" lang="en-US" sz="2000" u="none">
                <a:solidFill>
                  <a:schemeClr val="dk2"/>
                </a:solidFill>
                <a:latin typeface="Times New Roman"/>
                <a:ea typeface="Times New Roman"/>
                <a:cs typeface="Times New Roman"/>
                <a:sym typeface="Times New Roman"/>
              </a:rPr>
              <a:t>0</a:t>
            </a:r>
            <a:endParaRPr/>
          </a:p>
        </p:txBody>
      </p:sp>
      <p:sp>
        <p:nvSpPr>
          <p:cNvPr id="249" name="Google Shape;249;p9"/>
          <p:cNvSpPr txBox="1"/>
          <p:nvPr/>
        </p:nvSpPr>
        <p:spPr>
          <a:xfrm rot="5400000">
            <a:off x="3080543" y="3047206"/>
            <a:ext cx="360362" cy="403225"/>
          </a:xfrm>
          <a:prstGeom prst="rect">
            <a:avLst/>
          </a:prstGeom>
          <a:noFill/>
          <a:ln>
            <a:noFill/>
          </a:ln>
        </p:spPr>
        <p:txBody>
          <a:bodyPr anchorCtr="0" anchor="t" bIns="45700" lIns="91425" spcFirstLastPara="1" rIns="91425" wrap="square" tIns="45700">
            <a:spAutoFit/>
          </a:bodyPr>
          <a:lstStyle/>
          <a:p>
            <a:pPr indent="-342900" lvl="0" marL="342900" marR="0" rtl="0" algn="l">
              <a:lnSpc>
                <a:spcPct val="80000"/>
              </a:lnSpc>
              <a:spcBef>
                <a:spcPts val="0"/>
              </a:spcBef>
              <a:spcAft>
                <a:spcPts val="0"/>
              </a:spcAft>
              <a:buClr>
                <a:schemeClr val="accent1"/>
              </a:buClr>
              <a:buSzPts val="1440"/>
              <a:buFont typeface="Noto Sans Symbols"/>
              <a:buNone/>
            </a:pPr>
            <a:r>
              <a:rPr b="0" i="0" lang="en-US" sz="1800" u="none">
                <a:solidFill>
                  <a:srgbClr val="4D4D4D"/>
                </a:solidFill>
                <a:latin typeface="Times New Roman"/>
                <a:ea typeface="Times New Roman"/>
                <a:cs typeface="Times New Roman"/>
                <a:sym typeface="Times New Roman"/>
              </a:rPr>
              <a:t>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Kravat">
  <a:themeElements>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Kravat">
  <a:themeElements>
    <a:clrScheme name="Kravat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2005-04-12T11:44:01Z</dcterms:created>
  <dc:creator>Syed Monowar Hossain</dc:creator>
</cp:coreProperties>
</file>