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7be9d31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67be9d31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7be9d31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7be9d31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7be9d31f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7be9d31f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7be9d31f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7be9d31f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7be9d31f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7be9d31f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7be9d31f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67be9d31f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7be9d31f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7be9d31f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7be9d31f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7be9d31f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7be9d31f3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7be9d31f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7be9d31f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7be9d31f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f37a7fc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f37a7fc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7be9d31f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7be9d31f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5f37a7fc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5f37a7fc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5f37a7fc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5f37a7fc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f37a7fc0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5f37a7fc0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f37a7fc0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f37a7fc0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7be9d31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7be9d31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7be9d31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7be9d31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7be9d31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7be9d31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 Pattern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Behavioral Design Pattern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P-313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9137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7141500" y="152400"/>
            <a:ext cx="3623100" cy="5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Current status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/>
        </p:nvSpPr>
        <p:spPr>
          <a:xfrm>
            <a:off x="6081925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Meet the Template Method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77126" cy="462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 txBox="1"/>
          <p:nvPr/>
        </p:nvSpPr>
        <p:spPr>
          <a:xfrm>
            <a:off x="3779825" y="1133225"/>
            <a:ext cx="2019300" cy="51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3720425" y="1525225"/>
            <a:ext cx="2268900" cy="582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312175" y="3254775"/>
            <a:ext cx="367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Template Method 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defines the steps of an algorithm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allows subclasses to provide the implementation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for one or more steps.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11118" r="8314" t="0"/>
          <a:stretch/>
        </p:blipFill>
        <p:spPr>
          <a:xfrm>
            <a:off x="329950" y="0"/>
            <a:ext cx="4335751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9225" y="1465850"/>
            <a:ext cx="5935981" cy="359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/>
        </p:nvSpPr>
        <p:spPr>
          <a:xfrm>
            <a:off x="5915600" y="1544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Template Method Pattern defined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912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59275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Hooked on Template Method...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566000" y="853075"/>
            <a:ext cx="3278400" cy="1080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005525" y="3984125"/>
            <a:ext cx="2067000" cy="74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6226850" y="4126675"/>
            <a:ext cx="122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Hook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7486000" y="87925"/>
            <a:ext cx="2886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Using the hook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4555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5514125" y="2133950"/>
            <a:ext cx="2649000" cy="8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Overridden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the hook function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 rotWithShape="1">
          <a:blip r:embed="rId3">
            <a:alphaModFix/>
          </a:blip>
          <a:srcRect b="10801" l="6016" r="6279" t="0"/>
          <a:stretch/>
        </p:blipFill>
        <p:spPr>
          <a:xfrm>
            <a:off x="216200" y="112850"/>
            <a:ext cx="7685549" cy="260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7"/>
          <p:cNvPicPr preferRelativeResize="0"/>
          <p:nvPr/>
        </p:nvPicPr>
        <p:blipFill rotWithShape="1">
          <a:blip r:embed="rId4">
            <a:alphaModFix/>
          </a:blip>
          <a:srcRect b="0" l="8459" r="8200" t="0"/>
          <a:stretch/>
        </p:blipFill>
        <p:spPr>
          <a:xfrm>
            <a:off x="845750" y="2721075"/>
            <a:ext cx="3607451" cy="2198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274375" y="112850"/>
            <a:ext cx="34329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Let’s test the driver code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6093800" y="166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Hollywood Principle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0" name="Google Shape;180;p28"/>
          <p:cNvPicPr preferRelativeResize="0"/>
          <p:nvPr/>
        </p:nvPicPr>
        <p:blipFill rotWithShape="1">
          <a:blip r:embed="rId3">
            <a:alphaModFix/>
          </a:blip>
          <a:srcRect b="4966" l="6074" r="8608" t="8205"/>
          <a:stretch/>
        </p:blipFill>
        <p:spPr>
          <a:xfrm>
            <a:off x="156800" y="166300"/>
            <a:ext cx="3729925" cy="13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8225" y="1732250"/>
            <a:ext cx="713422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4801350" y="79700"/>
            <a:ext cx="421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The Hollywood Principle and Template Method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5" y="420500"/>
            <a:ext cx="6752951" cy="449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204325" y="598700"/>
            <a:ext cx="2304600" cy="985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4884550" y="76025"/>
            <a:ext cx="3943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Some additional examples of template method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pattern: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JFrame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4725"/>
            <a:ext cx="7156308" cy="421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7431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6155575" y="69250"/>
            <a:ext cx="2815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Some additional examples of template method pattern: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Applets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5226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" y="1189675"/>
            <a:ext cx="4576925" cy="319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125" y="615700"/>
            <a:ext cx="4224025" cy="36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7141525" y="76000"/>
            <a:ext cx="30297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5658" l="2408" r="8702" t="5373"/>
          <a:stretch/>
        </p:blipFill>
        <p:spPr>
          <a:xfrm>
            <a:off x="121125" y="420500"/>
            <a:ext cx="5927524" cy="451284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395325" y="147300"/>
            <a:ext cx="3159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Definition of Coffee Class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075" y="461225"/>
            <a:ext cx="7195525" cy="4463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5395325" y="147300"/>
            <a:ext cx="31599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Definition of Tea Class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6776" l="4191" r="5474" t="7009"/>
          <a:stretch/>
        </p:blipFill>
        <p:spPr>
          <a:xfrm>
            <a:off x="156800" y="788750"/>
            <a:ext cx="6747124" cy="417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 rotWithShape="1">
          <a:blip r:embed="rId4">
            <a:alphaModFix/>
          </a:blip>
          <a:srcRect b="0" l="9670" r="4676" t="0"/>
          <a:stretch/>
        </p:blipFill>
        <p:spPr>
          <a:xfrm>
            <a:off x="236650" y="150200"/>
            <a:ext cx="2913600" cy="11112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409400" y="206700"/>
            <a:ext cx="43239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An Abstraction of the problem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6021150" y="142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Taking the design further...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5" y="1656400"/>
            <a:ext cx="7972425" cy="34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975200" y="2616050"/>
            <a:ext cx="13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Common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646975" y="2335000"/>
            <a:ext cx="2150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Similar but not exactly same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424" y="198974"/>
            <a:ext cx="3349826" cy="16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6097350" y="78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Abstracting prepareRecipe()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450" y="702100"/>
            <a:ext cx="625792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936425" y="515550"/>
            <a:ext cx="2661000" cy="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Grouping similar type of methods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425" y="3167800"/>
            <a:ext cx="28194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6013025" y="147300"/>
            <a:ext cx="300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The template Method Pattern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93300"/>
            <a:ext cx="7674644" cy="429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/>
          <p:nvPr/>
        </p:nvSpPr>
        <p:spPr>
          <a:xfrm>
            <a:off x="560675" y="1667775"/>
            <a:ext cx="6651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52400" y="299700"/>
            <a:ext cx="3338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Template method can’t override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82555" y="717475"/>
            <a:ext cx="454375" cy="1033450"/>
          </a:xfrm>
          <a:custGeom>
            <a:rect b="b" l="l" r="r" t="t"/>
            <a:pathLst>
              <a:path extrusionOk="0" h="41338" w="18175">
                <a:moveTo>
                  <a:pt x="12473" y="0"/>
                </a:moveTo>
                <a:cubicBezTo>
                  <a:pt x="10414" y="4276"/>
                  <a:pt x="-831" y="18768"/>
                  <a:pt x="119" y="25658"/>
                </a:cubicBezTo>
                <a:cubicBezTo>
                  <a:pt x="1069" y="32548"/>
                  <a:pt x="15166" y="38725"/>
                  <a:pt x="18175" y="4133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15" name="Google Shape;115;p20"/>
          <p:cNvSpPr txBox="1"/>
          <p:nvPr/>
        </p:nvSpPr>
        <p:spPr>
          <a:xfrm>
            <a:off x="4005525" y="2760625"/>
            <a:ext cx="3008100" cy="914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75" y="879125"/>
            <a:ext cx="8167658" cy="417771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5519850" y="87900"/>
            <a:ext cx="3501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Extension of the abstract classes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