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64cadf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64cadf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4cadf7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4cadf7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4cadf7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4cadf7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Design Pattern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Design Pattern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Bridge Pattern to vary not only your </a:t>
            </a:r>
            <a:r>
              <a:rPr i="1" lang="en"/>
              <a:t>implementations</a:t>
            </a:r>
            <a:r>
              <a:rPr lang="en"/>
              <a:t>, but also your </a:t>
            </a:r>
            <a:r>
              <a:rPr i="1" lang="en"/>
              <a:t>abstractions</a:t>
            </a:r>
            <a:r>
              <a:rPr lang="en"/>
              <a:t>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967" l="8338" r="4164" t="3967"/>
          <a:stretch/>
        </p:blipFill>
        <p:spPr>
          <a:xfrm>
            <a:off x="167575" y="51000"/>
            <a:ext cx="3496975" cy="4735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974050" y="116575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the Bridge Pattern to vary not only your 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implementations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but also your 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abstractions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25" y="86825"/>
            <a:ext cx="739499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16604" l="7833" r="2840" t="11577"/>
          <a:stretch/>
        </p:blipFill>
        <p:spPr>
          <a:xfrm>
            <a:off x="6553875" y="51000"/>
            <a:ext cx="2467275" cy="12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