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5a78e8571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5a78e8571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a78e8571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a78e8571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a78e857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a78e857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a78e8571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a78e8571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a78e8571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a78e8571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a78e857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a78e857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a78e857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a78e857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a78e857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a78e85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a78e857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a78e857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a78e857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a78e857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a78e8571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a78e8571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a78e857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a78e857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a78e8571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a78e8571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a78e8571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a78e8571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a78e8571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a78e8571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Decorator Pattern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Design Pattern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95050" y="46906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Page-</a:t>
            </a: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117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7019" r="0" t="0"/>
          <a:stretch/>
        </p:blipFill>
        <p:spPr>
          <a:xfrm>
            <a:off x="144925" y="97175"/>
            <a:ext cx="6716049" cy="482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891875" y="201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Decorating our Beverages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" y="702875"/>
            <a:ext cx="7105650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4504425" y="206700"/>
            <a:ext cx="45852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Writing the starbuzz code-1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10489" l="7831" r="7687" t="5863"/>
          <a:stretch/>
        </p:blipFill>
        <p:spPr>
          <a:xfrm>
            <a:off x="204325" y="677800"/>
            <a:ext cx="6711500" cy="26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6333225" y="54300"/>
            <a:ext cx="2708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Writing the starbuzz code-2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11292" r="0" t="0"/>
          <a:stretch/>
        </p:blipFill>
        <p:spPr>
          <a:xfrm>
            <a:off x="109275" y="57350"/>
            <a:ext cx="3207275" cy="23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 rotWithShape="1">
          <a:blip r:embed="rId4">
            <a:alphaModFix/>
          </a:blip>
          <a:srcRect b="0" l="11213" r="0" t="0"/>
          <a:stretch/>
        </p:blipFill>
        <p:spPr>
          <a:xfrm>
            <a:off x="3126475" y="1834075"/>
            <a:ext cx="5806449" cy="29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6333225" y="54300"/>
            <a:ext cx="2708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Writing the starbuzz code-2 (Coding Beverages)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28626" cy="44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7117750" y="111650"/>
            <a:ext cx="17106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Coding Condiments-1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4551950" y="1489600"/>
            <a:ext cx="2565900" cy="95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24524" cy="4437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7070225" y="242325"/>
            <a:ext cx="2073900" cy="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Main Function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6226850" y="1580575"/>
            <a:ext cx="26727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Dynamic Behaviour addition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8388" l="21667" r="4960" t="17438"/>
          <a:stretch/>
        </p:blipFill>
        <p:spPr>
          <a:xfrm>
            <a:off x="369650" y="472975"/>
            <a:ext cx="3836850" cy="1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75" y="1815275"/>
            <a:ext cx="4669203" cy="30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6096175" y="266075"/>
            <a:ext cx="292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5074650" y="659675"/>
            <a:ext cx="33978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-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The Decorator Pattern provides an alternative to </a:t>
            </a:r>
            <a:r>
              <a:rPr b="1" lang="en" sz="1300">
                <a:latin typeface="Comic Sans MS"/>
                <a:ea typeface="Comic Sans MS"/>
                <a:cs typeface="Comic Sans MS"/>
                <a:sym typeface="Comic Sans MS"/>
              </a:rPr>
              <a:t>subclassing for extending behavior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-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The Decorator Pattern involves a set of decorator classes that </a:t>
            </a:r>
            <a:r>
              <a:rPr b="1" lang="en" sz="1300">
                <a:latin typeface="Comic Sans MS"/>
                <a:ea typeface="Comic Sans MS"/>
                <a:cs typeface="Comic Sans MS"/>
                <a:sym typeface="Comic Sans MS"/>
              </a:rPr>
              <a:t>are used to wrap concrete components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-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Decorator classes </a:t>
            </a:r>
            <a:r>
              <a:rPr b="1" lang="en" sz="1300">
                <a:latin typeface="Comic Sans MS"/>
                <a:ea typeface="Comic Sans MS"/>
                <a:cs typeface="Comic Sans MS"/>
                <a:sym typeface="Comic Sans MS"/>
              </a:rPr>
              <a:t>mirror the type of the components they decorate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. (In fact, they are the same type as the components they decorate, either through inheritance or interface implementation.) 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-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Decorators </a:t>
            </a:r>
            <a:r>
              <a:rPr b="1" lang="en" sz="1300">
                <a:latin typeface="Comic Sans MS"/>
                <a:ea typeface="Comic Sans MS"/>
                <a:cs typeface="Comic Sans MS"/>
                <a:sym typeface="Comic Sans MS"/>
              </a:rPr>
              <a:t>change the behavior of their components by adding new functionality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before and/or after (or even in place of) method calls to the component.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Comic Sans MS"/>
              <a:buChar char="-"/>
            </a:pP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 You can wrap a component with </a:t>
            </a:r>
            <a:r>
              <a:rPr b="1" lang="en" sz="1300">
                <a:latin typeface="Comic Sans MS"/>
                <a:ea typeface="Comic Sans MS"/>
                <a:cs typeface="Comic Sans MS"/>
                <a:sym typeface="Comic Sans MS"/>
              </a:rPr>
              <a:t>any number of decorators</a:t>
            </a:r>
            <a:r>
              <a:rPr lang="en" sz="13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8366" l="5884" r="9925" t="0"/>
          <a:stretch/>
        </p:blipFill>
        <p:spPr>
          <a:xfrm>
            <a:off x="180550" y="81125"/>
            <a:ext cx="6747149" cy="48898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7165275" y="301725"/>
            <a:ext cx="1758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How Beverages are stored in the database in Starbuzz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" y="119538"/>
            <a:ext cx="5268758" cy="4904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454725" y="373000"/>
            <a:ext cx="33141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How to model all the variations of beverages 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An explosion of classes 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6060550" y="102325"/>
            <a:ext cx="3266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 Possible solution.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229650" y="753100"/>
            <a:ext cx="27915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Reducing the number of classes, focusing more on the basic types than the variations within same type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00" y="815125"/>
            <a:ext cx="6093949" cy="39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8388" l="21667" r="4960" t="17438"/>
          <a:stretch/>
        </p:blipFill>
        <p:spPr>
          <a:xfrm>
            <a:off x="369650" y="549175"/>
            <a:ext cx="3836850" cy="13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29735" l="5477" r="7300" t="0"/>
          <a:stretch/>
        </p:blipFill>
        <p:spPr>
          <a:xfrm>
            <a:off x="228075" y="3310527"/>
            <a:ext cx="5565125" cy="12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928050" y="171050"/>
            <a:ext cx="20193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Open Close Principle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9375" y="549175"/>
            <a:ext cx="3753701" cy="261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4350000" y="895650"/>
            <a:ext cx="3646800" cy="5583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00" y="318725"/>
            <a:ext cx="5130001" cy="15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4">
            <a:alphaModFix/>
          </a:blip>
          <a:srcRect b="0" l="11457" r="0" t="0"/>
          <a:stretch/>
        </p:blipFill>
        <p:spPr>
          <a:xfrm>
            <a:off x="228075" y="1822225"/>
            <a:ext cx="6811450" cy="301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264675" y="206700"/>
            <a:ext cx="34449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Constructing a drink order with Decorators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5404" r="9626" t="0"/>
          <a:stretch/>
        </p:blipFill>
        <p:spPr>
          <a:xfrm>
            <a:off x="144900" y="128650"/>
            <a:ext cx="6426400" cy="37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0" l="4997" r="0" t="0"/>
          <a:stretch/>
        </p:blipFill>
        <p:spPr>
          <a:xfrm>
            <a:off x="133025" y="104875"/>
            <a:ext cx="68617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5285" r="0" t="0"/>
          <a:stretch/>
        </p:blipFill>
        <p:spPr>
          <a:xfrm>
            <a:off x="85525" y="93000"/>
            <a:ext cx="64649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5939375" y="166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Decorator Pattern defined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133050" y="919425"/>
            <a:ext cx="1437300" cy="1069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