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045A-2980-A832-8A54-3BB33FAA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9E145-ECB1-026E-D5B7-0907D3C7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7E34-8912-5126-12AB-95C24B72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A7C-F370-4BD4-B1A3-93B38D56A2C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12D1-C3A4-0DAB-7371-D2CF35E1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27BE-E420-D957-194D-03817B99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A3E8-63BA-4F55-B67C-4C37575E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CD96-84BE-97A5-701D-93934C03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F65C9-E5F6-5EBC-ECE5-96CF53D1A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1790-6EEB-B235-8840-C2BA60AD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A7C-F370-4BD4-B1A3-93B38D56A2C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BBEB-DE3A-7109-7407-3736D8B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DAF5-DE8F-EDAD-58B8-0C928FAD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A3E8-63BA-4F55-B67C-4C37575E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8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82BAF-4918-E714-EDD3-EA2CCF1FA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B493F-ACAD-D60E-722E-3BC6A052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25A91-FCE7-3B79-4DB8-4DF2B3A2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A7C-F370-4BD4-B1A3-93B38D56A2C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B4289-4EAD-AB89-B93B-01E7D373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16243-38C4-3E21-BAD2-B4FEC937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A3E8-63BA-4F55-B67C-4C37575E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D070-B683-6AE0-0AA9-1A93E926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F6CC-47BB-74C1-D6C7-B843EBAB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37BF-B966-27C7-9E2F-4D60C34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A7C-F370-4BD4-B1A3-93B38D56A2C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F9EB-5990-1A83-1230-1673FA8B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0D4F7-0417-2A26-D80E-D014B068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A3E8-63BA-4F55-B67C-4C37575E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652D-FD63-569F-00B5-14579E1E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F96F8-34E5-8961-3E69-F68CE2B1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A577-B652-B9AE-5EAD-7648E8F7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A7C-F370-4BD4-B1A3-93B38D56A2C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92873-3810-FD7B-848A-F4F51CFF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3487E-F6E7-DB24-B2FE-6F9633AC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A3E8-63BA-4F55-B67C-4C37575E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3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7B39-1E6F-4B7C-A75B-313D7CA7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AAC5-7E84-860B-FA47-DD5E0D144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16EA7-3B46-F2FC-C64C-56FFA22C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E771D-8C91-F568-D766-A3CF09B3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A7C-F370-4BD4-B1A3-93B38D56A2C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E6CE7-C575-64A1-612E-ECA64FE6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54838-54A7-9CE7-563F-BADC5DC6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A3E8-63BA-4F55-B67C-4C37575E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4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1E27-3B1B-5EE6-BAB7-3F767BD5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8FD9-A33F-C656-6B67-6DC0FCE47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563AC-5C83-CB6B-E1F9-7FFC0D872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5789-DFF6-5392-EF6C-6269529EA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4EC45-75DF-CF23-0930-13FAA3D6D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E29A7-AD96-289C-55A4-B9052BD6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A7C-F370-4BD4-B1A3-93B38D56A2C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78171-7690-A9A3-CDFA-F271B2B7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C782C-5EB6-15D9-15F2-C125BCE3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A3E8-63BA-4F55-B67C-4C37575E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16AC-BF47-C576-42CB-6B3AC043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31B0-A0CE-E6D9-8336-77D432AB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A7C-F370-4BD4-B1A3-93B38D56A2C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1940A-FD73-B559-655B-3C7D3EFC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A4DD1-B049-8823-BDB1-1AB1F2BA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A3E8-63BA-4F55-B67C-4C37575E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4C03E-94EE-7893-0D6E-63A2A680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A7C-F370-4BD4-B1A3-93B38D56A2C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B6ECD-E3CE-E841-D969-1E896C5A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D0F8-55A6-9ED6-A8EC-885C0176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A3E8-63BA-4F55-B67C-4C37575E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3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6AC6-28A3-166A-FE27-235B1B5E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7E45-DCE7-5E13-4519-9154411E0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AFD74-4B0D-2431-C626-5303BFFB0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6753A-48B1-D044-0424-C9DA825C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A7C-F370-4BD4-B1A3-93B38D56A2C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E9B6B-2689-A45C-A03D-6DCBB221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17E8-6359-553C-8582-504AE375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A3E8-63BA-4F55-B67C-4C37575E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F9DD-BD37-61C1-B141-09327CF1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81419-BBD6-0912-6DD5-2754A36AC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D1C1A-867C-8322-455D-3CC60F17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65BE4-5043-0F25-0836-97E00945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AA7C-F370-4BD4-B1A3-93B38D56A2C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74A3D-031B-6BDE-73CA-16BC7956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ACBEF-760B-CAA1-7B11-14F30EF8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A3E8-63BA-4F55-B67C-4C37575E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FA6BA-8B1F-77D2-3004-4D4DDED8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43647-D788-0EFC-6E76-878DAF2A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5C8D0-6EB5-C0DB-9013-9EFA50AF9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AA7C-F370-4BD4-B1A3-93B38D56A2C9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721D1-7E85-A693-F172-C9ED6C2A7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E1A72-A152-7091-87B4-5C300C5D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A3E8-63BA-4F55-B67C-4C37575E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7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A112-8971-FD5A-985A-0959428E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Diffusion and GNN for CO Problems [Unsupervised Setup]</a:t>
            </a:r>
          </a:p>
        </p:txBody>
      </p:sp>
    </p:spTree>
    <p:extLst>
      <p:ext uri="{BB962C8B-B14F-4D97-AF65-F5344CB8AC3E}">
        <p14:creationId xmlns:p14="http://schemas.microsoft.com/office/powerpoint/2010/main" val="211131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B4A64-7E33-11F4-7120-48BEECFC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6C4DF6-69DC-3427-847F-EFF74567B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06AC-CDA9-D11A-7516-9F6E473D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8F18-FB05-D76F-B4D6-08D6436C6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6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Experimenting with Diffusion and GNN for CO Problems [Unsupervised Setup]</vt:lpstr>
      <vt:lpstr>Updates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Redwan Ahmed Rizvee</dc:creator>
  <cp:lastModifiedBy>Redwan Ahmed Rizvee</cp:lastModifiedBy>
  <cp:revision>2</cp:revision>
  <dcterms:created xsi:type="dcterms:W3CDTF">2024-08-11T19:16:28Z</dcterms:created>
  <dcterms:modified xsi:type="dcterms:W3CDTF">2024-08-11T19:19:10Z</dcterms:modified>
</cp:coreProperties>
</file>