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6858000" cy="9144000"/>
  <p:embeddedFontLst>
    <p:embeddedFont>
      <p:font typeface="Nunito"/>
      <p:regular r:id="rId81"/>
      <p:bold r:id="rId82"/>
      <p:italic r:id="rId83"/>
      <p:boldItalic r:id="rId84"/>
    </p:embeddedFont>
    <p:embeddedFont>
      <p:font typeface="Bebas Neue"/>
      <p:regular r:id="rId85"/>
    </p:embeddedFont>
    <p:embeddedFont>
      <p:font typeface="Quicksand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88" roundtripDataSignature="AMtx7mhLQ8st4AsHy/4CMy+7H1CaeGAv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Nunito-boldItalic.fntdata"/><Relationship Id="rId83" Type="http://schemas.openxmlformats.org/officeDocument/2006/relationships/font" Target="fonts/Nunito-italic.fntdata"/><Relationship Id="rId42" Type="http://schemas.openxmlformats.org/officeDocument/2006/relationships/slide" Target="slides/slide37.xml"/><Relationship Id="rId86" Type="http://schemas.openxmlformats.org/officeDocument/2006/relationships/font" Target="fonts/Quicksand-regular.fntdata"/><Relationship Id="rId41" Type="http://schemas.openxmlformats.org/officeDocument/2006/relationships/slide" Target="slides/slide36.xml"/><Relationship Id="rId85" Type="http://schemas.openxmlformats.org/officeDocument/2006/relationships/font" Target="fonts/BebasNeue-regular.fntdata"/><Relationship Id="rId44" Type="http://schemas.openxmlformats.org/officeDocument/2006/relationships/slide" Target="slides/slide39.xml"/><Relationship Id="rId88" Type="http://customschemas.google.com/relationships/presentationmetadata" Target="metadata"/><Relationship Id="rId43" Type="http://schemas.openxmlformats.org/officeDocument/2006/relationships/slide" Target="slides/slide38.xml"/><Relationship Id="rId87" Type="http://schemas.openxmlformats.org/officeDocument/2006/relationships/font" Target="fonts/Quicksand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Nunito-bold.fntdata"/><Relationship Id="rId81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0" name="Google Shape;10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263e77bc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263e77b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263e77bc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3263e77bc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264119096a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264119096a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264119096a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264119096a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3264119096a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3264119096a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3264119096a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3264119096a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3264119096a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3264119096a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264119096a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264119096a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264119096a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3264119096a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264119096a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264119096a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264119096a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3264119096a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3264119096a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3264119096a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3264119096a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3264119096a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3264119096a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3264119096a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3264119096a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3264119096a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3264119096a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3264119096a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264119096a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264119096a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264119096a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264119096a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3264119096a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3264119096a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3264119096a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3264119096a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264119096a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3264119096a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3264119096a_1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3264119096a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3264119096a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3264119096a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3264119096a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3264119096a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3264119096a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3264119096a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64119096a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64119096a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3264119096a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3264119096a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64119096a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64119096a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3264119096a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3264119096a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264119096a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3264119096a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3264119096a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3264119096a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264119096a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3264119096a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3264119096a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3264119096a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264119096a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264119096a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3264119096a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3264119096a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3264119096a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3264119096a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3264119096a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3264119096a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3264119096a_1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3264119096a_1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3264119096a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3264119096a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64119096a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64119096a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8" name="Google Shape;13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7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05910" y="4726782"/>
            <a:ext cx="422324" cy="41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8442433" y="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48187"/>
            <a:ext cx="409575" cy="59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8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38"/>
          <p:cNvSpPr txBox="1"/>
          <p:nvPr>
            <p:ph idx="2" type="title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18" name="Google Shape;18;p38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9" name="Google Shape;19;p3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8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29" name="Google Shape;29;p38"/>
            <p:cNvGrpSpPr/>
            <p:nvPr/>
          </p:nvGrpSpPr>
          <p:grpSpPr>
            <a:xfrm>
              <a:off x="-7" y="0"/>
              <a:ext cx="643913" cy="3623066"/>
              <a:chOff x="-7" y="0"/>
              <a:chExt cx="643913" cy="3623066"/>
            </a:xfrm>
          </p:grpSpPr>
          <p:sp>
            <p:nvSpPr>
              <p:cNvPr id="30" name="Google Shape;30;p3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" name="Google Shape;42;p3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38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5" name="Google Shape;45;p3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446827" y="11297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8446827" y="11297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0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0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7" name="Google Shape;57;p40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8" name="Google Shape;58;p40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59" name="Google Shape;59;p4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40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71" name="Google Shape;71;p40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40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75" name="Google Shape;75;p4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40"/>
          <p:cNvGrpSpPr/>
          <p:nvPr/>
        </p:nvGrpSpPr>
        <p:grpSpPr>
          <a:xfrm>
            <a:off x="7444711" y="1171313"/>
            <a:ext cx="1758614" cy="3882109"/>
            <a:chOff x="7444711" y="1171313"/>
            <a:chExt cx="1758614" cy="3882109"/>
          </a:xfrm>
        </p:grpSpPr>
        <p:sp>
          <p:nvSpPr>
            <p:cNvPr id="79" name="Google Shape;79;p4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8446827" y="11297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41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98" name="Google Shape;98;p4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41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10" name="Google Shape;110;p41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1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1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41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14" name="Google Shape;114;p4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41"/>
          <p:cNvGrpSpPr/>
          <p:nvPr/>
        </p:nvGrpSpPr>
        <p:grpSpPr>
          <a:xfrm>
            <a:off x="7444711" y="1171313"/>
            <a:ext cx="1758614" cy="3882109"/>
            <a:chOff x="7444711" y="1171313"/>
            <a:chExt cx="1758614" cy="3882109"/>
          </a:xfrm>
        </p:grpSpPr>
        <p:sp>
          <p:nvSpPr>
            <p:cNvPr id="118" name="Google Shape;118;p4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1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41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41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5" type="subTitle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41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41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8446827" y="11297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42"/>
          <p:cNvGrpSpPr/>
          <p:nvPr/>
        </p:nvGrpSpPr>
        <p:grpSpPr>
          <a:xfrm rot="-5400000">
            <a:off x="1489568" y="3113925"/>
            <a:ext cx="643913" cy="3623066"/>
            <a:chOff x="-7" y="0"/>
            <a:chExt cx="643913" cy="3623066"/>
          </a:xfrm>
        </p:grpSpPr>
        <p:sp>
          <p:nvSpPr>
            <p:cNvPr id="146" name="Google Shape;146;p42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2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2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2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2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2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2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2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2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2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2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2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42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159" name="Google Shape;159;p4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2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2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2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2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2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2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42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175" name="Google Shape;175;p4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42"/>
          <p:cNvGrpSpPr/>
          <p:nvPr/>
        </p:nvGrpSpPr>
        <p:grpSpPr>
          <a:xfrm flipH="1" rot="-5400000">
            <a:off x="-1086325" y="839075"/>
            <a:ext cx="2758302" cy="193976"/>
            <a:chOff x="-344350" y="4817800"/>
            <a:chExt cx="2758302" cy="193976"/>
          </a:xfrm>
        </p:grpSpPr>
        <p:sp>
          <p:nvSpPr>
            <p:cNvPr id="179" name="Google Shape;179;p42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2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2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2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42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2" type="subTitle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42"/>
          <p:cNvSpPr txBox="1"/>
          <p:nvPr>
            <p:ph idx="4" type="subTitle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4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8" name="Google Shape;18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40468"/>
            <a:ext cx="38981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743" y="4744518"/>
            <a:ext cx="422324" cy="41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2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3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43"/>
          <p:cNvSpPr txBox="1"/>
          <p:nvPr>
            <p:ph idx="12" type="sldNum"/>
          </p:nvPr>
        </p:nvSpPr>
        <p:spPr>
          <a:xfrm>
            <a:off x="8446827" y="11297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b="0" i="0" sz="3600" u="none" cap="none" strike="noStrik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ckpath.bootstrapcdn.com/bootstrap/4.3.1/css/bootstrap.min.css" TargetMode="External"/><Relationship Id="rId4" Type="http://schemas.openxmlformats.org/officeDocument/2006/relationships/hyperlink" Target="https://code.jquery.com/jquery-3.3.1.slim.min.js" TargetMode="External"/><Relationship Id="rId5" Type="http://schemas.openxmlformats.org/officeDocument/2006/relationships/hyperlink" Target="https://cdnjs.cloudflare.com/ajax/libs/popper.js/1.14.7/umd/popper.min.js" TargetMode="External"/><Relationship Id="rId6" Type="http://schemas.openxmlformats.org/officeDocument/2006/relationships/hyperlink" Target="https://stackpath.bootstrapcdn.com/bootstrap/4.3.1/js/bootstrap.min.j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etbootstrap.com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bootstra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localhost/testsite/wp-admin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rizveeredwan/php-with-wordpress-tutorials/blob/main/simple-plugin/simple-plugin.ph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jpg"/><Relationship Id="rId4" Type="http://schemas.openxmlformats.org/officeDocument/2006/relationships/image" Target="../media/image3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jpg"/><Relationship Id="rId4" Type="http://schemas.openxmlformats.org/officeDocument/2006/relationships/image" Target="../media/image45.jpg"/><Relationship Id="rId5" Type="http://schemas.openxmlformats.org/officeDocument/2006/relationships/image" Target="../media/image3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localhost/testsite/wp-admin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rizveeredwan/php-with-wordpress-tutorials/blob/main/feedback-plugin/feedback-plugin.ph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localhost/phpmyadmin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hyperlink" Target="mailto:rizvee@cse.du.ac.bd" TargetMode="External"/><Relationship Id="rId4" Type="http://schemas.openxmlformats.org/officeDocument/2006/relationships/hyperlink" Target="mailto:redwan.csedu@gmail.com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7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8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ithub.com/rizveeredwan/php-with-wordpress-tutorials/blob/main/resume-plugin.zip" TargetMode="External"/><Relationship Id="rId4" Type="http://schemas.openxmlformats.org/officeDocument/2006/relationships/image" Target="../media/image49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0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github.com/rizveeredwan/php-with-wordpress-tutorials/tree/main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://www.github.com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www.samratdey.me/" TargetMode="External"/><Relationship Id="rId4" Type="http://schemas.openxmlformats.org/officeDocument/2006/relationships/hyperlink" Target="http://www.samratdey.me/" TargetMode="External"/><Relationship Id="rId5" Type="http://schemas.openxmlformats.org/officeDocument/2006/relationships/hyperlink" Target="http://www.samratdey.m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etbootstrap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ckpath.bootstrapcdn.com/bootstrap/4.3.1/css/bootstrap.min.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/>
          <p:nvPr>
            <p:ph type="ctrTitle"/>
          </p:nvPr>
        </p:nvSpPr>
        <p:spPr>
          <a:xfrm>
            <a:off x="462858" y="1872178"/>
            <a:ext cx="4429995" cy="170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Web Design and Development</a:t>
            </a:r>
            <a:endParaRPr/>
          </a:p>
        </p:txBody>
      </p:sp>
      <p:grpSp>
        <p:nvGrpSpPr>
          <p:cNvPr id="201" name="Google Shape;201;p1"/>
          <p:cNvGrpSpPr/>
          <p:nvPr/>
        </p:nvGrpSpPr>
        <p:grpSpPr>
          <a:xfrm>
            <a:off x="4743807" y="625220"/>
            <a:ext cx="5580356" cy="3990947"/>
            <a:chOff x="4942637" y="602891"/>
            <a:chExt cx="5182833" cy="3706647"/>
          </a:xfrm>
        </p:grpSpPr>
        <p:grpSp>
          <p:nvGrpSpPr>
            <p:cNvPr id="202" name="Google Shape;202;p1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203" name="Google Shape;203;p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1"/>
            <p:cNvSpPr/>
            <p:nvPr/>
          </p:nvSpPr>
          <p:spPr>
            <a:xfrm>
              <a:off x="5361150" y="825225"/>
              <a:ext cx="4764320" cy="3134826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821983" y="166106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39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8163163" y="1391195"/>
              <a:ext cx="176472" cy="21992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8190649" y="1229827"/>
              <a:ext cx="553589" cy="752144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8351327" y="1417577"/>
              <a:ext cx="211096" cy="40687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915635" y="3201162"/>
              <a:ext cx="1281894" cy="753662"/>
            </a:xfrm>
            <a:custGeom>
              <a:rect b="b" l="l" r="r" t="t"/>
              <a:pathLst>
                <a:path extrusionOk="0" h="38223" w="65013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919224" y="3348610"/>
              <a:ext cx="1063956" cy="366529"/>
            </a:xfrm>
            <a:custGeom>
              <a:rect b="b" l="l" r="r" t="t"/>
              <a:pathLst>
                <a:path extrusionOk="0" h="18589" w="5396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882121" y="1298306"/>
              <a:ext cx="221171" cy="328119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285528" y="1142775"/>
              <a:ext cx="855128" cy="737494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641509" y="1311773"/>
              <a:ext cx="234047" cy="508179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722981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717579" y="1572852"/>
              <a:ext cx="2798919" cy="1922220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664460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659077" y="1572852"/>
              <a:ext cx="2798465" cy="1922220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664460" y="3307834"/>
              <a:ext cx="2787680" cy="181835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659077" y="3301978"/>
              <a:ext cx="2798465" cy="193093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013749" y="3354190"/>
              <a:ext cx="89123" cy="88670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008347" y="3348787"/>
              <a:ext cx="99928" cy="99928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664460" y="1578709"/>
              <a:ext cx="2787680" cy="90030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659077" y="1572852"/>
              <a:ext cx="2798465" cy="101289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850337" y="1818592"/>
              <a:ext cx="1007702" cy="684552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850337" y="2478812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892197" y="1860432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5984455" y="1906788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015057" y="2040906"/>
              <a:ext cx="697171" cy="274113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004705" y="229250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999303" y="2287099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429559" y="2071961"/>
              <a:ext cx="32889" cy="33323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423722" y="2066559"/>
              <a:ext cx="44562" cy="44128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272942" y="2229938"/>
              <a:ext cx="33323" cy="32869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267540" y="2224082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529921" y="2189892"/>
              <a:ext cx="33342" cy="32869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524085" y="2184036"/>
              <a:ext cx="44562" cy="44581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140638" y="2030121"/>
              <a:ext cx="32869" cy="32869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134782" y="2024265"/>
              <a:ext cx="44581" cy="44581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689258" y="226594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683402" y="2260539"/>
              <a:ext cx="44581" cy="44128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015964" y="2387007"/>
              <a:ext cx="695357" cy="11278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544788" y="1866288"/>
              <a:ext cx="262854" cy="45922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673504" y="1934254"/>
              <a:ext cx="134138" cy="46376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850337" y="2564780"/>
              <a:ext cx="1007702" cy="592747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5850337" y="3133196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5892197" y="2606641"/>
              <a:ext cx="57634" cy="57615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984455" y="265299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943956" y="2720509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5943956" y="2798807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5943956" y="2877579"/>
              <a:ext cx="535133" cy="33323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5943956" y="2955877"/>
              <a:ext cx="387074" cy="33323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372417" y="2955877"/>
              <a:ext cx="217839" cy="33323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5943956" y="3034648"/>
              <a:ext cx="235407" cy="32869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964692" y="1818592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964692" y="1988261"/>
              <a:ext cx="1301592" cy="24312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7006533" y="1860432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099264" y="1860432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006533" y="1842430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7058291" y="1906788"/>
              <a:ext cx="462691" cy="32889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548863" y="1906788"/>
              <a:ext cx="194454" cy="32889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6964692" y="2047216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6964692" y="2216431"/>
              <a:ext cx="1301592" cy="24785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7006533" y="208907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7099264" y="2089076"/>
              <a:ext cx="57161" cy="11259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7006533" y="2071074"/>
              <a:ext cx="57634" cy="29261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058291" y="2134978"/>
              <a:ext cx="211549" cy="33323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7528160" y="2134978"/>
              <a:ext cx="617493" cy="33323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7304938" y="2134978"/>
              <a:ext cx="193981" cy="33323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964692" y="2275387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964692" y="244505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7006533" y="2317247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7099264" y="2317247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7006533" y="2299245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058291" y="2363603"/>
              <a:ext cx="462691" cy="33323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964692" y="2504031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964692" y="2673246"/>
              <a:ext cx="1301592" cy="24765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7006533" y="2545871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7099264" y="2545871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7006533" y="2527869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7058291" y="2591793"/>
              <a:ext cx="324077" cy="33323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7419694" y="2591793"/>
              <a:ext cx="545485" cy="33323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8006113" y="2591793"/>
              <a:ext cx="89596" cy="33323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6964692" y="2770454"/>
              <a:ext cx="1301592" cy="387074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6964692" y="313319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7006533" y="2812314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7099264" y="2858670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211319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7466503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7507456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7721687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7772085" y="2916284"/>
              <a:ext cx="94979" cy="95413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7976872" y="2870362"/>
              <a:ext cx="186784" cy="187257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8022774" y="2916383"/>
              <a:ext cx="11278" cy="11160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8106495" y="2916383"/>
              <a:ext cx="11259" cy="11160"/>
            </a:xfrm>
            <a:custGeom>
              <a:rect b="b" l="l" r="r" t="t"/>
              <a:pathLst>
                <a:path extrusionOk="0" h="566" w="571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8022774" y="3000202"/>
              <a:ext cx="11278" cy="11495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8106495" y="3000419"/>
              <a:ext cx="11259" cy="11278"/>
            </a:xfrm>
            <a:custGeom>
              <a:rect b="b" l="l" r="r" t="t"/>
              <a:pathLst>
                <a:path extrusionOk="0" h="572" w="571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8417479" y="1683566"/>
              <a:ext cx="831724" cy="832177"/>
            </a:xfrm>
            <a:custGeom>
              <a:rect b="b" l="l" r="r" t="t"/>
              <a:pathLst>
                <a:path extrusionOk="0" h="42205" w="42182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8364814" y="1630920"/>
              <a:ext cx="831724" cy="832157"/>
            </a:xfrm>
            <a:custGeom>
              <a:rect b="b" l="l" r="r" t="t"/>
              <a:pathLst>
                <a:path extrusionOk="0" h="42204" w="42182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8359411" y="1625518"/>
              <a:ext cx="842982" cy="842963"/>
            </a:xfrm>
            <a:custGeom>
              <a:rect b="b" l="l" r="r" t="t"/>
              <a:pathLst>
                <a:path extrusionOk="0" h="42752" w="42753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8179844" y="1858638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8421068" y="1939203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8415231" y="193380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8142932" y="1842884"/>
              <a:ext cx="42333" cy="42787"/>
            </a:xfrm>
            <a:custGeom>
              <a:rect b="b" l="l" r="r" t="t"/>
              <a:pathLst>
                <a:path extrusionOk="0" h="2170" w="2147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8137096" y="183748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8421068" y="2071528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8415231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8142932" y="207152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8137096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79844" y="2087262"/>
              <a:ext cx="246646" cy="11278"/>
            </a:xfrm>
            <a:custGeom>
              <a:rect b="b" l="l" r="r" t="t"/>
              <a:pathLst>
                <a:path extrusionOk="0" h="572" w="12509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8179844" y="2219133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8421068" y="220337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8415231" y="219797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8142932" y="229969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8137096" y="229429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6075826" y="3424838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6023614" y="3372192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6017758" y="3366789"/>
              <a:ext cx="956397" cy="523421"/>
            </a:xfrm>
            <a:custGeom>
              <a:rect b="b" l="l" r="r" t="t"/>
              <a:pathLst>
                <a:path extrusionOk="0" h="26546" w="48505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6309854" y="3097192"/>
              <a:ext cx="194434" cy="308756"/>
            </a:xfrm>
            <a:custGeom>
              <a:rect b="b" l="l" r="r" t="t"/>
              <a:pathLst>
                <a:path extrusionOk="0" h="15659" w="9861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477275" y="3400092"/>
              <a:ext cx="42767" cy="42767"/>
            </a:xfrm>
            <a:custGeom>
              <a:rect b="b" l="l" r="r" t="t"/>
              <a:pathLst>
                <a:path extrusionOk="0" h="2169" w="2169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6471419" y="3394690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272942" y="308143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6267540" y="3075601"/>
              <a:ext cx="53592" cy="54026"/>
            </a:xfrm>
            <a:custGeom>
              <a:rect b="b" l="l" r="r" t="t"/>
              <a:pathLst>
                <a:path extrusionOk="0" h="2740" w="2718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5294520" y="1830284"/>
              <a:ext cx="522080" cy="712019"/>
            </a:xfrm>
            <a:custGeom>
              <a:rect b="b" l="l" r="r" t="t"/>
              <a:pathLst>
                <a:path extrusionOk="0" h="36111" w="26478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5242308" y="1777638"/>
              <a:ext cx="522100" cy="712452"/>
            </a:xfrm>
            <a:custGeom>
              <a:rect b="b" l="l" r="r" t="t"/>
              <a:pathLst>
                <a:path extrusionOk="0" h="36133" w="26479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5236471" y="1771782"/>
              <a:ext cx="533339" cy="723711"/>
            </a:xfrm>
            <a:custGeom>
              <a:rect b="b" l="l" r="r" t="t"/>
              <a:pathLst>
                <a:path extrusionOk="0" h="36704" w="27049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5701371" y="1946400"/>
              <a:ext cx="247100" cy="108032"/>
            </a:xfrm>
            <a:custGeom>
              <a:rect b="b" l="l" r="r" t="t"/>
              <a:pathLst>
                <a:path extrusionOk="0" h="5479" w="12532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5664460" y="1931100"/>
              <a:ext cx="42787" cy="42333"/>
            </a:xfrm>
            <a:custGeom>
              <a:rect b="b" l="l" r="r" t="t"/>
              <a:pathLst>
                <a:path extrusionOk="0" h="2147" w="217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5659077" y="1925243"/>
              <a:ext cx="53572" cy="54026"/>
            </a:xfrm>
            <a:custGeom>
              <a:rect b="b" l="l" r="r" t="t"/>
              <a:pathLst>
                <a:path extrusionOk="0" h="2740" w="2717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5942595" y="2027420"/>
              <a:ext cx="42787" cy="42314"/>
            </a:xfrm>
            <a:custGeom>
              <a:rect b="b" l="l" r="r" t="t"/>
              <a:pathLst>
                <a:path extrusionOk="0" h="2146" w="217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5937212" y="2021563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6114532" y="1595350"/>
              <a:ext cx="550887" cy="348369"/>
            </a:xfrm>
            <a:custGeom>
              <a:rect b="b" l="l" r="r" t="t"/>
              <a:pathLst>
                <a:path extrusionOk="0" h="17668" w="27939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062320" y="1543158"/>
              <a:ext cx="550887" cy="348349"/>
            </a:xfrm>
            <a:custGeom>
              <a:rect b="b" l="l" r="r" t="t"/>
              <a:pathLst>
                <a:path extrusionOk="0" h="17667" w="27939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056464" y="1537302"/>
              <a:ext cx="562146" cy="359608"/>
            </a:xfrm>
            <a:custGeom>
              <a:rect b="b" l="l" r="r" t="t"/>
              <a:pathLst>
                <a:path extrusionOk="0" h="18238" w="2851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b="0" i="0" sz="26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74" name="Google Shape;374;p1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HTML</a:t>
              </a:r>
              <a:endParaRPr b="0" i="0" sz="14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75" name="Google Shape;375;p1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b="0" i="0" sz="26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76" name="Google Shape;376;p1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b="0" i="0" sz="22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77" name="Google Shape;377;p1"/>
          <p:cNvSpPr/>
          <p:nvPr/>
        </p:nvSpPr>
        <p:spPr>
          <a:xfrm>
            <a:off x="493704" y="1300242"/>
            <a:ext cx="1644933" cy="728884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Day:21</a:t>
            </a:r>
            <a:endParaRPr b="1" i="0" sz="3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"/>
          <p:cNvSpPr/>
          <p:nvPr/>
        </p:nvSpPr>
        <p:spPr>
          <a:xfrm>
            <a:off x="749052" y="1775174"/>
            <a:ext cx="652045" cy="761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0"/>
          <p:cNvSpPr txBox="1"/>
          <p:nvPr>
            <p:ph type="title"/>
          </p:nvPr>
        </p:nvSpPr>
        <p:spPr>
          <a:xfrm>
            <a:off x="1460091" y="1863663"/>
            <a:ext cx="1260987" cy="1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2400"/>
              <a:t>Step 3</a:t>
            </a:r>
            <a:endParaRPr/>
          </a:p>
        </p:txBody>
      </p:sp>
      <p:sp>
        <p:nvSpPr>
          <p:cNvPr id="707" name="Google Shape;707;p10"/>
          <p:cNvSpPr txBox="1"/>
          <p:nvPr>
            <p:ph idx="2" type="title"/>
          </p:nvPr>
        </p:nvSpPr>
        <p:spPr>
          <a:xfrm>
            <a:off x="719554" y="1929450"/>
            <a:ext cx="711039" cy="71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3200"/>
              <a:t>03</a:t>
            </a:r>
            <a:endParaRPr sz="3200"/>
          </a:p>
        </p:txBody>
      </p:sp>
      <p:grpSp>
        <p:nvGrpSpPr>
          <p:cNvPr id="708" name="Google Shape;708;p10"/>
          <p:cNvGrpSpPr/>
          <p:nvPr/>
        </p:nvGrpSpPr>
        <p:grpSpPr>
          <a:xfrm>
            <a:off x="7905134" y="346587"/>
            <a:ext cx="597310" cy="82980"/>
            <a:chOff x="8209059" y="198000"/>
            <a:chExt cx="636814" cy="120078"/>
          </a:xfrm>
        </p:grpSpPr>
        <p:sp>
          <p:nvSpPr>
            <p:cNvPr id="709" name="Google Shape;709;p1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10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0"/>
          <p:cNvSpPr/>
          <p:nvPr/>
        </p:nvSpPr>
        <p:spPr>
          <a:xfrm>
            <a:off x="3650053" y="154218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0"/>
          <p:cNvSpPr txBox="1"/>
          <p:nvPr>
            <p:ph idx="1" type="subTitle"/>
          </p:nvPr>
        </p:nvSpPr>
        <p:spPr>
          <a:xfrm>
            <a:off x="3345970" y="1084340"/>
            <a:ext cx="152166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CA1635"/>
                </a:solidFill>
              </a:rPr>
              <a:t>BootstrapCDN</a:t>
            </a:r>
            <a:endParaRPr>
              <a:solidFill>
                <a:srgbClr val="CA1635"/>
              </a:solidFill>
            </a:endParaRPr>
          </a:p>
        </p:txBody>
      </p:sp>
      <p:grpSp>
        <p:nvGrpSpPr>
          <p:cNvPr id="715" name="Google Shape;715;p10"/>
          <p:cNvGrpSpPr/>
          <p:nvPr/>
        </p:nvGrpSpPr>
        <p:grpSpPr>
          <a:xfrm>
            <a:off x="3796984" y="337774"/>
            <a:ext cx="525435" cy="458461"/>
            <a:chOff x="2419975" y="1894800"/>
            <a:chExt cx="386975" cy="337675"/>
          </a:xfrm>
        </p:grpSpPr>
        <p:sp>
          <p:nvSpPr>
            <p:cNvPr id="716" name="Google Shape;716;p10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2518550" y="1998150"/>
              <a:ext cx="67375" cy="83100"/>
            </a:xfrm>
            <a:custGeom>
              <a:rect b="b" l="l" r="r" t="t"/>
              <a:pathLst>
                <a:path extrusionOk="0" h="3324" w="2695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2641000" y="2060750"/>
              <a:ext cx="26125" cy="20500"/>
            </a:xfrm>
            <a:custGeom>
              <a:rect b="b" l="l" r="r" t="t"/>
              <a:pathLst>
                <a:path extrusionOk="0" h="820" w="1045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2641000" y="1998150"/>
              <a:ext cx="67375" cy="65725"/>
            </a:xfrm>
            <a:custGeom>
              <a:rect b="b" l="l" r="r" t="t"/>
              <a:pathLst>
                <a:path extrusionOk="0" h="2629" w="2695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2589700" y="1973675"/>
              <a:ext cx="47525" cy="132125"/>
            </a:xfrm>
            <a:custGeom>
              <a:rect b="b" l="l" r="r" t="t"/>
              <a:pathLst>
                <a:path extrusionOk="0" h="5285" w="1901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0"/>
          <p:cNvSpPr/>
          <p:nvPr/>
        </p:nvSpPr>
        <p:spPr>
          <a:xfrm>
            <a:off x="616688" y="2794237"/>
            <a:ext cx="185006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the &lt;script&gt; tag and paste those things in the body section at bottom position like the above code.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0"/>
          <p:cNvSpPr/>
          <p:nvPr/>
        </p:nvSpPr>
        <p:spPr>
          <a:xfrm>
            <a:off x="2635372" y="1434414"/>
            <a:ext cx="6019531" cy="35394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 lang="en"&gt;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&lt;title&gt;Learning Bootstrap @ CEDP 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name="description" content="Hello World"&gt;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rel="stylesheet" href= </a:t>
            </a:r>
            <a:r>
              <a:rPr b="0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https://stackpath.bootstrapcdn.com/bootstrap/4.3.1/css/bootstrap.min.css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integrity= "sha384-ggOyR0iXCbMQv3Xipma34MD+dH/1fQ784/j6cY/iJTQUOhcWr7x9JvoRxT2MZw1T“  crossorigin="anonymous"&gt;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Hello World!&lt;/div&gt;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You're learning Bootstrap on CEDP&lt;/div&gt;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 src= </a:t>
            </a:r>
            <a:r>
              <a:rPr b="0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https://code.jquery.com/jquery-3.3.1.slim.min.js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integrity= "sha384-q8i/X+965DzO0rT7abK41JStQIAqVgRVzpbzo5smXKp4YfRvH+8abtTE1Pi6jizo"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crossorigin="anonymous"&gt;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 src= </a:t>
            </a:r>
            <a:r>
              <a:rPr b="0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https://cdnjs.cloudflare.com/ajax/libs/popper.js/1.14.7/umd/popper.min.js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integrity= "sha384-UO2eT0CpHqdSJQ6hJty5KVphtPhzWj9WO1clHTMGa3JDZwrnQq4sF86dIHNDz0W1"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crossorigin="anonymous"&gt;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 src= </a:t>
            </a:r>
            <a:r>
              <a:rPr b="0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https://stackpath.bootstrapcdn.com/bootstrap/4.3.1/js/bootstrap.min.js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integrity= "sha384-JjSmVgyd0p3pXB1rRibZUAYoIIy6OrQ6VrjIEaFf/nJGzIxFDsf4x0xIM+B07jRM"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crossorigin="anonymous"&gt;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730" name="Google Shape;730;p10"/>
          <p:cNvSpPr/>
          <p:nvPr/>
        </p:nvSpPr>
        <p:spPr>
          <a:xfrm>
            <a:off x="5029200" y="1019607"/>
            <a:ext cx="1735209" cy="287079"/>
          </a:xfrm>
          <a:prstGeom prst="rect">
            <a:avLst/>
          </a:prstGeom>
          <a:solidFill>
            <a:srgbClr val="1A7AFE"/>
          </a:solidFill>
          <a:ln cap="flat" cmpd="sng" w="25400">
            <a:solidFill>
              <a:srgbClr val="B59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"/>
          <p:cNvSpPr/>
          <p:nvPr/>
        </p:nvSpPr>
        <p:spPr>
          <a:xfrm>
            <a:off x="749052" y="1775174"/>
            <a:ext cx="652045" cy="761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1"/>
          <p:cNvSpPr txBox="1"/>
          <p:nvPr>
            <p:ph type="title"/>
          </p:nvPr>
        </p:nvSpPr>
        <p:spPr>
          <a:xfrm>
            <a:off x="1460091" y="1863663"/>
            <a:ext cx="1260987" cy="1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2400"/>
              <a:t>Step 4</a:t>
            </a:r>
            <a:endParaRPr/>
          </a:p>
        </p:txBody>
      </p:sp>
      <p:sp>
        <p:nvSpPr>
          <p:cNvPr id="737" name="Google Shape;737;p11"/>
          <p:cNvSpPr txBox="1"/>
          <p:nvPr>
            <p:ph idx="2" type="title"/>
          </p:nvPr>
        </p:nvSpPr>
        <p:spPr>
          <a:xfrm>
            <a:off x="719554" y="1929450"/>
            <a:ext cx="711039" cy="71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3200"/>
              <a:t>04</a:t>
            </a:r>
            <a:endParaRPr sz="3200"/>
          </a:p>
        </p:txBody>
      </p:sp>
      <p:grpSp>
        <p:nvGrpSpPr>
          <p:cNvPr id="738" name="Google Shape;738;p11"/>
          <p:cNvGrpSpPr/>
          <p:nvPr/>
        </p:nvGrpSpPr>
        <p:grpSpPr>
          <a:xfrm>
            <a:off x="7905134" y="346587"/>
            <a:ext cx="597310" cy="82980"/>
            <a:chOff x="8209059" y="198000"/>
            <a:chExt cx="636814" cy="120078"/>
          </a:xfrm>
        </p:grpSpPr>
        <p:sp>
          <p:nvSpPr>
            <p:cNvPr id="739" name="Google Shape;739;p1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11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1"/>
          <p:cNvSpPr/>
          <p:nvPr/>
        </p:nvSpPr>
        <p:spPr>
          <a:xfrm>
            <a:off x="3650053" y="154218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1"/>
          <p:cNvSpPr txBox="1"/>
          <p:nvPr>
            <p:ph idx="1" type="subTitle"/>
          </p:nvPr>
        </p:nvSpPr>
        <p:spPr>
          <a:xfrm>
            <a:off x="3345970" y="1084340"/>
            <a:ext cx="152166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CA1635"/>
                </a:solidFill>
              </a:rPr>
              <a:t>BootstrapCDN</a:t>
            </a:r>
            <a:endParaRPr>
              <a:solidFill>
                <a:srgbClr val="CA1635"/>
              </a:solidFill>
            </a:endParaRPr>
          </a:p>
        </p:txBody>
      </p:sp>
      <p:grpSp>
        <p:nvGrpSpPr>
          <p:cNvPr id="745" name="Google Shape;745;p11"/>
          <p:cNvGrpSpPr/>
          <p:nvPr/>
        </p:nvGrpSpPr>
        <p:grpSpPr>
          <a:xfrm>
            <a:off x="3796984" y="337774"/>
            <a:ext cx="525435" cy="458461"/>
            <a:chOff x="2419975" y="1894800"/>
            <a:chExt cx="386975" cy="337675"/>
          </a:xfrm>
        </p:grpSpPr>
        <p:sp>
          <p:nvSpPr>
            <p:cNvPr id="746" name="Google Shape;746;p11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2518550" y="1998150"/>
              <a:ext cx="67375" cy="83100"/>
            </a:xfrm>
            <a:custGeom>
              <a:rect b="b" l="l" r="r" t="t"/>
              <a:pathLst>
                <a:path extrusionOk="0" h="3324" w="2695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2641000" y="2060750"/>
              <a:ext cx="26125" cy="20500"/>
            </a:xfrm>
            <a:custGeom>
              <a:rect b="b" l="l" r="r" t="t"/>
              <a:pathLst>
                <a:path extrusionOk="0" h="820" w="1045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2641000" y="1998150"/>
              <a:ext cx="67375" cy="65725"/>
            </a:xfrm>
            <a:custGeom>
              <a:rect b="b" l="l" r="r" t="t"/>
              <a:pathLst>
                <a:path extrusionOk="0" h="2629" w="2695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589700" y="1973675"/>
              <a:ext cx="47525" cy="132125"/>
            </a:xfrm>
            <a:custGeom>
              <a:rect b="b" l="l" r="r" t="t"/>
              <a:pathLst>
                <a:path extrusionOk="0" h="5285" w="1901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8" name="Google Shape;758;p11"/>
          <p:cNvSpPr/>
          <p:nvPr/>
        </p:nvSpPr>
        <p:spPr>
          <a:xfrm>
            <a:off x="616688" y="2794237"/>
            <a:ext cx="18500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both the HTML files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1"/>
          <p:cNvSpPr/>
          <p:nvPr/>
        </p:nvSpPr>
        <p:spPr>
          <a:xfrm>
            <a:off x="5029200" y="1019607"/>
            <a:ext cx="1735209" cy="287079"/>
          </a:xfrm>
          <a:prstGeom prst="rect">
            <a:avLst/>
          </a:prstGeom>
          <a:solidFill>
            <a:srgbClr val="1A7AFE"/>
          </a:solidFill>
          <a:ln cap="flat" cmpd="sng" w="25400">
            <a:solidFill>
              <a:srgbClr val="B59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747" y="1895475"/>
            <a:ext cx="42386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1432" y="3423467"/>
            <a:ext cx="42957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"/>
          <p:cNvSpPr/>
          <p:nvPr/>
        </p:nvSpPr>
        <p:spPr>
          <a:xfrm>
            <a:off x="749052" y="1775174"/>
            <a:ext cx="652045" cy="761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2"/>
          <p:cNvSpPr txBox="1"/>
          <p:nvPr>
            <p:ph type="title"/>
          </p:nvPr>
        </p:nvSpPr>
        <p:spPr>
          <a:xfrm>
            <a:off x="1460091" y="1863663"/>
            <a:ext cx="1260987" cy="1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2400"/>
              <a:t>Step 1</a:t>
            </a:r>
            <a:endParaRPr/>
          </a:p>
        </p:txBody>
      </p:sp>
      <p:sp>
        <p:nvSpPr>
          <p:cNvPr id="768" name="Google Shape;768;p12"/>
          <p:cNvSpPr txBox="1"/>
          <p:nvPr>
            <p:ph idx="2" type="title"/>
          </p:nvPr>
        </p:nvSpPr>
        <p:spPr>
          <a:xfrm>
            <a:off x="719554" y="1929450"/>
            <a:ext cx="711039" cy="71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3200"/>
              <a:t>01</a:t>
            </a:r>
            <a:endParaRPr sz="3200"/>
          </a:p>
        </p:txBody>
      </p:sp>
      <p:grpSp>
        <p:nvGrpSpPr>
          <p:cNvPr id="769" name="Google Shape;769;p12"/>
          <p:cNvGrpSpPr/>
          <p:nvPr/>
        </p:nvGrpSpPr>
        <p:grpSpPr>
          <a:xfrm>
            <a:off x="7905134" y="346587"/>
            <a:ext cx="597310" cy="82980"/>
            <a:chOff x="8209059" y="198000"/>
            <a:chExt cx="636814" cy="120078"/>
          </a:xfrm>
        </p:grpSpPr>
        <p:sp>
          <p:nvSpPr>
            <p:cNvPr id="770" name="Google Shape;770;p1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p12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2"/>
          <p:cNvSpPr/>
          <p:nvPr/>
        </p:nvSpPr>
        <p:spPr>
          <a:xfrm>
            <a:off x="616688" y="2794237"/>
            <a:ext cx="2286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Goto 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getbootstrap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 click Getting Started. Click on the Download Bootstrap button and download the compiled CSS and JS.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2"/>
          <p:cNvSpPr/>
          <p:nvPr/>
        </p:nvSpPr>
        <p:spPr>
          <a:xfrm>
            <a:off x="3590149" y="17547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2"/>
          <p:cNvSpPr txBox="1"/>
          <p:nvPr/>
        </p:nvSpPr>
        <p:spPr>
          <a:xfrm>
            <a:off x="3080793" y="1178800"/>
            <a:ext cx="1969674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A1635"/>
                </a:solidFill>
                <a:latin typeface="Arial"/>
                <a:ea typeface="Arial"/>
                <a:cs typeface="Arial"/>
                <a:sym typeface="Arial"/>
              </a:rPr>
              <a:t>Compiled CSS and JS</a:t>
            </a:r>
            <a:endParaRPr b="0" i="0" sz="1400" u="none" cap="none" strike="noStrike">
              <a:solidFill>
                <a:srgbClr val="CA1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12"/>
          <p:cNvGrpSpPr/>
          <p:nvPr/>
        </p:nvGrpSpPr>
        <p:grpSpPr>
          <a:xfrm>
            <a:off x="3764292" y="365267"/>
            <a:ext cx="471014" cy="473690"/>
            <a:chOff x="5837470" y="3431253"/>
            <a:chExt cx="471014" cy="473690"/>
          </a:xfrm>
        </p:grpSpPr>
        <p:sp>
          <p:nvSpPr>
            <p:cNvPr id="778" name="Google Shape;778;p12"/>
            <p:cNvSpPr/>
            <p:nvPr/>
          </p:nvSpPr>
          <p:spPr>
            <a:xfrm>
              <a:off x="5846854" y="3440637"/>
              <a:ext cx="452246" cy="451793"/>
            </a:xfrm>
            <a:custGeom>
              <a:rect b="b" l="l" r="r" t="t"/>
              <a:pathLst>
                <a:path extrusionOk="0" h="20943" w="20964">
                  <a:moveTo>
                    <a:pt x="15329" y="2735"/>
                  </a:moveTo>
                  <a:lnTo>
                    <a:pt x="16448" y="1616"/>
                  </a:lnTo>
                  <a:lnTo>
                    <a:pt x="19327" y="4516"/>
                  </a:lnTo>
                  <a:lnTo>
                    <a:pt x="18229" y="5635"/>
                  </a:lnTo>
                  <a:cubicBezTo>
                    <a:pt x="18768" y="6484"/>
                    <a:pt x="19161" y="7437"/>
                    <a:pt x="19389" y="8431"/>
                  </a:cubicBezTo>
                  <a:lnTo>
                    <a:pt x="20963" y="8431"/>
                  </a:lnTo>
                  <a:lnTo>
                    <a:pt x="20963" y="12533"/>
                  </a:lnTo>
                  <a:lnTo>
                    <a:pt x="19389" y="12533"/>
                  </a:lnTo>
                  <a:cubicBezTo>
                    <a:pt x="19161" y="13506"/>
                    <a:pt x="18768" y="14459"/>
                    <a:pt x="18229" y="15329"/>
                  </a:cubicBezTo>
                  <a:lnTo>
                    <a:pt x="19327" y="16427"/>
                  </a:lnTo>
                  <a:lnTo>
                    <a:pt x="16448" y="19327"/>
                  </a:lnTo>
                  <a:lnTo>
                    <a:pt x="15329" y="18208"/>
                  </a:lnTo>
                  <a:cubicBezTo>
                    <a:pt x="14459" y="18747"/>
                    <a:pt x="13527" y="19140"/>
                    <a:pt x="12533" y="19368"/>
                  </a:cubicBezTo>
                  <a:lnTo>
                    <a:pt x="12533" y="20943"/>
                  </a:lnTo>
                  <a:lnTo>
                    <a:pt x="8431" y="20943"/>
                  </a:lnTo>
                  <a:lnTo>
                    <a:pt x="8431" y="19368"/>
                  </a:lnTo>
                  <a:cubicBezTo>
                    <a:pt x="7437" y="19140"/>
                    <a:pt x="6505" y="18747"/>
                    <a:pt x="5635" y="18208"/>
                  </a:cubicBezTo>
                  <a:lnTo>
                    <a:pt x="4516" y="19327"/>
                  </a:lnTo>
                  <a:lnTo>
                    <a:pt x="1637" y="16427"/>
                  </a:lnTo>
                  <a:lnTo>
                    <a:pt x="2756" y="15308"/>
                  </a:lnTo>
                  <a:cubicBezTo>
                    <a:pt x="2196" y="14459"/>
                    <a:pt x="1803" y="13506"/>
                    <a:pt x="1575" y="12512"/>
                  </a:cubicBezTo>
                  <a:lnTo>
                    <a:pt x="1" y="12512"/>
                  </a:lnTo>
                  <a:lnTo>
                    <a:pt x="1" y="8431"/>
                  </a:lnTo>
                  <a:lnTo>
                    <a:pt x="1575" y="8431"/>
                  </a:lnTo>
                  <a:cubicBezTo>
                    <a:pt x="1803" y="7437"/>
                    <a:pt x="2196" y="6484"/>
                    <a:pt x="2756" y="5635"/>
                  </a:cubicBezTo>
                  <a:lnTo>
                    <a:pt x="1637" y="4516"/>
                  </a:lnTo>
                  <a:lnTo>
                    <a:pt x="4516" y="1637"/>
                  </a:lnTo>
                  <a:lnTo>
                    <a:pt x="5635" y="2735"/>
                  </a:lnTo>
                  <a:cubicBezTo>
                    <a:pt x="6505" y="2196"/>
                    <a:pt x="7437" y="1803"/>
                    <a:pt x="8431" y="1575"/>
                  </a:cubicBezTo>
                  <a:lnTo>
                    <a:pt x="8431" y="1"/>
                  </a:lnTo>
                  <a:lnTo>
                    <a:pt x="12533" y="1"/>
                  </a:lnTo>
                  <a:lnTo>
                    <a:pt x="12533" y="1575"/>
                  </a:lnTo>
                  <a:cubicBezTo>
                    <a:pt x="13527" y="1803"/>
                    <a:pt x="14459" y="2196"/>
                    <a:pt x="15329" y="2735"/>
                  </a:cubicBezTo>
                  <a:close/>
                  <a:moveTo>
                    <a:pt x="15329" y="2735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5932217" y="3478173"/>
              <a:ext cx="328894" cy="329347"/>
            </a:xfrm>
            <a:custGeom>
              <a:rect b="b" l="l" r="r" t="t"/>
              <a:pathLst>
                <a:path extrusionOk="0" h="15267" w="15246">
                  <a:moveTo>
                    <a:pt x="6525" y="15267"/>
                  </a:moveTo>
                  <a:cubicBezTo>
                    <a:pt x="12346" y="15267"/>
                    <a:pt x="15246" y="8224"/>
                    <a:pt x="11144" y="4123"/>
                  </a:cubicBezTo>
                  <a:cubicBezTo>
                    <a:pt x="7022" y="1"/>
                    <a:pt x="0" y="2921"/>
                    <a:pt x="0" y="8742"/>
                  </a:cubicBezTo>
                  <a:cubicBezTo>
                    <a:pt x="0" y="12326"/>
                    <a:pt x="2921" y="15246"/>
                    <a:pt x="6525" y="15267"/>
                  </a:cubicBezTo>
                  <a:close/>
                  <a:moveTo>
                    <a:pt x="6525" y="15267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5837470" y="3431253"/>
              <a:ext cx="471014" cy="470561"/>
            </a:xfrm>
            <a:custGeom>
              <a:rect b="b" l="l" r="r" t="t"/>
              <a:pathLst>
                <a:path extrusionOk="0" h="21813" w="21834">
                  <a:moveTo>
                    <a:pt x="21398" y="8431"/>
                  </a:moveTo>
                  <a:lnTo>
                    <a:pt x="20155" y="8431"/>
                  </a:lnTo>
                  <a:cubicBezTo>
                    <a:pt x="19928" y="7624"/>
                    <a:pt x="19617" y="6857"/>
                    <a:pt x="19203" y="6132"/>
                  </a:cubicBezTo>
                  <a:lnTo>
                    <a:pt x="20073" y="5262"/>
                  </a:lnTo>
                  <a:cubicBezTo>
                    <a:pt x="20238" y="5076"/>
                    <a:pt x="20238" y="4806"/>
                    <a:pt x="20073" y="4641"/>
                  </a:cubicBezTo>
                  <a:lnTo>
                    <a:pt x="17173" y="1761"/>
                  </a:lnTo>
                  <a:cubicBezTo>
                    <a:pt x="17007" y="1596"/>
                    <a:pt x="16738" y="1596"/>
                    <a:pt x="16572" y="1761"/>
                  </a:cubicBezTo>
                  <a:lnTo>
                    <a:pt x="15702" y="2631"/>
                  </a:lnTo>
                  <a:cubicBezTo>
                    <a:pt x="14977" y="2217"/>
                    <a:pt x="14190" y="1886"/>
                    <a:pt x="13382" y="1679"/>
                  </a:cubicBezTo>
                  <a:lnTo>
                    <a:pt x="13382" y="436"/>
                  </a:lnTo>
                  <a:cubicBezTo>
                    <a:pt x="13382" y="187"/>
                    <a:pt x="13195" y="1"/>
                    <a:pt x="12968" y="1"/>
                  </a:cubicBezTo>
                  <a:lnTo>
                    <a:pt x="8866" y="1"/>
                  </a:lnTo>
                  <a:cubicBezTo>
                    <a:pt x="8638" y="1"/>
                    <a:pt x="8452" y="187"/>
                    <a:pt x="8452" y="436"/>
                  </a:cubicBezTo>
                  <a:lnTo>
                    <a:pt x="8452" y="1679"/>
                  </a:lnTo>
                  <a:cubicBezTo>
                    <a:pt x="7644" y="1886"/>
                    <a:pt x="6857" y="2196"/>
                    <a:pt x="6132" y="2631"/>
                  </a:cubicBezTo>
                  <a:lnTo>
                    <a:pt x="5262" y="1741"/>
                  </a:lnTo>
                  <a:cubicBezTo>
                    <a:pt x="5096" y="1575"/>
                    <a:pt x="4827" y="1575"/>
                    <a:pt x="4661" y="1741"/>
                  </a:cubicBezTo>
                  <a:lnTo>
                    <a:pt x="1761" y="4641"/>
                  </a:lnTo>
                  <a:cubicBezTo>
                    <a:pt x="1596" y="4806"/>
                    <a:pt x="1596" y="5076"/>
                    <a:pt x="1761" y="5241"/>
                  </a:cubicBezTo>
                  <a:lnTo>
                    <a:pt x="2652" y="6132"/>
                  </a:lnTo>
                  <a:cubicBezTo>
                    <a:pt x="2217" y="6836"/>
                    <a:pt x="1906" y="7624"/>
                    <a:pt x="1678" y="8431"/>
                  </a:cubicBezTo>
                  <a:lnTo>
                    <a:pt x="436" y="8431"/>
                  </a:lnTo>
                  <a:cubicBezTo>
                    <a:pt x="208" y="8431"/>
                    <a:pt x="1" y="8618"/>
                    <a:pt x="1" y="8846"/>
                  </a:cubicBezTo>
                  <a:lnTo>
                    <a:pt x="1" y="12968"/>
                  </a:lnTo>
                  <a:cubicBezTo>
                    <a:pt x="1" y="13196"/>
                    <a:pt x="208" y="13382"/>
                    <a:pt x="436" y="13382"/>
                  </a:cubicBezTo>
                  <a:lnTo>
                    <a:pt x="1678" y="13382"/>
                  </a:lnTo>
                  <a:cubicBezTo>
                    <a:pt x="1886" y="14190"/>
                    <a:pt x="2217" y="14956"/>
                    <a:pt x="2631" y="15681"/>
                  </a:cubicBezTo>
                  <a:lnTo>
                    <a:pt x="1761" y="16572"/>
                  </a:lnTo>
                  <a:cubicBezTo>
                    <a:pt x="1596" y="16738"/>
                    <a:pt x="1596" y="17007"/>
                    <a:pt x="1761" y="17173"/>
                  </a:cubicBezTo>
                  <a:lnTo>
                    <a:pt x="4641" y="20073"/>
                  </a:lnTo>
                  <a:cubicBezTo>
                    <a:pt x="4806" y="20238"/>
                    <a:pt x="5076" y="20238"/>
                    <a:pt x="5262" y="20073"/>
                  </a:cubicBezTo>
                  <a:lnTo>
                    <a:pt x="6132" y="19182"/>
                  </a:lnTo>
                  <a:cubicBezTo>
                    <a:pt x="6857" y="19596"/>
                    <a:pt x="7623" y="19928"/>
                    <a:pt x="8431" y="20135"/>
                  </a:cubicBezTo>
                  <a:lnTo>
                    <a:pt x="8431" y="21378"/>
                  </a:lnTo>
                  <a:cubicBezTo>
                    <a:pt x="8431" y="21626"/>
                    <a:pt x="8618" y="21813"/>
                    <a:pt x="8866" y="21813"/>
                  </a:cubicBezTo>
                  <a:lnTo>
                    <a:pt x="9198" y="21813"/>
                  </a:lnTo>
                  <a:cubicBezTo>
                    <a:pt x="9716" y="21792"/>
                    <a:pt x="9778" y="21067"/>
                    <a:pt x="9281" y="20963"/>
                  </a:cubicBezTo>
                  <a:lnTo>
                    <a:pt x="9281" y="19803"/>
                  </a:lnTo>
                  <a:cubicBezTo>
                    <a:pt x="9281" y="19617"/>
                    <a:pt x="9156" y="19430"/>
                    <a:pt x="8949" y="19389"/>
                  </a:cubicBezTo>
                  <a:cubicBezTo>
                    <a:pt x="8017" y="19182"/>
                    <a:pt x="7106" y="18809"/>
                    <a:pt x="6298" y="18291"/>
                  </a:cubicBezTo>
                  <a:cubicBezTo>
                    <a:pt x="6132" y="18188"/>
                    <a:pt x="5904" y="18208"/>
                    <a:pt x="5780" y="18353"/>
                  </a:cubicBezTo>
                  <a:lnTo>
                    <a:pt x="4972" y="19161"/>
                  </a:lnTo>
                  <a:lnTo>
                    <a:pt x="2673" y="16862"/>
                  </a:lnTo>
                  <a:lnTo>
                    <a:pt x="3481" y="16054"/>
                  </a:lnTo>
                  <a:cubicBezTo>
                    <a:pt x="3626" y="15909"/>
                    <a:pt x="3646" y="15702"/>
                    <a:pt x="3543" y="15536"/>
                  </a:cubicBezTo>
                  <a:cubicBezTo>
                    <a:pt x="3025" y="14708"/>
                    <a:pt x="2652" y="13817"/>
                    <a:pt x="2445" y="12864"/>
                  </a:cubicBezTo>
                  <a:cubicBezTo>
                    <a:pt x="2383" y="12678"/>
                    <a:pt x="2217" y="12533"/>
                    <a:pt x="2031" y="12533"/>
                  </a:cubicBezTo>
                  <a:lnTo>
                    <a:pt x="871" y="12533"/>
                  </a:lnTo>
                  <a:lnTo>
                    <a:pt x="871" y="9281"/>
                  </a:lnTo>
                  <a:lnTo>
                    <a:pt x="2031" y="9281"/>
                  </a:lnTo>
                  <a:cubicBezTo>
                    <a:pt x="2217" y="9281"/>
                    <a:pt x="2383" y="9156"/>
                    <a:pt x="2445" y="8949"/>
                  </a:cubicBezTo>
                  <a:cubicBezTo>
                    <a:pt x="2652" y="8017"/>
                    <a:pt x="3025" y="7106"/>
                    <a:pt x="3543" y="6298"/>
                  </a:cubicBezTo>
                  <a:cubicBezTo>
                    <a:pt x="3646" y="6132"/>
                    <a:pt x="3626" y="5904"/>
                    <a:pt x="3481" y="5780"/>
                  </a:cubicBezTo>
                  <a:lnTo>
                    <a:pt x="2673" y="4972"/>
                  </a:lnTo>
                  <a:lnTo>
                    <a:pt x="4972" y="2673"/>
                  </a:lnTo>
                  <a:lnTo>
                    <a:pt x="5780" y="3481"/>
                  </a:lnTo>
                  <a:cubicBezTo>
                    <a:pt x="5904" y="3626"/>
                    <a:pt x="6132" y="3646"/>
                    <a:pt x="6298" y="3543"/>
                  </a:cubicBezTo>
                  <a:cubicBezTo>
                    <a:pt x="7106" y="3025"/>
                    <a:pt x="8017" y="2652"/>
                    <a:pt x="8949" y="2445"/>
                  </a:cubicBezTo>
                  <a:cubicBezTo>
                    <a:pt x="9156" y="2383"/>
                    <a:pt x="9281" y="2217"/>
                    <a:pt x="9281" y="2031"/>
                  </a:cubicBezTo>
                  <a:lnTo>
                    <a:pt x="9281" y="871"/>
                  </a:lnTo>
                  <a:lnTo>
                    <a:pt x="12533" y="871"/>
                  </a:lnTo>
                  <a:lnTo>
                    <a:pt x="12533" y="2031"/>
                  </a:lnTo>
                  <a:cubicBezTo>
                    <a:pt x="12533" y="2217"/>
                    <a:pt x="12678" y="2383"/>
                    <a:pt x="12864" y="2445"/>
                  </a:cubicBezTo>
                  <a:cubicBezTo>
                    <a:pt x="13796" y="2652"/>
                    <a:pt x="14708" y="3025"/>
                    <a:pt x="15536" y="3543"/>
                  </a:cubicBezTo>
                  <a:cubicBezTo>
                    <a:pt x="15702" y="3646"/>
                    <a:pt x="15909" y="3626"/>
                    <a:pt x="16054" y="3481"/>
                  </a:cubicBezTo>
                  <a:lnTo>
                    <a:pt x="16862" y="2673"/>
                  </a:lnTo>
                  <a:lnTo>
                    <a:pt x="19161" y="4972"/>
                  </a:lnTo>
                  <a:lnTo>
                    <a:pt x="18333" y="5780"/>
                  </a:lnTo>
                  <a:cubicBezTo>
                    <a:pt x="18208" y="5904"/>
                    <a:pt x="18188" y="6132"/>
                    <a:pt x="18270" y="6298"/>
                  </a:cubicBezTo>
                  <a:cubicBezTo>
                    <a:pt x="18788" y="7106"/>
                    <a:pt x="19161" y="8017"/>
                    <a:pt x="19389" y="8949"/>
                  </a:cubicBezTo>
                  <a:cubicBezTo>
                    <a:pt x="19430" y="9156"/>
                    <a:pt x="19596" y="9281"/>
                    <a:pt x="19803" y="9281"/>
                  </a:cubicBezTo>
                  <a:lnTo>
                    <a:pt x="20943" y="9281"/>
                  </a:lnTo>
                  <a:lnTo>
                    <a:pt x="20943" y="12553"/>
                  </a:lnTo>
                  <a:lnTo>
                    <a:pt x="19803" y="12553"/>
                  </a:lnTo>
                  <a:cubicBezTo>
                    <a:pt x="19596" y="12553"/>
                    <a:pt x="19430" y="12678"/>
                    <a:pt x="19389" y="12864"/>
                  </a:cubicBezTo>
                  <a:cubicBezTo>
                    <a:pt x="19182" y="13817"/>
                    <a:pt x="18809" y="14708"/>
                    <a:pt x="18312" y="15536"/>
                  </a:cubicBezTo>
                  <a:cubicBezTo>
                    <a:pt x="18208" y="15702"/>
                    <a:pt x="18229" y="15909"/>
                    <a:pt x="18353" y="16054"/>
                  </a:cubicBezTo>
                  <a:lnTo>
                    <a:pt x="19182" y="16862"/>
                  </a:lnTo>
                  <a:lnTo>
                    <a:pt x="16883" y="19161"/>
                  </a:lnTo>
                  <a:lnTo>
                    <a:pt x="16075" y="18333"/>
                  </a:lnTo>
                  <a:cubicBezTo>
                    <a:pt x="15930" y="18208"/>
                    <a:pt x="15723" y="18167"/>
                    <a:pt x="15557" y="18270"/>
                  </a:cubicBezTo>
                  <a:cubicBezTo>
                    <a:pt x="14728" y="18788"/>
                    <a:pt x="13838" y="19161"/>
                    <a:pt x="12885" y="19389"/>
                  </a:cubicBezTo>
                  <a:cubicBezTo>
                    <a:pt x="12698" y="19430"/>
                    <a:pt x="12553" y="19596"/>
                    <a:pt x="12553" y="19803"/>
                  </a:cubicBezTo>
                  <a:lnTo>
                    <a:pt x="12553" y="20963"/>
                  </a:lnTo>
                  <a:cubicBezTo>
                    <a:pt x="12056" y="21067"/>
                    <a:pt x="12139" y="21792"/>
                    <a:pt x="12636" y="21792"/>
                  </a:cubicBezTo>
                  <a:lnTo>
                    <a:pt x="12988" y="21792"/>
                  </a:lnTo>
                  <a:cubicBezTo>
                    <a:pt x="13216" y="21792"/>
                    <a:pt x="13403" y="21605"/>
                    <a:pt x="13403" y="21378"/>
                  </a:cubicBezTo>
                  <a:lnTo>
                    <a:pt x="13403" y="20135"/>
                  </a:lnTo>
                  <a:cubicBezTo>
                    <a:pt x="14210" y="19907"/>
                    <a:pt x="14998" y="19596"/>
                    <a:pt x="15723" y="19182"/>
                  </a:cubicBezTo>
                  <a:lnTo>
                    <a:pt x="16593" y="20052"/>
                  </a:lnTo>
                  <a:cubicBezTo>
                    <a:pt x="16758" y="20218"/>
                    <a:pt x="17028" y="20218"/>
                    <a:pt x="17193" y="20052"/>
                  </a:cubicBezTo>
                  <a:lnTo>
                    <a:pt x="20093" y="17152"/>
                  </a:lnTo>
                  <a:cubicBezTo>
                    <a:pt x="20259" y="16986"/>
                    <a:pt x="20259" y="16717"/>
                    <a:pt x="20093" y="16551"/>
                  </a:cubicBezTo>
                  <a:lnTo>
                    <a:pt x="19203" y="15681"/>
                  </a:lnTo>
                  <a:cubicBezTo>
                    <a:pt x="19617" y="14956"/>
                    <a:pt x="19948" y="14169"/>
                    <a:pt x="20155" y="13382"/>
                  </a:cubicBezTo>
                  <a:lnTo>
                    <a:pt x="21398" y="13382"/>
                  </a:lnTo>
                  <a:cubicBezTo>
                    <a:pt x="21647" y="13382"/>
                    <a:pt x="21833" y="13175"/>
                    <a:pt x="21833" y="12947"/>
                  </a:cubicBezTo>
                  <a:lnTo>
                    <a:pt x="21833" y="8866"/>
                  </a:lnTo>
                  <a:cubicBezTo>
                    <a:pt x="21833" y="8618"/>
                    <a:pt x="21647" y="8431"/>
                    <a:pt x="21398" y="8431"/>
                  </a:cubicBezTo>
                  <a:close/>
                  <a:moveTo>
                    <a:pt x="21398" y="843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5880607" y="3463542"/>
              <a:ext cx="350790" cy="350359"/>
            </a:xfrm>
            <a:custGeom>
              <a:rect b="b" l="l" r="r" t="t"/>
              <a:pathLst>
                <a:path extrusionOk="0" h="16241" w="16261">
                  <a:moveTo>
                    <a:pt x="16261" y="9301"/>
                  </a:moveTo>
                  <a:cubicBezTo>
                    <a:pt x="16261" y="3108"/>
                    <a:pt x="8762" y="0"/>
                    <a:pt x="4392" y="4371"/>
                  </a:cubicBezTo>
                  <a:cubicBezTo>
                    <a:pt x="0" y="8762"/>
                    <a:pt x="3107" y="16240"/>
                    <a:pt x="9301" y="16240"/>
                  </a:cubicBezTo>
                  <a:cubicBezTo>
                    <a:pt x="13133" y="16240"/>
                    <a:pt x="16240" y="13133"/>
                    <a:pt x="16261" y="9301"/>
                  </a:cubicBezTo>
                  <a:close/>
                  <a:moveTo>
                    <a:pt x="8472" y="15329"/>
                  </a:moveTo>
                  <a:cubicBezTo>
                    <a:pt x="8452" y="15329"/>
                    <a:pt x="8452" y="15308"/>
                    <a:pt x="8431" y="15308"/>
                  </a:cubicBezTo>
                  <a:cubicBezTo>
                    <a:pt x="7520" y="14604"/>
                    <a:pt x="6857" y="13630"/>
                    <a:pt x="6525" y="12532"/>
                  </a:cubicBezTo>
                  <a:cubicBezTo>
                    <a:pt x="7250" y="12222"/>
                    <a:pt x="8037" y="12035"/>
                    <a:pt x="8845" y="12015"/>
                  </a:cubicBezTo>
                  <a:lnTo>
                    <a:pt x="8845" y="15370"/>
                  </a:lnTo>
                  <a:cubicBezTo>
                    <a:pt x="8721" y="15370"/>
                    <a:pt x="8597" y="15350"/>
                    <a:pt x="8472" y="15329"/>
                  </a:cubicBezTo>
                  <a:close/>
                  <a:moveTo>
                    <a:pt x="8431" y="3273"/>
                  </a:moveTo>
                  <a:cubicBezTo>
                    <a:pt x="8452" y="3253"/>
                    <a:pt x="8452" y="3253"/>
                    <a:pt x="8472" y="3253"/>
                  </a:cubicBezTo>
                  <a:cubicBezTo>
                    <a:pt x="8597" y="3232"/>
                    <a:pt x="8721" y="3211"/>
                    <a:pt x="8845" y="3211"/>
                  </a:cubicBezTo>
                  <a:lnTo>
                    <a:pt x="8845" y="6567"/>
                  </a:lnTo>
                  <a:cubicBezTo>
                    <a:pt x="8037" y="6525"/>
                    <a:pt x="7250" y="6360"/>
                    <a:pt x="6505" y="6049"/>
                  </a:cubicBezTo>
                  <a:cubicBezTo>
                    <a:pt x="6857" y="4951"/>
                    <a:pt x="7520" y="3978"/>
                    <a:pt x="8431" y="3273"/>
                  </a:cubicBezTo>
                  <a:close/>
                  <a:moveTo>
                    <a:pt x="10088" y="3273"/>
                  </a:moveTo>
                  <a:cubicBezTo>
                    <a:pt x="11020" y="3978"/>
                    <a:pt x="11683" y="4951"/>
                    <a:pt x="12035" y="6070"/>
                  </a:cubicBezTo>
                  <a:cubicBezTo>
                    <a:pt x="11289" y="6360"/>
                    <a:pt x="10502" y="6546"/>
                    <a:pt x="9694" y="6587"/>
                  </a:cubicBezTo>
                  <a:lnTo>
                    <a:pt x="9694" y="3211"/>
                  </a:lnTo>
                  <a:cubicBezTo>
                    <a:pt x="9819" y="3211"/>
                    <a:pt x="9943" y="3232"/>
                    <a:pt x="10067" y="3253"/>
                  </a:cubicBezTo>
                  <a:lnTo>
                    <a:pt x="10109" y="3273"/>
                  </a:lnTo>
                  <a:close/>
                  <a:moveTo>
                    <a:pt x="10088" y="15308"/>
                  </a:moveTo>
                  <a:lnTo>
                    <a:pt x="10047" y="15350"/>
                  </a:lnTo>
                  <a:cubicBezTo>
                    <a:pt x="9943" y="15350"/>
                    <a:pt x="9819" y="15370"/>
                    <a:pt x="9694" y="15370"/>
                  </a:cubicBezTo>
                  <a:lnTo>
                    <a:pt x="9694" y="12015"/>
                  </a:lnTo>
                  <a:cubicBezTo>
                    <a:pt x="10482" y="12035"/>
                    <a:pt x="11269" y="12222"/>
                    <a:pt x="12014" y="12532"/>
                  </a:cubicBezTo>
                  <a:cubicBezTo>
                    <a:pt x="11683" y="13630"/>
                    <a:pt x="11020" y="14604"/>
                    <a:pt x="10109" y="15308"/>
                  </a:cubicBezTo>
                  <a:close/>
                  <a:moveTo>
                    <a:pt x="9694" y="11165"/>
                  </a:moveTo>
                  <a:lnTo>
                    <a:pt x="9694" y="9715"/>
                  </a:lnTo>
                  <a:lnTo>
                    <a:pt x="12470" y="9715"/>
                  </a:lnTo>
                  <a:cubicBezTo>
                    <a:pt x="12449" y="10378"/>
                    <a:pt x="12367" y="11041"/>
                    <a:pt x="12242" y="11704"/>
                  </a:cubicBezTo>
                  <a:cubicBezTo>
                    <a:pt x="11414" y="11393"/>
                    <a:pt x="10564" y="11207"/>
                    <a:pt x="9694" y="11165"/>
                  </a:cubicBezTo>
                  <a:close/>
                  <a:moveTo>
                    <a:pt x="9694" y="8866"/>
                  </a:moveTo>
                  <a:lnTo>
                    <a:pt x="9694" y="7416"/>
                  </a:lnTo>
                  <a:cubicBezTo>
                    <a:pt x="10564" y="7375"/>
                    <a:pt x="11414" y="7188"/>
                    <a:pt x="12242" y="6877"/>
                  </a:cubicBezTo>
                  <a:cubicBezTo>
                    <a:pt x="12367" y="7540"/>
                    <a:pt x="12449" y="8203"/>
                    <a:pt x="12470" y="8866"/>
                  </a:cubicBezTo>
                  <a:close/>
                  <a:moveTo>
                    <a:pt x="8845" y="7416"/>
                  </a:moveTo>
                  <a:lnTo>
                    <a:pt x="8845" y="8866"/>
                  </a:lnTo>
                  <a:lnTo>
                    <a:pt x="6070" y="8866"/>
                  </a:lnTo>
                  <a:cubicBezTo>
                    <a:pt x="6090" y="8203"/>
                    <a:pt x="6152" y="7520"/>
                    <a:pt x="6297" y="6877"/>
                  </a:cubicBezTo>
                  <a:cubicBezTo>
                    <a:pt x="7105" y="7188"/>
                    <a:pt x="7975" y="7375"/>
                    <a:pt x="8845" y="7416"/>
                  </a:cubicBezTo>
                  <a:close/>
                  <a:moveTo>
                    <a:pt x="8845" y="9715"/>
                  </a:moveTo>
                  <a:lnTo>
                    <a:pt x="8845" y="11165"/>
                  </a:lnTo>
                  <a:cubicBezTo>
                    <a:pt x="7975" y="11207"/>
                    <a:pt x="7105" y="11393"/>
                    <a:pt x="6297" y="11704"/>
                  </a:cubicBezTo>
                  <a:cubicBezTo>
                    <a:pt x="6152" y="11041"/>
                    <a:pt x="6070" y="10378"/>
                    <a:pt x="6070" y="9715"/>
                  </a:cubicBezTo>
                  <a:close/>
                  <a:moveTo>
                    <a:pt x="11704" y="14894"/>
                  </a:moveTo>
                  <a:cubicBezTo>
                    <a:pt x="12180" y="14293"/>
                    <a:pt x="12532" y="13610"/>
                    <a:pt x="12781" y="12905"/>
                  </a:cubicBezTo>
                  <a:cubicBezTo>
                    <a:pt x="13092" y="13071"/>
                    <a:pt x="13402" y="13278"/>
                    <a:pt x="13692" y="13527"/>
                  </a:cubicBezTo>
                  <a:cubicBezTo>
                    <a:pt x="13112" y="14107"/>
                    <a:pt x="12449" y="14562"/>
                    <a:pt x="11704" y="14894"/>
                  </a:cubicBezTo>
                  <a:close/>
                  <a:moveTo>
                    <a:pt x="15391" y="8866"/>
                  </a:moveTo>
                  <a:lnTo>
                    <a:pt x="13319" y="8866"/>
                  </a:lnTo>
                  <a:cubicBezTo>
                    <a:pt x="13299" y="8079"/>
                    <a:pt x="13195" y="7292"/>
                    <a:pt x="13029" y="6525"/>
                  </a:cubicBezTo>
                  <a:cubicBezTo>
                    <a:pt x="13464" y="6277"/>
                    <a:pt x="13858" y="6008"/>
                    <a:pt x="14231" y="5697"/>
                  </a:cubicBezTo>
                  <a:cubicBezTo>
                    <a:pt x="14914" y="6629"/>
                    <a:pt x="15308" y="7727"/>
                    <a:pt x="15391" y="8866"/>
                  </a:cubicBezTo>
                  <a:close/>
                  <a:moveTo>
                    <a:pt x="13319" y="9715"/>
                  </a:moveTo>
                  <a:lnTo>
                    <a:pt x="15391" y="9715"/>
                  </a:lnTo>
                  <a:cubicBezTo>
                    <a:pt x="15308" y="10855"/>
                    <a:pt x="14914" y="11952"/>
                    <a:pt x="14231" y="12885"/>
                  </a:cubicBezTo>
                  <a:cubicBezTo>
                    <a:pt x="13858" y="12574"/>
                    <a:pt x="13464" y="12305"/>
                    <a:pt x="13029" y="12077"/>
                  </a:cubicBezTo>
                  <a:cubicBezTo>
                    <a:pt x="13195" y="11290"/>
                    <a:pt x="13299" y="10502"/>
                    <a:pt x="13319" y="9715"/>
                  </a:cubicBezTo>
                  <a:close/>
                  <a:moveTo>
                    <a:pt x="13692" y="5055"/>
                  </a:moveTo>
                  <a:cubicBezTo>
                    <a:pt x="13402" y="5283"/>
                    <a:pt x="13112" y="5490"/>
                    <a:pt x="12781" y="5676"/>
                  </a:cubicBezTo>
                  <a:cubicBezTo>
                    <a:pt x="12532" y="4972"/>
                    <a:pt x="12180" y="4288"/>
                    <a:pt x="11724" y="3688"/>
                  </a:cubicBezTo>
                  <a:cubicBezTo>
                    <a:pt x="12449" y="4019"/>
                    <a:pt x="13133" y="4475"/>
                    <a:pt x="13692" y="5055"/>
                  </a:cubicBezTo>
                  <a:close/>
                  <a:moveTo>
                    <a:pt x="6795" y="3750"/>
                  </a:moveTo>
                  <a:cubicBezTo>
                    <a:pt x="6339" y="4330"/>
                    <a:pt x="5987" y="4972"/>
                    <a:pt x="5759" y="5676"/>
                  </a:cubicBezTo>
                  <a:cubicBezTo>
                    <a:pt x="5448" y="5510"/>
                    <a:pt x="5158" y="5303"/>
                    <a:pt x="4889" y="5096"/>
                  </a:cubicBezTo>
                  <a:cubicBezTo>
                    <a:pt x="5427" y="4516"/>
                    <a:pt x="6070" y="4060"/>
                    <a:pt x="6774" y="3750"/>
                  </a:cubicBezTo>
                  <a:close/>
                  <a:moveTo>
                    <a:pt x="3232" y="9715"/>
                  </a:moveTo>
                  <a:lnTo>
                    <a:pt x="5220" y="9715"/>
                  </a:lnTo>
                  <a:cubicBezTo>
                    <a:pt x="5241" y="10502"/>
                    <a:pt x="5324" y="11310"/>
                    <a:pt x="5510" y="12077"/>
                  </a:cubicBezTo>
                  <a:cubicBezTo>
                    <a:pt x="5096" y="12305"/>
                    <a:pt x="4723" y="12553"/>
                    <a:pt x="4350" y="12843"/>
                  </a:cubicBezTo>
                  <a:cubicBezTo>
                    <a:pt x="3687" y="11932"/>
                    <a:pt x="3294" y="10855"/>
                    <a:pt x="3232" y="9715"/>
                  </a:cubicBezTo>
                  <a:close/>
                  <a:moveTo>
                    <a:pt x="5220" y="8866"/>
                  </a:moveTo>
                  <a:lnTo>
                    <a:pt x="3232" y="8866"/>
                  </a:lnTo>
                  <a:cubicBezTo>
                    <a:pt x="3294" y="7747"/>
                    <a:pt x="3687" y="6670"/>
                    <a:pt x="4350" y="5759"/>
                  </a:cubicBezTo>
                  <a:cubicBezTo>
                    <a:pt x="4702" y="6049"/>
                    <a:pt x="5096" y="6298"/>
                    <a:pt x="5510" y="6525"/>
                  </a:cubicBezTo>
                  <a:cubicBezTo>
                    <a:pt x="5324" y="7292"/>
                    <a:pt x="5241" y="8100"/>
                    <a:pt x="5220" y="8887"/>
                  </a:cubicBezTo>
                  <a:close/>
                  <a:moveTo>
                    <a:pt x="4889" y="13506"/>
                  </a:moveTo>
                  <a:cubicBezTo>
                    <a:pt x="5158" y="13278"/>
                    <a:pt x="5448" y="13071"/>
                    <a:pt x="5759" y="12905"/>
                  </a:cubicBezTo>
                  <a:cubicBezTo>
                    <a:pt x="5987" y="13610"/>
                    <a:pt x="6339" y="14252"/>
                    <a:pt x="6795" y="14852"/>
                  </a:cubicBezTo>
                  <a:cubicBezTo>
                    <a:pt x="6070" y="14521"/>
                    <a:pt x="5427" y="14065"/>
                    <a:pt x="4910" y="13506"/>
                  </a:cubicBezTo>
                  <a:close/>
                  <a:moveTo>
                    <a:pt x="4889" y="13506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060444" y="3883478"/>
              <a:ext cx="21918" cy="21465"/>
            </a:xfrm>
            <a:custGeom>
              <a:rect b="b" l="l" r="r" t="t"/>
              <a:pathLst>
                <a:path extrusionOk="0" h="995" w="1016">
                  <a:moveTo>
                    <a:pt x="581" y="0"/>
                  </a:moveTo>
                  <a:cubicBezTo>
                    <a:pt x="208" y="0"/>
                    <a:pt x="1" y="456"/>
                    <a:pt x="270" y="725"/>
                  </a:cubicBezTo>
                  <a:cubicBezTo>
                    <a:pt x="560" y="995"/>
                    <a:pt x="1016" y="808"/>
                    <a:pt x="1016" y="415"/>
                  </a:cubicBezTo>
                  <a:cubicBezTo>
                    <a:pt x="1016" y="187"/>
                    <a:pt x="809" y="0"/>
                    <a:pt x="581" y="0"/>
                  </a:cubicBezTo>
                  <a:close/>
                  <a:moveTo>
                    <a:pt x="581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3" name="Google Shape;7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0792" y="1964628"/>
            <a:ext cx="5743455" cy="217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"/>
          <p:cNvSpPr/>
          <p:nvPr/>
        </p:nvSpPr>
        <p:spPr>
          <a:xfrm>
            <a:off x="749052" y="1775174"/>
            <a:ext cx="652045" cy="761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3"/>
          <p:cNvSpPr txBox="1"/>
          <p:nvPr>
            <p:ph type="title"/>
          </p:nvPr>
        </p:nvSpPr>
        <p:spPr>
          <a:xfrm>
            <a:off x="1460091" y="1863663"/>
            <a:ext cx="1260987" cy="1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2400"/>
              <a:t>Step 2</a:t>
            </a:r>
            <a:endParaRPr/>
          </a:p>
        </p:txBody>
      </p:sp>
      <p:sp>
        <p:nvSpPr>
          <p:cNvPr id="790" name="Google Shape;790;p13"/>
          <p:cNvSpPr txBox="1"/>
          <p:nvPr>
            <p:ph idx="2" type="title"/>
          </p:nvPr>
        </p:nvSpPr>
        <p:spPr>
          <a:xfrm>
            <a:off x="719554" y="1929450"/>
            <a:ext cx="711039" cy="71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3200"/>
              <a:t>02</a:t>
            </a:r>
            <a:endParaRPr sz="3200"/>
          </a:p>
        </p:txBody>
      </p:sp>
      <p:grpSp>
        <p:nvGrpSpPr>
          <p:cNvPr id="791" name="Google Shape;791;p13"/>
          <p:cNvGrpSpPr/>
          <p:nvPr/>
        </p:nvGrpSpPr>
        <p:grpSpPr>
          <a:xfrm>
            <a:off x="7905134" y="346587"/>
            <a:ext cx="597310" cy="82980"/>
            <a:chOff x="8209059" y="198000"/>
            <a:chExt cx="636814" cy="120078"/>
          </a:xfrm>
        </p:grpSpPr>
        <p:sp>
          <p:nvSpPr>
            <p:cNvPr id="792" name="Google Shape;792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13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3"/>
          <p:cNvSpPr/>
          <p:nvPr/>
        </p:nvSpPr>
        <p:spPr>
          <a:xfrm>
            <a:off x="616688" y="2581577"/>
            <a:ext cx="2286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A.zip file would get downloaded. Extract it and go into the distribution folder. You would see 2 folders named CSS and JS. You can make your HTML file there and then you must paste these links in their respective sections.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3"/>
          <p:cNvSpPr/>
          <p:nvPr/>
        </p:nvSpPr>
        <p:spPr>
          <a:xfrm>
            <a:off x="3590149" y="17547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3"/>
          <p:cNvSpPr txBox="1"/>
          <p:nvPr/>
        </p:nvSpPr>
        <p:spPr>
          <a:xfrm>
            <a:off x="3080793" y="1178800"/>
            <a:ext cx="1969674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A1635"/>
                </a:solidFill>
                <a:latin typeface="Arial"/>
                <a:ea typeface="Arial"/>
                <a:cs typeface="Arial"/>
                <a:sym typeface="Arial"/>
              </a:rPr>
              <a:t>Compiled CSS and JS</a:t>
            </a:r>
            <a:endParaRPr b="0" i="0" sz="1400" u="none" cap="none" strike="noStrike">
              <a:solidFill>
                <a:srgbClr val="CA1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13"/>
          <p:cNvGrpSpPr/>
          <p:nvPr/>
        </p:nvGrpSpPr>
        <p:grpSpPr>
          <a:xfrm>
            <a:off x="3764292" y="365267"/>
            <a:ext cx="471014" cy="473690"/>
            <a:chOff x="5837470" y="3431253"/>
            <a:chExt cx="471014" cy="473690"/>
          </a:xfrm>
        </p:grpSpPr>
        <p:sp>
          <p:nvSpPr>
            <p:cNvPr id="800" name="Google Shape;800;p13"/>
            <p:cNvSpPr/>
            <p:nvPr/>
          </p:nvSpPr>
          <p:spPr>
            <a:xfrm>
              <a:off x="5846854" y="3440637"/>
              <a:ext cx="452246" cy="451793"/>
            </a:xfrm>
            <a:custGeom>
              <a:rect b="b" l="l" r="r" t="t"/>
              <a:pathLst>
                <a:path extrusionOk="0" h="20943" w="20964">
                  <a:moveTo>
                    <a:pt x="15329" y="2735"/>
                  </a:moveTo>
                  <a:lnTo>
                    <a:pt x="16448" y="1616"/>
                  </a:lnTo>
                  <a:lnTo>
                    <a:pt x="19327" y="4516"/>
                  </a:lnTo>
                  <a:lnTo>
                    <a:pt x="18229" y="5635"/>
                  </a:lnTo>
                  <a:cubicBezTo>
                    <a:pt x="18768" y="6484"/>
                    <a:pt x="19161" y="7437"/>
                    <a:pt x="19389" y="8431"/>
                  </a:cubicBezTo>
                  <a:lnTo>
                    <a:pt x="20963" y="8431"/>
                  </a:lnTo>
                  <a:lnTo>
                    <a:pt x="20963" y="12533"/>
                  </a:lnTo>
                  <a:lnTo>
                    <a:pt x="19389" y="12533"/>
                  </a:lnTo>
                  <a:cubicBezTo>
                    <a:pt x="19161" y="13506"/>
                    <a:pt x="18768" y="14459"/>
                    <a:pt x="18229" y="15329"/>
                  </a:cubicBezTo>
                  <a:lnTo>
                    <a:pt x="19327" y="16427"/>
                  </a:lnTo>
                  <a:lnTo>
                    <a:pt x="16448" y="19327"/>
                  </a:lnTo>
                  <a:lnTo>
                    <a:pt x="15329" y="18208"/>
                  </a:lnTo>
                  <a:cubicBezTo>
                    <a:pt x="14459" y="18747"/>
                    <a:pt x="13527" y="19140"/>
                    <a:pt x="12533" y="19368"/>
                  </a:cubicBezTo>
                  <a:lnTo>
                    <a:pt x="12533" y="20943"/>
                  </a:lnTo>
                  <a:lnTo>
                    <a:pt x="8431" y="20943"/>
                  </a:lnTo>
                  <a:lnTo>
                    <a:pt x="8431" y="19368"/>
                  </a:lnTo>
                  <a:cubicBezTo>
                    <a:pt x="7437" y="19140"/>
                    <a:pt x="6505" y="18747"/>
                    <a:pt x="5635" y="18208"/>
                  </a:cubicBezTo>
                  <a:lnTo>
                    <a:pt x="4516" y="19327"/>
                  </a:lnTo>
                  <a:lnTo>
                    <a:pt x="1637" y="16427"/>
                  </a:lnTo>
                  <a:lnTo>
                    <a:pt x="2756" y="15308"/>
                  </a:lnTo>
                  <a:cubicBezTo>
                    <a:pt x="2196" y="14459"/>
                    <a:pt x="1803" y="13506"/>
                    <a:pt x="1575" y="12512"/>
                  </a:cubicBezTo>
                  <a:lnTo>
                    <a:pt x="1" y="12512"/>
                  </a:lnTo>
                  <a:lnTo>
                    <a:pt x="1" y="8431"/>
                  </a:lnTo>
                  <a:lnTo>
                    <a:pt x="1575" y="8431"/>
                  </a:lnTo>
                  <a:cubicBezTo>
                    <a:pt x="1803" y="7437"/>
                    <a:pt x="2196" y="6484"/>
                    <a:pt x="2756" y="5635"/>
                  </a:cubicBezTo>
                  <a:lnTo>
                    <a:pt x="1637" y="4516"/>
                  </a:lnTo>
                  <a:lnTo>
                    <a:pt x="4516" y="1637"/>
                  </a:lnTo>
                  <a:lnTo>
                    <a:pt x="5635" y="2735"/>
                  </a:lnTo>
                  <a:cubicBezTo>
                    <a:pt x="6505" y="2196"/>
                    <a:pt x="7437" y="1803"/>
                    <a:pt x="8431" y="1575"/>
                  </a:cubicBezTo>
                  <a:lnTo>
                    <a:pt x="8431" y="1"/>
                  </a:lnTo>
                  <a:lnTo>
                    <a:pt x="12533" y="1"/>
                  </a:lnTo>
                  <a:lnTo>
                    <a:pt x="12533" y="1575"/>
                  </a:lnTo>
                  <a:cubicBezTo>
                    <a:pt x="13527" y="1803"/>
                    <a:pt x="14459" y="2196"/>
                    <a:pt x="15329" y="2735"/>
                  </a:cubicBezTo>
                  <a:close/>
                  <a:moveTo>
                    <a:pt x="15329" y="2735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5932217" y="3478173"/>
              <a:ext cx="328894" cy="329347"/>
            </a:xfrm>
            <a:custGeom>
              <a:rect b="b" l="l" r="r" t="t"/>
              <a:pathLst>
                <a:path extrusionOk="0" h="15267" w="15246">
                  <a:moveTo>
                    <a:pt x="6525" y="15267"/>
                  </a:moveTo>
                  <a:cubicBezTo>
                    <a:pt x="12346" y="15267"/>
                    <a:pt x="15246" y="8224"/>
                    <a:pt x="11144" y="4123"/>
                  </a:cubicBezTo>
                  <a:cubicBezTo>
                    <a:pt x="7022" y="1"/>
                    <a:pt x="0" y="2921"/>
                    <a:pt x="0" y="8742"/>
                  </a:cubicBezTo>
                  <a:cubicBezTo>
                    <a:pt x="0" y="12326"/>
                    <a:pt x="2921" y="15246"/>
                    <a:pt x="6525" y="15267"/>
                  </a:cubicBezTo>
                  <a:close/>
                  <a:moveTo>
                    <a:pt x="6525" y="15267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5837470" y="3431253"/>
              <a:ext cx="471014" cy="470561"/>
            </a:xfrm>
            <a:custGeom>
              <a:rect b="b" l="l" r="r" t="t"/>
              <a:pathLst>
                <a:path extrusionOk="0" h="21813" w="21834">
                  <a:moveTo>
                    <a:pt x="21398" y="8431"/>
                  </a:moveTo>
                  <a:lnTo>
                    <a:pt x="20155" y="8431"/>
                  </a:lnTo>
                  <a:cubicBezTo>
                    <a:pt x="19928" y="7624"/>
                    <a:pt x="19617" y="6857"/>
                    <a:pt x="19203" y="6132"/>
                  </a:cubicBezTo>
                  <a:lnTo>
                    <a:pt x="20073" y="5262"/>
                  </a:lnTo>
                  <a:cubicBezTo>
                    <a:pt x="20238" y="5076"/>
                    <a:pt x="20238" y="4806"/>
                    <a:pt x="20073" y="4641"/>
                  </a:cubicBezTo>
                  <a:lnTo>
                    <a:pt x="17173" y="1761"/>
                  </a:lnTo>
                  <a:cubicBezTo>
                    <a:pt x="17007" y="1596"/>
                    <a:pt x="16738" y="1596"/>
                    <a:pt x="16572" y="1761"/>
                  </a:cubicBezTo>
                  <a:lnTo>
                    <a:pt x="15702" y="2631"/>
                  </a:lnTo>
                  <a:cubicBezTo>
                    <a:pt x="14977" y="2217"/>
                    <a:pt x="14190" y="1886"/>
                    <a:pt x="13382" y="1679"/>
                  </a:cubicBezTo>
                  <a:lnTo>
                    <a:pt x="13382" y="436"/>
                  </a:lnTo>
                  <a:cubicBezTo>
                    <a:pt x="13382" y="187"/>
                    <a:pt x="13195" y="1"/>
                    <a:pt x="12968" y="1"/>
                  </a:cubicBezTo>
                  <a:lnTo>
                    <a:pt x="8866" y="1"/>
                  </a:lnTo>
                  <a:cubicBezTo>
                    <a:pt x="8638" y="1"/>
                    <a:pt x="8452" y="187"/>
                    <a:pt x="8452" y="436"/>
                  </a:cubicBezTo>
                  <a:lnTo>
                    <a:pt x="8452" y="1679"/>
                  </a:lnTo>
                  <a:cubicBezTo>
                    <a:pt x="7644" y="1886"/>
                    <a:pt x="6857" y="2196"/>
                    <a:pt x="6132" y="2631"/>
                  </a:cubicBezTo>
                  <a:lnTo>
                    <a:pt x="5262" y="1741"/>
                  </a:lnTo>
                  <a:cubicBezTo>
                    <a:pt x="5096" y="1575"/>
                    <a:pt x="4827" y="1575"/>
                    <a:pt x="4661" y="1741"/>
                  </a:cubicBezTo>
                  <a:lnTo>
                    <a:pt x="1761" y="4641"/>
                  </a:lnTo>
                  <a:cubicBezTo>
                    <a:pt x="1596" y="4806"/>
                    <a:pt x="1596" y="5076"/>
                    <a:pt x="1761" y="5241"/>
                  </a:cubicBezTo>
                  <a:lnTo>
                    <a:pt x="2652" y="6132"/>
                  </a:lnTo>
                  <a:cubicBezTo>
                    <a:pt x="2217" y="6836"/>
                    <a:pt x="1906" y="7624"/>
                    <a:pt x="1678" y="8431"/>
                  </a:cubicBezTo>
                  <a:lnTo>
                    <a:pt x="436" y="8431"/>
                  </a:lnTo>
                  <a:cubicBezTo>
                    <a:pt x="208" y="8431"/>
                    <a:pt x="1" y="8618"/>
                    <a:pt x="1" y="8846"/>
                  </a:cubicBezTo>
                  <a:lnTo>
                    <a:pt x="1" y="12968"/>
                  </a:lnTo>
                  <a:cubicBezTo>
                    <a:pt x="1" y="13196"/>
                    <a:pt x="208" y="13382"/>
                    <a:pt x="436" y="13382"/>
                  </a:cubicBezTo>
                  <a:lnTo>
                    <a:pt x="1678" y="13382"/>
                  </a:lnTo>
                  <a:cubicBezTo>
                    <a:pt x="1886" y="14190"/>
                    <a:pt x="2217" y="14956"/>
                    <a:pt x="2631" y="15681"/>
                  </a:cubicBezTo>
                  <a:lnTo>
                    <a:pt x="1761" y="16572"/>
                  </a:lnTo>
                  <a:cubicBezTo>
                    <a:pt x="1596" y="16738"/>
                    <a:pt x="1596" y="17007"/>
                    <a:pt x="1761" y="17173"/>
                  </a:cubicBezTo>
                  <a:lnTo>
                    <a:pt x="4641" y="20073"/>
                  </a:lnTo>
                  <a:cubicBezTo>
                    <a:pt x="4806" y="20238"/>
                    <a:pt x="5076" y="20238"/>
                    <a:pt x="5262" y="20073"/>
                  </a:cubicBezTo>
                  <a:lnTo>
                    <a:pt x="6132" y="19182"/>
                  </a:lnTo>
                  <a:cubicBezTo>
                    <a:pt x="6857" y="19596"/>
                    <a:pt x="7623" y="19928"/>
                    <a:pt x="8431" y="20135"/>
                  </a:cubicBezTo>
                  <a:lnTo>
                    <a:pt x="8431" y="21378"/>
                  </a:lnTo>
                  <a:cubicBezTo>
                    <a:pt x="8431" y="21626"/>
                    <a:pt x="8618" y="21813"/>
                    <a:pt x="8866" y="21813"/>
                  </a:cubicBezTo>
                  <a:lnTo>
                    <a:pt x="9198" y="21813"/>
                  </a:lnTo>
                  <a:cubicBezTo>
                    <a:pt x="9716" y="21792"/>
                    <a:pt x="9778" y="21067"/>
                    <a:pt x="9281" y="20963"/>
                  </a:cubicBezTo>
                  <a:lnTo>
                    <a:pt x="9281" y="19803"/>
                  </a:lnTo>
                  <a:cubicBezTo>
                    <a:pt x="9281" y="19617"/>
                    <a:pt x="9156" y="19430"/>
                    <a:pt x="8949" y="19389"/>
                  </a:cubicBezTo>
                  <a:cubicBezTo>
                    <a:pt x="8017" y="19182"/>
                    <a:pt x="7106" y="18809"/>
                    <a:pt x="6298" y="18291"/>
                  </a:cubicBezTo>
                  <a:cubicBezTo>
                    <a:pt x="6132" y="18188"/>
                    <a:pt x="5904" y="18208"/>
                    <a:pt x="5780" y="18353"/>
                  </a:cubicBezTo>
                  <a:lnTo>
                    <a:pt x="4972" y="19161"/>
                  </a:lnTo>
                  <a:lnTo>
                    <a:pt x="2673" y="16862"/>
                  </a:lnTo>
                  <a:lnTo>
                    <a:pt x="3481" y="16054"/>
                  </a:lnTo>
                  <a:cubicBezTo>
                    <a:pt x="3626" y="15909"/>
                    <a:pt x="3646" y="15702"/>
                    <a:pt x="3543" y="15536"/>
                  </a:cubicBezTo>
                  <a:cubicBezTo>
                    <a:pt x="3025" y="14708"/>
                    <a:pt x="2652" y="13817"/>
                    <a:pt x="2445" y="12864"/>
                  </a:cubicBezTo>
                  <a:cubicBezTo>
                    <a:pt x="2383" y="12678"/>
                    <a:pt x="2217" y="12533"/>
                    <a:pt x="2031" y="12533"/>
                  </a:cubicBezTo>
                  <a:lnTo>
                    <a:pt x="871" y="12533"/>
                  </a:lnTo>
                  <a:lnTo>
                    <a:pt x="871" y="9281"/>
                  </a:lnTo>
                  <a:lnTo>
                    <a:pt x="2031" y="9281"/>
                  </a:lnTo>
                  <a:cubicBezTo>
                    <a:pt x="2217" y="9281"/>
                    <a:pt x="2383" y="9156"/>
                    <a:pt x="2445" y="8949"/>
                  </a:cubicBezTo>
                  <a:cubicBezTo>
                    <a:pt x="2652" y="8017"/>
                    <a:pt x="3025" y="7106"/>
                    <a:pt x="3543" y="6298"/>
                  </a:cubicBezTo>
                  <a:cubicBezTo>
                    <a:pt x="3646" y="6132"/>
                    <a:pt x="3626" y="5904"/>
                    <a:pt x="3481" y="5780"/>
                  </a:cubicBezTo>
                  <a:lnTo>
                    <a:pt x="2673" y="4972"/>
                  </a:lnTo>
                  <a:lnTo>
                    <a:pt x="4972" y="2673"/>
                  </a:lnTo>
                  <a:lnTo>
                    <a:pt x="5780" y="3481"/>
                  </a:lnTo>
                  <a:cubicBezTo>
                    <a:pt x="5904" y="3626"/>
                    <a:pt x="6132" y="3646"/>
                    <a:pt x="6298" y="3543"/>
                  </a:cubicBezTo>
                  <a:cubicBezTo>
                    <a:pt x="7106" y="3025"/>
                    <a:pt x="8017" y="2652"/>
                    <a:pt x="8949" y="2445"/>
                  </a:cubicBezTo>
                  <a:cubicBezTo>
                    <a:pt x="9156" y="2383"/>
                    <a:pt x="9281" y="2217"/>
                    <a:pt x="9281" y="2031"/>
                  </a:cubicBezTo>
                  <a:lnTo>
                    <a:pt x="9281" y="871"/>
                  </a:lnTo>
                  <a:lnTo>
                    <a:pt x="12533" y="871"/>
                  </a:lnTo>
                  <a:lnTo>
                    <a:pt x="12533" y="2031"/>
                  </a:lnTo>
                  <a:cubicBezTo>
                    <a:pt x="12533" y="2217"/>
                    <a:pt x="12678" y="2383"/>
                    <a:pt x="12864" y="2445"/>
                  </a:cubicBezTo>
                  <a:cubicBezTo>
                    <a:pt x="13796" y="2652"/>
                    <a:pt x="14708" y="3025"/>
                    <a:pt x="15536" y="3543"/>
                  </a:cubicBezTo>
                  <a:cubicBezTo>
                    <a:pt x="15702" y="3646"/>
                    <a:pt x="15909" y="3626"/>
                    <a:pt x="16054" y="3481"/>
                  </a:cubicBezTo>
                  <a:lnTo>
                    <a:pt x="16862" y="2673"/>
                  </a:lnTo>
                  <a:lnTo>
                    <a:pt x="19161" y="4972"/>
                  </a:lnTo>
                  <a:lnTo>
                    <a:pt x="18333" y="5780"/>
                  </a:lnTo>
                  <a:cubicBezTo>
                    <a:pt x="18208" y="5904"/>
                    <a:pt x="18188" y="6132"/>
                    <a:pt x="18270" y="6298"/>
                  </a:cubicBezTo>
                  <a:cubicBezTo>
                    <a:pt x="18788" y="7106"/>
                    <a:pt x="19161" y="8017"/>
                    <a:pt x="19389" y="8949"/>
                  </a:cubicBezTo>
                  <a:cubicBezTo>
                    <a:pt x="19430" y="9156"/>
                    <a:pt x="19596" y="9281"/>
                    <a:pt x="19803" y="9281"/>
                  </a:cubicBezTo>
                  <a:lnTo>
                    <a:pt x="20943" y="9281"/>
                  </a:lnTo>
                  <a:lnTo>
                    <a:pt x="20943" y="12553"/>
                  </a:lnTo>
                  <a:lnTo>
                    <a:pt x="19803" y="12553"/>
                  </a:lnTo>
                  <a:cubicBezTo>
                    <a:pt x="19596" y="12553"/>
                    <a:pt x="19430" y="12678"/>
                    <a:pt x="19389" y="12864"/>
                  </a:cubicBezTo>
                  <a:cubicBezTo>
                    <a:pt x="19182" y="13817"/>
                    <a:pt x="18809" y="14708"/>
                    <a:pt x="18312" y="15536"/>
                  </a:cubicBezTo>
                  <a:cubicBezTo>
                    <a:pt x="18208" y="15702"/>
                    <a:pt x="18229" y="15909"/>
                    <a:pt x="18353" y="16054"/>
                  </a:cubicBezTo>
                  <a:lnTo>
                    <a:pt x="19182" y="16862"/>
                  </a:lnTo>
                  <a:lnTo>
                    <a:pt x="16883" y="19161"/>
                  </a:lnTo>
                  <a:lnTo>
                    <a:pt x="16075" y="18333"/>
                  </a:lnTo>
                  <a:cubicBezTo>
                    <a:pt x="15930" y="18208"/>
                    <a:pt x="15723" y="18167"/>
                    <a:pt x="15557" y="18270"/>
                  </a:cubicBezTo>
                  <a:cubicBezTo>
                    <a:pt x="14728" y="18788"/>
                    <a:pt x="13838" y="19161"/>
                    <a:pt x="12885" y="19389"/>
                  </a:cubicBezTo>
                  <a:cubicBezTo>
                    <a:pt x="12698" y="19430"/>
                    <a:pt x="12553" y="19596"/>
                    <a:pt x="12553" y="19803"/>
                  </a:cubicBezTo>
                  <a:lnTo>
                    <a:pt x="12553" y="20963"/>
                  </a:lnTo>
                  <a:cubicBezTo>
                    <a:pt x="12056" y="21067"/>
                    <a:pt x="12139" y="21792"/>
                    <a:pt x="12636" y="21792"/>
                  </a:cubicBezTo>
                  <a:lnTo>
                    <a:pt x="12988" y="21792"/>
                  </a:lnTo>
                  <a:cubicBezTo>
                    <a:pt x="13216" y="21792"/>
                    <a:pt x="13403" y="21605"/>
                    <a:pt x="13403" y="21378"/>
                  </a:cubicBezTo>
                  <a:lnTo>
                    <a:pt x="13403" y="20135"/>
                  </a:lnTo>
                  <a:cubicBezTo>
                    <a:pt x="14210" y="19907"/>
                    <a:pt x="14998" y="19596"/>
                    <a:pt x="15723" y="19182"/>
                  </a:cubicBezTo>
                  <a:lnTo>
                    <a:pt x="16593" y="20052"/>
                  </a:lnTo>
                  <a:cubicBezTo>
                    <a:pt x="16758" y="20218"/>
                    <a:pt x="17028" y="20218"/>
                    <a:pt x="17193" y="20052"/>
                  </a:cubicBezTo>
                  <a:lnTo>
                    <a:pt x="20093" y="17152"/>
                  </a:lnTo>
                  <a:cubicBezTo>
                    <a:pt x="20259" y="16986"/>
                    <a:pt x="20259" y="16717"/>
                    <a:pt x="20093" y="16551"/>
                  </a:cubicBezTo>
                  <a:lnTo>
                    <a:pt x="19203" y="15681"/>
                  </a:lnTo>
                  <a:cubicBezTo>
                    <a:pt x="19617" y="14956"/>
                    <a:pt x="19948" y="14169"/>
                    <a:pt x="20155" y="13382"/>
                  </a:cubicBezTo>
                  <a:lnTo>
                    <a:pt x="21398" y="13382"/>
                  </a:lnTo>
                  <a:cubicBezTo>
                    <a:pt x="21647" y="13382"/>
                    <a:pt x="21833" y="13175"/>
                    <a:pt x="21833" y="12947"/>
                  </a:cubicBezTo>
                  <a:lnTo>
                    <a:pt x="21833" y="8866"/>
                  </a:lnTo>
                  <a:cubicBezTo>
                    <a:pt x="21833" y="8618"/>
                    <a:pt x="21647" y="8431"/>
                    <a:pt x="21398" y="8431"/>
                  </a:cubicBezTo>
                  <a:close/>
                  <a:moveTo>
                    <a:pt x="21398" y="843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5880607" y="3463542"/>
              <a:ext cx="350790" cy="350359"/>
            </a:xfrm>
            <a:custGeom>
              <a:rect b="b" l="l" r="r" t="t"/>
              <a:pathLst>
                <a:path extrusionOk="0" h="16241" w="16261">
                  <a:moveTo>
                    <a:pt x="16261" y="9301"/>
                  </a:moveTo>
                  <a:cubicBezTo>
                    <a:pt x="16261" y="3108"/>
                    <a:pt x="8762" y="0"/>
                    <a:pt x="4392" y="4371"/>
                  </a:cubicBezTo>
                  <a:cubicBezTo>
                    <a:pt x="0" y="8762"/>
                    <a:pt x="3107" y="16240"/>
                    <a:pt x="9301" y="16240"/>
                  </a:cubicBezTo>
                  <a:cubicBezTo>
                    <a:pt x="13133" y="16240"/>
                    <a:pt x="16240" y="13133"/>
                    <a:pt x="16261" y="9301"/>
                  </a:cubicBezTo>
                  <a:close/>
                  <a:moveTo>
                    <a:pt x="8472" y="15329"/>
                  </a:moveTo>
                  <a:cubicBezTo>
                    <a:pt x="8452" y="15329"/>
                    <a:pt x="8452" y="15308"/>
                    <a:pt x="8431" y="15308"/>
                  </a:cubicBezTo>
                  <a:cubicBezTo>
                    <a:pt x="7520" y="14604"/>
                    <a:pt x="6857" y="13630"/>
                    <a:pt x="6525" y="12532"/>
                  </a:cubicBezTo>
                  <a:cubicBezTo>
                    <a:pt x="7250" y="12222"/>
                    <a:pt x="8037" y="12035"/>
                    <a:pt x="8845" y="12015"/>
                  </a:cubicBezTo>
                  <a:lnTo>
                    <a:pt x="8845" y="15370"/>
                  </a:lnTo>
                  <a:cubicBezTo>
                    <a:pt x="8721" y="15370"/>
                    <a:pt x="8597" y="15350"/>
                    <a:pt x="8472" y="15329"/>
                  </a:cubicBezTo>
                  <a:close/>
                  <a:moveTo>
                    <a:pt x="8431" y="3273"/>
                  </a:moveTo>
                  <a:cubicBezTo>
                    <a:pt x="8452" y="3253"/>
                    <a:pt x="8452" y="3253"/>
                    <a:pt x="8472" y="3253"/>
                  </a:cubicBezTo>
                  <a:cubicBezTo>
                    <a:pt x="8597" y="3232"/>
                    <a:pt x="8721" y="3211"/>
                    <a:pt x="8845" y="3211"/>
                  </a:cubicBezTo>
                  <a:lnTo>
                    <a:pt x="8845" y="6567"/>
                  </a:lnTo>
                  <a:cubicBezTo>
                    <a:pt x="8037" y="6525"/>
                    <a:pt x="7250" y="6360"/>
                    <a:pt x="6505" y="6049"/>
                  </a:cubicBezTo>
                  <a:cubicBezTo>
                    <a:pt x="6857" y="4951"/>
                    <a:pt x="7520" y="3978"/>
                    <a:pt x="8431" y="3273"/>
                  </a:cubicBezTo>
                  <a:close/>
                  <a:moveTo>
                    <a:pt x="10088" y="3273"/>
                  </a:moveTo>
                  <a:cubicBezTo>
                    <a:pt x="11020" y="3978"/>
                    <a:pt x="11683" y="4951"/>
                    <a:pt x="12035" y="6070"/>
                  </a:cubicBezTo>
                  <a:cubicBezTo>
                    <a:pt x="11289" y="6360"/>
                    <a:pt x="10502" y="6546"/>
                    <a:pt x="9694" y="6587"/>
                  </a:cubicBezTo>
                  <a:lnTo>
                    <a:pt x="9694" y="3211"/>
                  </a:lnTo>
                  <a:cubicBezTo>
                    <a:pt x="9819" y="3211"/>
                    <a:pt x="9943" y="3232"/>
                    <a:pt x="10067" y="3253"/>
                  </a:cubicBezTo>
                  <a:lnTo>
                    <a:pt x="10109" y="3273"/>
                  </a:lnTo>
                  <a:close/>
                  <a:moveTo>
                    <a:pt x="10088" y="15308"/>
                  </a:moveTo>
                  <a:lnTo>
                    <a:pt x="10047" y="15350"/>
                  </a:lnTo>
                  <a:cubicBezTo>
                    <a:pt x="9943" y="15350"/>
                    <a:pt x="9819" y="15370"/>
                    <a:pt x="9694" y="15370"/>
                  </a:cubicBezTo>
                  <a:lnTo>
                    <a:pt x="9694" y="12015"/>
                  </a:lnTo>
                  <a:cubicBezTo>
                    <a:pt x="10482" y="12035"/>
                    <a:pt x="11269" y="12222"/>
                    <a:pt x="12014" y="12532"/>
                  </a:cubicBezTo>
                  <a:cubicBezTo>
                    <a:pt x="11683" y="13630"/>
                    <a:pt x="11020" y="14604"/>
                    <a:pt x="10109" y="15308"/>
                  </a:cubicBezTo>
                  <a:close/>
                  <a:moveTo>
                    <a:pt x="9694" y="11165"/>
                  </a:moveTo>
                  <a:lnTo>
                    <a:pt x="9694" y="9715"/>
                  </a:lnTo>
                  <a:lnTo>
                    <a:pt x="12470" y="9715"/>
                  </a:lnTo>
                  <a:cubicBezTo>
                    <a:pt x="12449" y="10378"/>
                    <a:pt x="12367" y="11041"/>
                    <a:pt x="12242" y="11704"/>
                  </a:cubicBezTo>
                  <a:cubicBezTo>
                    <a:pt x="11414" y="11393"/>
                    <a:pt x="10564" y="11207"/>
                    <a:pt x="9694" y="11165"/>
                  </a:cubicBezTo>
                  <a:close/>
                  <a:moveTo>
                    <a:pt x="9694" y="8866"/>
                  </a:moveTo>
                  <a:lnTo>
                    <a:pt x="9694" y="7416"/>
                  </a:lnTo>
                  <a:cubicBezTo>
                    <a:pt x="10564" y="7375"/>
                    <a:pt x="11414" y="7188"/>
                    <a:pt x="12242" y="6877"/>
                  </a:cubicBezTo>
                  <a:cubicBezTo>
                    <a:pt x="12367" y="7540"/>
                    <a:pt x="12449" y="8203"/>
                    <a:pt x="12470" y="8866"/>
                  </a:cubicBezTo>
                  <a:close/>
                  <a:moveTo>
                    <a:pt x="8845" y="7416"/>
                  </a:moveTo>
                  <a:lnTo>
                    <a:pt x="8845" y="8866"/>
                  </a:lnTo>
                  <a:lnTo>
                    <a:pt x="6070" y="8866"/>
                  </a:lnTo>
                  <a:cubicBezTo>
                    <a:pt x="6090" y="8203"/>
                    <a:pt x="6152" y="7520"/>
                    <a:pt x="6297" y="6877"/>
                  </a:cubicBezTo>
                  <a:cubicBezTo>
                    <a:pt x="7105" y="7188"/>
                    <a:pt x="7975" y="7375"/>
                    <a:pt x="8845" y="7416"/>
                  </a:cubicBezTo>
                  <a:close/>
                  <a:moveTo>
                    <a:pt x="8845" y="9715"/>
                  </a:moveTo>
                  <a:lnTo>
                    <a:pt x="8845" y="11165"/>
                  </a:lnTo>
                  <a:cubicBezTo>
                    <a:pt x="7975" y="11207"/>
                    <a:pt x="7105" y="11393"/>
                    <a:pt x="6297" y="11704"/>
                  </a:cubicBezTo>
                  <a:cubicBezTo>
                    <a:pt x="6152" y="11041"/>
                    <a:pt x="6070" y="10378"/>
                    <a:pt x="6070" y="9715"/>
                  </a:cubicBezTo>
                  <a:close/>
                  <a:moveTo>
                    <a:pt x="11704" y="14894"/>
                  </a:moveTo>
                  <a:cubicBezTo>
                    <a:pt x="12180" y="14293"/>
                    <a:pt x="12532" y="13610"/>
                    <a:pt x="12781" y="12905"/>
                  </a:cubicBezTo>
                  <a:cubicBezTo>
                    <a:pt x="13092" y="13071"/>
                    <a:pt x="13402" y="13278"/>
                    <a:pt x="13692" y="13527"/>
                  </a:cubicBezTo>
                  <a:cubicBezTo>
                    <a:pt x="13112" y="14107"/>
                    <a:pt x="12449" y="14562"/>
                    <a:pt x="11704" y="14894"/>
                  </a:cubicBezTo>
                  <a:close/>
                  <a:moveTo>
                    <a:pt x="15391" y="8866"/>
                  </a:moveTo>
                  <a:lnTo>
                    <a:pt x="13319" y="8866"/>
                  </a:lnTo>
                  <a:cubicBezTo>
                    <a:pt x="13299" y="8079"/>
                    <a:pt x="13195" y="7292"/>
                    <a:pt x="13029" y="6525"/>
                  </a:cubicBezTo>
                  <a:cubicBezTo>
                    <a:pt x="13464" y="6277"/>
                    <a:pt x="13858" y="6008"/>
                    <a:pt x="14231" y="5697"/>
                  </a:cubicBezTo>
                  <a:cubicBezTo>
                    <a:pt x="14914" y="6629"/>
                    <a:pt x="15308" y="7727"/>
                    <a:pt x="15391" y="8866"/>
                  </a:cubicBezTo>
                  <a:close/>
                  <a:moveTo>
                    <a:pt x="13319" y="9715"/>
                  </a:moveTo>
                  <a:lnTo>
                    <a:pt x="15391" y="9715"/>
                  </a:lnTo>
                  <a:cubicBezTo>
                    <a:pt x="15308" y="10855"/>
                    <a:pt x="14914" y="11952"/>
                    <a:pt x="14231" y="12885"/>
                  </a:cubicBezTo>
                  <a:cubicBezTo>
                    <a:pt x="13858" y="12574"/>
                    <a:pt x="13464" y="12305"/>
                    <a:pt x="13029" y="12077"/>
                  </a:cubicBezTo>
                  <a:cubicBezTo>
                    <a:pt x="13195" y="11290"/>
                    <a:pt x="13299" y="10502"/>
                    <a:pt x="13319" y="9715"/>
                  </a:cubicBezTo>
                  <a:close/>
                  <a:moveTo>
                    <a:pt x="13692" y="5055"/>
                  </a:moveTo>
                  <a:cubicBezTo>
                    <a:pt x="13402" y="5283"/>
                    <a:pt x="13112" y="5490"/>
                    <a:pt x="12781" y="5676"/>
                  </a:cubicBezTo>
                  <a:cubicBezTo>
                    <a:pt x="12532" y="4972"/>
                    <a:pt x="12180" y="4288"/>
                    <a:pt x="11724" y="3688"/>
                  </a:cubicBezTo>
                  <a:cubicBezTo>
                    <a:pt x="12449" y="4019"/>
                    <a:pt x="13133" y="4475"/>
                    <a:pt x="13692" y="5055"/>
                  </a:cubicBezTo>
                  <a:close/>
                  <a:moveTo>
                    <a:pt x="6795" y="3750"/>
                  </a:moveTo>
                  <a:cubicBezTo>
                    <a:pt x="6339" y="4330"/>
                    <a:pt x="5987" y="4972"/>
                    <a:pt x="5759" y="5676"/>
                  </a:cubicBezTo>
                  <a:cubicBezTo>
                    <a:pt x="5448" y="5510"/>
                    <a:pt x="5158" y="5303"/>
                    <a:pt x="4889" y="5096"/>
                  </a:cubicBezTo>
                  <a:cubicBezTo>
                    <a:pt x="5427" y="4516"/>
                    <a:pt x="6070" y="4060"/>
                    <a:pt x="6774" y="3750"/>
                  </a:cubicBezTo>
                  <a:close/>
                  <a:moveTo>
                    <a:pt x="3232" y="9715"/>
                  </a:moveTo>
                  <a:lnTo>
                    <a:pt x="5220" y="9715"/>
                  </a:lnTo>
                  <a:cubicBezTo>
                    <a:pt x="5241" y="10502"/>
                    <a:pt x="5324" y="11310"/>
                    <a:pt x="5510" y="12077"/>
                  </a:cubicBezTo>
                  <a:cubicBezTo>
                    <a:pt x="5096" y="12305"/>
                    <a:pt x="4723" y="12553"/>
                    <a:pt x="4350" y="12843"/>
                  </a:cubicBezTo>
                  <a:cubicBezTo>
                    <a:pt x="3687" y="11932"/>
                    <a:pt x="3294" y="10855"/>
                    <a:pt x="3232" y="9715"/>
                  </a:cubicBezTo>
                  <a:close/>
                  <a:moveTo>
                    <a:pt x="5220" y="8866"/>
                  </a:moveTo>
                  <a:lnTo>
                    <a:pt x="3232" y="8866"/>
                  </a:lnTo>
                  <a:cubicBezTo>
                    <a:pt x="3294" y="7747"/>
                    <a:pt x="3687" y="6670"/>
                    <a:pt x="4350" y="5759"/>
                  </a:cubicBezTo>
                  <a:cubicBezTo>
                    <a:pt x="4702" y="6049"/>
                    <a:pt x="5096" y="6298"/>
                    <a:pt x="5510" y="6525"/>
                  </a:cubicBezTo>
                  <a:cubicBezTo>
                    <a:pt x="5324" y="7292"/>
                    <a:pt x="5241" y="8100"/>
                    <a:pt x="5220" y="8887"/>
                  </a:cubicBezTo>
                  <a:close/>
                  <a:moveTo>
                    <a:pt x="4889" y="13506"/>
                  </a:moveTo>
                  <a:cubicBezTo>
                    <a:pt x="5158" y="13278"/>
                    <a:pt x="5448" y="13071"/>
                    <a:pt x="5759" y="12905"/>
                  </a:cubicBezTo>
                  <a:cubicBezTo>
                    <a:pt x="5987" y="13610"/>
                    <a:pt x="6339" y="14252"/>
                    <a:pt x="6795" y="14852"/>
                  </a:cubicBezTo>
                  <a:cubicBezTo>
                    <a:pt x="6070" y="14521"/>
                    <a:pt x="5427" y="14065"/>
                    <a:pt x="4910" y="13506"/>
                  </a:cubicBezTo>
                  <a:close/>
                  <a:moveTo>
                    <a:pt x="4889" y="13506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6060444" y="3883478"/>
              <a:ext cx="21918" cy="21465"/>
            </a:xfrm>
            <a:custGeom>
              <a:rect b="b" l="l" r="r" t="t"/>
              <a:pathLst>
                <a:path extrusionOk="0" h="995" w="1016">
                  <a:moveTo>
                    <a:pt x="581" y="0"/>
                  </a:moveTo>
                  <a:cubicBezTo>
                    <a:pt x="208" y="0"/>
                    <a:pt x="1" y="456"/>
                    <a:pt x="270" y="725"/>
                  </a:cubicBezTo>
                  <a:cubicBezTo>
                    <a:pt x="560" y="995"/>
                    <a:pt x="1016" y="808"/>
                    <a:pt x="1016" y="415"/>
                  </a:cubicBezTo>
                  <a:cubicBezTo>
                    <a:pt x="1016" y="187"/>
                    <a:pt x="809" y="0"/>
                    <a:pt x="581" y="0"/>
                  </a:cubicBezTo>
                  <a:close/>
                  <a:moveTo>
                    <a:pt x="581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13"/>
          <p:cNvSpPr/>
          <p:nvPr/>
        </p:nvSpPr>
        <p:spPr>
          <a:xfrm>
            <a:off x="2961682" y="1434414"/>
            <a:ext cx="5693221" cy="32932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 lang="en"&gt;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&lt;title&gt;Learning Bootstrap @ CEDP 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name="description" content="Hello World"&gt;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rel="stylesheet" type="text/css“ href="css/bootstrap.min.css"&gt;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Hello World!&lt;/div&gt;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You're learning Bootstrap on CEDP&lt;/div&gt;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 src="js/bootstrap.min.js"&gt;&lt;/script&gt;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 src=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"https://ajax.googleapis.com/ajax/libs/jquery/2.1.3/jquery.min.js"&gt;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4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1" name="Google Shape;811;p14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812" name="Google Shape;812;p1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1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SOME examples</a:t>
            </a:r>
            <a:endParaRPr/>
          </a:p>
        </p:txBody>
      </p:sp>
      <p:sp>
        <p:nvSpPr>
          <p:cNvPr id="816" name="Google Shape;816;p14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4"/>
          <p:cNvSpPr/>
          <p:nvPr>
            <p:ph idx="1" type="subTitle"/>
          </p:nvPr>
        </p:nvSpPr>
        <p:spPr>
          <a:xfrm>
            <a:off x="1880130" y="2724676"/>
            <a:ext cx="5533696" cy="40533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https://www.w3schools.com/bootstrap/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5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>
                <a:solidFill>
                  <a:srgbClr val="5863E0"/>
                </a:solidFill>
              </a:rPr>
              <a:t>XAMPP</a:t>
            </a:r>
            <a:endParaRPr/>
          </a:p>
        </p:txBody>
      </p:sp>
      <p:sp>
        <p:nvSpPr>
          <p:cNvPr id="823" name="Google Shape;823;p15"/>
          <p:cNvSpPr txBox="1"/>
          <p:nvPr>
            <p:ph idx="1" type="subTitle"/>
          </p:nvPr>
        </p:nvSpPr>
        <p:spPr>
          <a:xfrm>
            <a:off x="4846943" y="2340600"/>
            <a:ext cx="3599884" cy="2533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⮚"/>
            </a:pPr>
            <a:r>
              <a:rPr lang="en-US"/>
              <a:t>XAMPP is one of the widely used cross-platform web servers, which helps developers to create and test their programs on a local webserver.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⮚"/>
            </a:pPr>
            <a:r>
              <a:rPr lang="en-US"/>
              <a:t>XAMPP is an abbreviation where</a:t>
            </a:r>
            <a:endParaRPr/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⮚"/>
            </a:pPr>
            <a:r>
              <a:rPr lang="en-US"/>
              <a:t>X stands for Cross-Platform </a:t>
            </a:r>
            <a:endParaRPr/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⮚"/>
            </a:pPr>
            <a:r>
              <a:rPr lang="en-US"/>
              <a:t>A stands for Apache</a:t>
            </a:r>
            <a:endParaRPr/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⮚"/>
            </a:pPr>
            <a:r>
              <a:rPr lang="en-US"/>
              <a:t>M stands for MYSQL and </a:t>
            </a:r>
            <a:endParaRPr/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⮚"/>
            </a:pPr>
            <a:r>
              <a:rPr lang="en-US"/>
              <a:t>PP stand for PHP and Perl</a:t>
            </a:r>
            <a:endParaRPr/>
          </a:p>
        </p:txBody>
      </p:sp>
      <p:grpSp>
        <p:nvGrpSpPr>
          <p:cNvPr id="824" name="Google Shape;824;p15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825" name="Google Shape;825;p15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6" name="Google Shape;826;p15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rect b="b" l="l" r="r" t="t"/>
                <a:pathLst>
                  <a:path extrusionOk="0" h="3034" w="3059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5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0" name="Google Shape;830;p15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defined" id="831" name="Google Shape;8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161" y="1391603"/>
            <a:ext cx="2580435" cy="26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6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7" name="Google Shape;837;p16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838" name="Google Shape;838;p1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1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installation</a:t>
            </a:r>
            <a:endParaRPr/>
          </a:p>
        </p:txBody>
      </p:sp>
      <p:sp>
        <p:nvSpPr>
          <p:cNvPr id="842" name="Google Shape;842;p16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xampp website - your tool to install WordPress locally." id="843" name="Google Shape;8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564" y="1698487"/>
            <a:ext cx="5872383" cy="31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7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9" name="Google Shape;849;p17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850" name="Google Shape;850;p1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3" name="Google Shape;853;p1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installation</a:t>
            </a:r>
            <a:endParaRPr/>
          </a:p>
        </p:txBody>
      </p:sp>
      <p:sp>
        <p:nvSpPr>
          <p:cNvPr id="854" name="Google Shape;854;p17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unch setup." id="855" name="Google Shape;8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124" y="1601242"/>
            <a:ext cx="383434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8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1" name="Google Shape;861;p18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862" name="Google Shape;862;p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1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installation</a:t>
            </a:r>
            <a:endParaRPr/>
          </a:p>
        </p:txBody>
      </p:sp>
      <p:sp>
        <p:nvSpPr>
          <p:cNvPr id="866" name="Google Shape;866;p18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quired components." id="867" name="Google Shape;8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654" y="1600236"/>
            <a:ext cx="378229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9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19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874" name="Google Shape;874;p1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1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installation</a:t>
            </a:r>
            <a:endParaRPr/>
          </a:p>
        </p:txBody>
      </p:sp>
      <p:sp>
        <p:nvSpPr>
          <p:cNvPr id="878" name="Google Shape;878;p19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rget folder to install WordPress locally." id="879" name="Google Shape;8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351" y="1570679"/>
            <a:ext cx="3813759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"/>
          <p:cNvSpPr/>
          <p:nvPr/>
        </p:nvSpPr>
        <p:spPr>
          <a:xfrm>
            <a:off x="5412741" y="1958946"/>
            <a:ext cx="1284600" cy="128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"/>
          <p:cNvSpPr txBox="1"/>
          <p:nvPr>
            <p:ph type="title"/>
          </p:nvPr>
        </p:nvSpPr>
        <p:spPr>
          <a:xfrm>
            <a:off x="2174356" y="1300446"/>
            <a:ext cx="301707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800">
                <a:solidFill>
                  <a:schemeClr val="accent3"/>
                </a:solidFill>
              </a:rPr>
              <a:t>DAY 21</a:t>
            </a:r>
            <a:r>
              <a:rPr lang="en-US" sz="4100">
                <a:solidFill>
                  <a:schemeClr val="accent3"/>
                </a:solidFill>
              </a:rPr>
              <a:t> </a:t>
            </a:r>
            <a:r>
              <a:rPr lang="en-US" sz="9300"/>
              <a:t>session</a:t>
            </a:r>
            <a:endParaRPr sz="9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384" name="Google Shape;384;p2"/>
          <p:cNvSpPr/>
          <p:nvPr>
            <p:ph idx="1" type="subTitle"/>
          </p:nvPr>
        </p:nvSpPr>
        <p:spPr>
          <a:xfrm>
            <a:off x="1986455" y="3362629"/>
            <a:ext cx="5533696" cy="40533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Web Design and Development (Bootstrap. WordPress)</a:t>
            </a:r>
            <a:endParaRPr b="1"/>
          </a:p>
        </p:txBody>
      </p:sp>
      <p:sp>
        <p:nvSpPr>
          <p:cNvPr id="385" name="Google Shape;385;p2"/>
          <p:cNvSpPr txBox="1"/>
          <p:nvPr>
            <p:ph idx="2" type="title"/>
          </p:nvPr>
        </p:nvSpPr>
        <p:spPr>
          <a:xfrm>
            <a:off x="5424291" y="1985853"/>
            <a:ext cx="12615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86" name="Google Shape;386;p2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0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p20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886" name="Google Shape;886;p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2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installation</a:t>
            </a:r>
            <a:endParaRPr/>
          </a:p>
        </p:txBody>
      </p:sp>
      <p:sp>
        <p:nvSpPr>
          <p:cNvPr id="890" name="Google Shape;890;p20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 to control panel." id="891" name="Google Shape;8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914" y="1690928"/>
            <a:ext cx="381605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1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7" name="Google Shape;897;p21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898" name="Google Shape;898;p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1" name="Google Shape;901;p2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Control panel</a:t>
            </a:r>
            <a:endParaRPr/>
          </a:p>
        </p:txBody>
      </p:sp>
      <p:sp>
        <p:nvSpPr>
          <p:cNvPr id="902" name="Google Shape;902;p21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unch the server." id="903" name="Google Shape;9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601" y="1574467"/>
            <a:ext cx="4900396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Google Shape;909;p22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10" name="Google Shape;910;p2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2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Control panel</a:t>
            </a:r>
            <a:endParaRPr/>
          </a:p>
        </p:txBody>
      </p:sp>
      <p:sp>
        <p:nvSpPr>
          <p:cNvPr id="914" name="Google Shape;914;p22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 install." id="915" name="Google Shape;9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425" y="1595732"/>
            <a:ext cx="4896748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3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23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22" name="Google Shape;922;p2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5" name="Google Shape;925;p23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content location</a:t>
            </a:r>
            <a:endParaRPr/>
          </a:p>
        </p:txBody>
      </p:sp>
      <p:sp>
        <p:nvSpPr>
          <p:cNvPr id="926" name="Google Shape;926;p23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 the files to the folder." id="927" name="Google Shape;9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479" y="1507054"/>
            <a:ext cx="5120639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4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Google Shape;933;p24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34" name="Google Shape;934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2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XAMPP mysql interface</a:t>
            </a:r>
            <a:endParaRPr/>
          </a:p>
        </p:txBody>
      </p:sp>
      <p:sp>
        <p:nvSpPr>
          <p:cNvPr id="938" name="Google Shape;938;p24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e the database." id="939" name="Google Shape;9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850" y="1593074"/>
            <a:ext cx="670201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5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p2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46" name="Google Shape;946;p2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2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Mysql database creation</a:t>
            </a:r>
            <a:endParaRPr/>
          </a:p>
        </p:txBody>
      </p:sp>
      <p:sp>
        <p:nvSpPr>
          <p:cNvPr id="950" name="Google Shape;950;p25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 to databases." id="951" name="Google Shape;9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70" y="1515915"/>
            <a:ext cx="6506596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26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58" name="Google Shape;958;p2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1" name="Google Shape;961;p2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Mysql database creation</a:t>
            </a:r>
            <a:endParaRPr/>
          </a:p>
        </p:txBody>
      </p:sp>
      <p:sp>
        <p:nvSpPr>
          <p:cNvPr id="962" name="Google Shape;962;p26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e a database." id="963" name="Google Shape;9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098725" cy="45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7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27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70" name="Google Shape;970;p2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3" name="Google Shape;973;p2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download</a:t>
            </a:r>
            <a:endParaRPr/>
          </a:p>
        </p:txBody>
      </p:sp>
      <p:sp>
        <p:nvSpPr>
          <p:cNvPr id="974" name="Google Shape;974;p27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wnload WordPress" id="975" name="Google Shape;9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231" y="1399879"/>
            <a:ext cx="774474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8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1" name="Google Shape;981;p28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82" name="Google Shape;982;p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5" name="Google Shape;985;p2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download</a:t>
            </a:r>
            <a:endParaRPr/>
          </a:p>
        </p:txBody>
      </p:sp>
      <p:sp>
        <p:nvSpPr>
          <p:cNvPr id="986" name="Google Shape;986;p28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rdPress folder" id="987" name="Google Shape;9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363" y="1915669"/>
            <a:ext cx="5238750" cy="24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9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3" name="Google Shape;993;p29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994" name="Google Shape;994;p2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7" name="Google Shape;997;p2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in xampp</a:t>
            </a:r>
            <a:endParaRPr/>
          </a:p>
        </p:txBody>
      </p:sp>
      <p:sp>
        <p:nvSpPr>
          <p:cNvPr id="998" name="Google Shape;998;p29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name WordPress folder" id="999" name="Google Shape;9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424" y="1842976"/>
            <a:ext cx="5238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>
                <a:solidFill>
                  <a:srgbClr val="5863E0"/>
                </a:solidFill>
              </a:rPr>
              <a:t>Bootstrap</a:t>
            </a:r>
            <a:endParaRPr/>
          </a:p>
        </p:txBody>
      </p:sp>
      <p:sp>
        <p:nvSpPr>
          <p:cNvPr id="392" name="Google Shape;392;p3"/>
          <p:cNvSpPr txBox="1"/>
          <p:nvPr>
            <p:ph idx="1" type="subTitle"/>
          </p:nvPr>
        </p:nvSpPr>
        <p:spPr>
          <a:xfrm>
            <a:off x="4846943" y="2340600"/>
            <a:ext cx="3599884" cy="2533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Noto Sans Symbols"/>
              <a:buChar char="⮚"/>
            </a:pPr>
            <a:r>
              <a:rPr lang="en-US"/>
              <a:t>Bootstrap is an open source JavaScript framework developed by Twitter's team of designers and developers.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Noto Sans Symbols"/>
              <a:buChar char="⮚"/>
            </a:pPr>
            <a:r>
              <a:rPr lang="en-US"/>
              <a:t>It is also called as a front-end-framework.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Noto Sans Symbols"/>
              <a:buChar char="⮚"/>
            </a:pPr>
            <a:r>
              <a:rPr lang="en-US"/>
              <a:t>It contains HTML, CSS-based design templates for forms, buttons, and navigation and other interface components, as well as optional JavaScript extensions.</a:t>
            </a:r>
            <a:endParaRPr/>
          </a:p>
        </p:txBody>
      </p:sp>
      <p:grpSp>
        <p:nvGrpSpPr>
          <p:cNvPr id="393" name="Google Shape;393;p3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394" name="Google Shape;394;p3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3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396" name="Google Shape;396;p3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rect b="b" l="l" r="r" t="t"/>
                <a:pathLst>
                  <a:path extrusionOk="0" h="3034" w="3059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9" name="Google Shape;399;p3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otstrap logo" id="400" name="Google Shape;4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72" y="1252660"/>
            <a:ext cx="381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0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30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1006" name="Google Shape;1006;p3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9" name="Google Shape;1009;p3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in xampp</a:t>
            </a:r>
            <a:endParaRPr/>
          </a:p>
        </p:txBody>
      </p:sp>
      <p:sp>
        <p:nvSpPr>
          <p:cNvPr id="1010" name="Google Shape;1010;p30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rget directory." id="1011" name="Google Shape;10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414" y="1551430"/>
            <a:ext cx="4717773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1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7" name="Google Shape;1017;p31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1018" name="Google Shape;1018;p3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3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installation</a:t>
            </a:r>
            <a:endParaRPr/>
          </a:p>
        </p:txBody>
      </p:sp>
      <p:sp>
        <p:nvSpPr>
          <p:cNvPr id="1022" name="Google Shape;1022;p31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stall WordPress on XAMPP." id="1023" name="Google Shape;10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270" y="1609023"/>
            <a:ext cx="584278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2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9" name="Google Shape;1029;p32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1030" name="Google Shape;1030;p3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database information</a:t>
            </a:r>
            <a:endParaRPr/>
          </a:p>
        </p:txBody>
      </p:sp>
      <p:sp>
        <p:nvSpPr>
          <p:cNvPr id="1034" name="Google Shape;1034;p32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 settings when you install WordPress locally." id="1035" name="Google Shape;10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005" y="1559478"/>
            <a:ext cx="579194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3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1" name="Google Shape;1041;p33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1042" name="Google Shape;1042;p3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p33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admin information</a:t>
            </a:r>
            <a:endParaRPr/>
          </a:p>
        </p:txBody>
      </p:sp>
      <p:sp>
        <p:nvSpPr>
          <p:cNvPr id="1046" name="Google Shape;1046;p33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ter your local site information" id="1047" name="Google Shape;10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59" y="1552280"/>
            <a:ext cx="507268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4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3" name="Google Shape;1053;p34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1054" name="Google Shape;1054;p3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7" name="Google Shape;1057;p3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Wordpress login</a:t>
            </a:r>
            <a:endParaRPr/>
          </a:p>
        </p:txBody>
      </p:sp>
      <p:sp>
        <p:nvSpPr>
          <p:cNvPr id="1058" name="Google Shape;1058;p34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rdPress login page" id="1059" name="Google Shape;10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437" y="1653252"/>
            <a:ext cx="5238750" cy="30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263e77bc4b_0_0"/>
          <p:cNvSpPr txBox="1"/>
          <p:nvPr>
            <p:ph type="ctrTitle"/>
          </p:nvPr>
        </p:nvSpPr>
        <p:spPr>
          <a:xfrm>
            <a:off x="1144025" y="641300"/>
            <a:ext cx="71415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Programming with WORDPRESS</a:t>
            </a:r>
            <a:endParaRPr/>
          </a:p>
        </p:txBody>
      </p:sp>
      <p:sp>
        <p:nvSpPr>
          <p:cNvPr id="1065" name="Google Shape;1065;g3263e77bc4b_0_0"/>
          <p:cNvSpPr txBox="1"/>
          <p:nvPr>
            <p:ph idx="12" type="sldNum"/>
          </p:nvPr>
        </p:nvSpPr>
        <p:spPr>
          <a:xfrm>
            <a:off x="8442433" y="0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263e77bc4b_0_19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Lets CREATE A PLUGIN: simple-plugin</a:t>
            </a:r>
            <a:endParaRPr/>
          </a:p>
        </p:txBody>
      </p:sp>
      <p:sp>
        <p:nvSpPr>
          <p:cNvPr id="1071" name="Google Shape;1071;g3263e77bc4b_0_19"/>
          <p:cNvSpPr txBox="1"/>
          <p:nvPr>
            <p:ph idx="12" type="sldNum"/>
          </p:nvPr>
        </p:nvSpPr>
        <p:spPr>
          <a:xfrm>
            <a:off x="8442433" y="0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264119096a_1_22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1: Go TO ADMIN Panel</a:t>
            </a:r>
            <a:endParaRPr/>
          </a:p>
        </p:txBody>
      </p:sp>
      <p:sp>
        <p:nvSpPr>
          <p:cNvPr id="1077" name="Google Shape;1077;g3264119096a_1_227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8" name="Google Shape;1078;g3264119096a_1_227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Paste this link in the browser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http://localhost/testsite/wp-admin/</a:t>
            </a:r>
            <a:r>
              <a:rPr b="1" lang="en-US" sz="16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6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You will be able to see the admin panel from here.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264119096a_1_24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1: Go TO ADMIN Panel</a:t>
            </a:r>
            <a:endParaRPr/>
          </a:p>
        </p:txBody>
      </p:sp>
      <p:sp>
        <p:nvSpPr>
          <p:cNvPr id="1084" name="Google Shape;1084;g3264119096a_1_248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5" name="Google Shape;1085;g3264119096a_1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25" y="962171"/>
            <a:ext cx="6789120" cy="381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3264119096a_1_254"/>
          <p:cNvSpPr txBox="1"/>
          <p:nvPr>
            <p:ph type="title"/>
          </p:nvPr>
        </p:nvSpPr>
        <p:spPr>
          <a:xfrm>
            <a:off x="1365850" y="1423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Folder CREATION</a:t>
            </a:r>
            <a:endParaRPr/>
          </a:p>
        </p:txBody>
      </p:sp>
      <p:sp>
        <p:nvSpPr>
          <p:cNvPr id="1091" name="Google Shape;1091;g3264119096a_1_254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2" name="Google Shape;1092;g3264119096a_1_254"/>
          <p:cNvSpPr txBox="1"/>
          <p:nvPr/>
        </p:nvSpPr>
        <p:spPr>
          <a:xfrm>
            <a:off x="890300" y="823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Create a folder named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simple-plugin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in this directory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i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:\xampp\htdocs\testsite\wp-content\plugins</a:t>
            </a:r>
            <a:endParaRPr b="1" i="1"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93" name="Google Shape;1093;g3264119096a_1_254"/>
          <p:cNvPicPr preferRelativeResize="0"/>
          <p:nvPr/>
        </p:nvPicPr>
        <p:blipFill rotWithShape="1">
          <a:blip r:embed="rId3">
            <a:alphaModFix/>
          </a:blip>
          <a:srcRect b="69192" l="0" r="50000" t="0"/>
          <a:stretch/>
        </p:blipFill>
        <p:spPr>
          <a:xfrm>
            <a:off x="969088" y="1868275"/>
            <a:ext cx="7177123" cy="248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"/>
          <p:cNvGrpSpPr/>
          <p:nvPr/>
        </p:nvGrpSpPr>
        <p:grpSpPr>
          <a:xfrm>
            <a:off x="1256609" y="266914"/>
            <a:ext cx="6557041" cy="800821"/>
            <a:chOff x="4572000" y="496500"/>
            <a:chExt cx="3846900" cy="469800"/>
          </a:xfrm>
        </p:grpSpPr>
        <p:sp>
          <p:nvSpPr>
            <p:cNvPr id="406" name="Google Shape;406;p4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4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408" name="Google Shape;408;p4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rect b="b" l="l" r="r" t="t"/>
                <a:pathLst>
                  <a:path extrusionOk="0" h="3034" w="3059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1" name="Google Shape;411;p4"/>
          <p:cNvSpPr txBox="1"/>
          <p:nvPr>
            <p:ph type="title"/>
          </p:nvPr>
        </p:nvSpPr>
        <p:spPr>
          <a:xfrm>
            <a:off x="1722474" y="412983"/>
            <a:ext cx="4555216" cy="588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sz="3600"/>
              <a:t>Reason to choose Bootstrap</a:t>
            </a:r>
            <a:endParaRPr sz="3600"/>
          </a:p>
        </p:txBody>
      </p:sp>
      <p:sp>
        <p:nvSpPr>
          <p:cNvPr id="412" name="Google Shape;412;p4"/>
          <p:cNvSpPr txBox="1"/>
          <p:nvPr>
            <p:ph idx="1" type="subTitle"/>
          </p:nvPr>
        </p:nvSpPr>
        <p:spPr>
          <a:xfrm>
            <a:off x="1256608" y="1512846"/>
            <a:ext cx="4098731" cy="3363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lang="en-US" sz="1400"/>
              <a:t>Faster and Easier </a:t>
            </a:r>
            <a:r>
              <a:rPr lang="en-US" sz="1400"/>
              <a:t>Web-Development.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400"/>
              <a:t>It creates </a:t>
            </a:r>
            <a:r>
              <a:rPr b="1" lang="en-US" sz="1400"/>
              <a:t>Platform-independent</a:t>
            </a:r>
            <a:r>
              <a:rPr lang="en-US" sz="1400"/>
              <a:t> web-pages.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400"/>
              <a:t>It creates </a:t>
            </a:r>
            <a:r>
              <a:rPr b="1" lang="en-US" sz="1400"/>
              <a:t>Responsive</a:t>
            </a:r>
            <a:r>
              <a:rPr lang="en-US" sz="1400"/>
              <a:t> Web-pages.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400"/>
              <a:t>It’s designed to be </a:t>
            </a:r>
            <a:r>
              <a:rPr b="1" lang="en-US" sz="1400"/>
              <a:t>responsive to mobile </a:t>
            </a:r>
            <a:r>
              <a:rPr lang="en-US" sz="1400"/>
              <a:t>devices too.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4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lang="en-US" sz="1400"/>
              <a:t>It’s</a:t>
            </a:r>
            <a:r>
              <a:rPr lang="en-US" sz="1400"/>
              <a:t> </a:t>
            </a:r>
            <a:r>
              <a:rPr b="1" lang="en-US" sz="1400"/>
              <a:t>Free</a:t>
            </a:r>
            <a:r>
              <a:rPr lang="en-US" sz="1400"/>
              <a:t>! Available on www.getbootstrap.com</a:t>
            </a:r>
            <a:endParaRPr/>
          </a:p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</p:txBody>
      </p:sp>
      <p:grpSp>
        <p:nvGrpSpPr>
          <p:cNvPr id="413" name="Google Shape;413;p4"/>
          <p:cNvGrpSpPr/>
          <p:nvPr/>
        </p:nvGrpSpPr>
        <p:grpSpPr>
          <a:xfrm>
            <a:off x="5730239" y="1512846"/>
            <a:ext cx="3062371" cy="2766612"/>
            <a:chOff x="978680" y="1984057"/>
            <a:chExt cx="2233250" cy="2135573"/>
          </a:xfrm>
        </p:grpSpPr>
        <p:sp>
          <p:nvSpPr>
            <p:cNvPr id="414" name="Google Shape;414;p4"/>
            <p:cNvSpPr/>
            <p:nvPr/>
          </p:nvSpPr>
          <p:spPr>
            <a:xfrm>
              <a:off x="1272078" y="2292997"/>
              <a:ext cx="1614268" cy="1038940"/>
            </a:xfrm>
            <a:custGeom>
              <a:rect b="b" l="l" r="r" t="t"/>
              <a:pathLst>
                <a:path extrusionOk="0" h="56618" w="87971">
                  <a:moveTo>
                    <a:pt x="3550" y="1"/>
                  </a:moveTo>
                  <a:cubicBezTo>
                    <a:pt x="1574" y="1"/>
                    <a:pt x="1" y="1573"/>
                    <a:pt x="1" y="3549"/>
                  </a:cubicBezTo>
                  <a:lnTo>
                    <a:pt x="1" y="53069"/>
                  </a:lnTo>
                  <a:cubicBezTo>
                    <a:pt x="1" y="55025"/>
                    <a:pt x="1574" y="56617"/>
                    <a:pt x="3550" y="56617"/>
                  </a:cubicBezTo>
                  <a:lnTo>
                    <a:pt x="84422" y="56617"/>
                  </a:lnTo>
                  <a:cubicBezTo>
                    <a:pt x="86377" y="56617"/>
                    <a:pt x="87970" y="55025"/>
                    <a:pt x="87970" y="53069"/>
                  </a:cubicBezTo>
                  <a:lnTo>
                    <a:pt x="87970" y="3549"/>
                  </a:lnTo>
                  <a:cubicBezTo>
                    <a:pt x="87970" y="1573"/>
                    <a:pt x="86377" y="1"/>
                    <a:pt x="84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269858" y="2290777"/>
              <a:ext cx="1618709" cy="1043381"/>
            </a:xfrm>
            <a:custGeom>
              <a:rect b="b" l="l" r="r" t="t"/>
              <a:pathLst>
                <a:path extrusionOk="0" h="56860" w="88213">
                  <a:moveTo>
                    <a:pt x="84543" y="243"/>
                  </a:moveTo>
                  <a:cubicBezTo>
                    <a:pt x="86418" y="243"/>
                    <a:pt x="87950" y="1775"/>
                    <a:pt x="87970" y="3670"/>
                  </a:cubicBezTo>
                  <a:lnTo>
                    <a:pt x="87970" y="53190"/>
                  </a:lnTo>
                  <a:cubicBezTo>
                    <a:pt x="87950" y="55065"/>
                    <a:pt x="86418" y="56597"/>
                    <a:pt x="84543" y="56617"/>
                  </a:cubicBezTo>
                  <a:lnTo>
                    <a:pt x="3671" y="56617"/>
                  </a:lnTo>
                  <a:cubicBezTo>
                    <a:pt x="1775" y="56597"/>
                    <a:pt x="243" y="55065"/>
                    <a:pt x="243" y="53190"/>
                  </a:cubicBezTo>
                  <a:lnTo>
                    <a:pt x="243" y="3670"/>
                  </a:lnTo>
                  <a:cubicBezTo>
                    <a:pt x="243" y="1775"/>
                    <a:pt x="1775" y="243"/>
                    <a:pt x="3671" y="243"/>
                  </a:cubicBezTo>
                  <a:close/>
                  <a:moveTo>
                    <a:pt x="3671" y="1"/>
                  </a:moveTo>
                  <a:cubicBezTo>
                    <a:pt x="1634" y="1"/>
                    <a:pt x="1" y="1634"/>
                    <a:pt x="1" y="3670"/>
                  </a:cubicBezTo>
                  <a:lnTo>
                    <a:pt x="1" y="53190"/>
                  </a:lnTo>
                  <a:cubicBezTo>
                    <a:pt x="1" y="55206"/>
                    <a:pt x="1634" y="56859"/>
                    <a:pt x="3671" y="56859"/>
                  </a:cubicBezTo>
                  <a:lnTo>
                    <a:pt x="84543" y="56859"/>
                  </a:lnTo>
                  <a:cubicBezTo>
                    <a:pt x="86559" y="56859"/>
                    <a:pt x="88212" y="55206"/>
                    <a:pt x="88212" y="53190"/>
                  </a:cubicBezTo>
                  <a:lnTo>
                    <a:pt x="88212" y="3670"/>
                  </a:lnTo>
                  <a:cubicBezTo>
                    <a:pt x="88212" y="1634"/>
                    <a:pt x="86559" y="1"/>
                    <a:pt x="84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262830" y="2283749"/>
              <a:ext cx="1632765" cy="1057437"/>
            </a:xfrm>
            <a:custGeom>
              <a:rect b="b" l="l" r="r" t="t"/>
              <a:pathLst>
                <a:path extrusionOk="0" h="57626" w="88979">
                  <a:moveTo>
                    <a:pt x="84926" y="3529"/>
                  </a:moveTo>
                  <a:cubicBezTo>
                    <a:pt x="85208" y="3529"/>
                    <a:pt x="85450" y="3771"/>
                    <a:pt x="85450" y="4053"/>
                  </a:cubicBezTo>
                  <a:lnTo>
                    <a:pt x="85450" y="53573"/>
                  </a:lnTo>
                  <a:cubicBezTo>
                    <a:pt x="85450" y="53855"/>
                    <a:pt x="85208" y="54097"/>
                    <a:pt x="84926" y="54097"/>
                  </a:cubicBezTo>
                  <a:lnTo>
                    <a:pt x="4054" y="54097"/>
                  </a:lnTo>
                  <a:cubicBezTo>
                    <a:pt x="3912" y="54097"/>
                    <a:pt x="3791" y="54036"/>
                    <a:pt x="3691" y="53936"/>
                  </a:cubicBezTo>
                  <a:cubicBezTo>
                    <a:pt x="3590" y="53835"/>
                    <a:pt x="3529" y="53714"/>
                    <a:pt x="3529" y="53573"/>
                  </a:cubicBezTo>
                  <a:lnTo>
                    <a:pt x="3529" y="4053"/>
                  </a:lnTo>
                  <a:cubicBezTo>
                    <a:pt x="3529" y="3912"/>
                    <a:pt x="3570" y="3771"/>
                    <a:pt x="3691" y="3690"/>
                  </a:cubicBezTo>
                  <a:cubicBezTo>
                    <a:pt x="3771" y="3590"/>
                    <a:pt x="3912" y="3529"/>
                    <a:pt x="4054" y="3529"/>
                  </a:cubicBezTo>
                  <a:close/>
                  <a:moveTo>
                    <a:pt x="4054" y="1"/>
                  </a:moveTo>
                  <a:cubicBezTo>
                    <a:pt x="1815" y="1"/>
                    <a:pt x="1" y="1815"/>
                    <a:pt x="1" y="4053"/>
                  </a:cubicBezTo>
                  <a:lnTo>
                    <a:pt x="1" y="53573"/>
                  </a:lnTo>
                  <a:cubicBezTo>
                    <a:pt x="1" y="55811"/>
                    <a:pt x="1815" y="57625"/>
                    <a:pt x="4054" y="57625"/>
                  </a:cubicBezTo>
                  <a:lnTo>
                    <a:pt x="83655" y="57625"/>
                  </a:lnTo>
                  <a:lnTo>
                    <a:pt x="86176" y="57424"/>
                  </a:lnTo>
                  <a:cubicBezTo>
                    <a:pt x="87849" y="56879"/>
                    <a:pt x="88978" y="55327"/>
                    <a:pt x="88978" y="53573"/>
                  </a:cubicBezTo>
                  <a:lnTo>
                    <a:pt x="88978" y="4053"/>
                  </a:lnTo>
                  <a:cubicBezTo>
                    <a:pt x="88978" y="1815"/>
                    <a:pt x="87164" y="1"/>
                    <a:pt x="8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1260610" y="2281529"/>
              <a:ext cx="1637205" cy="1061878"/>
            </a:xfrm>
            <a:custGeom>
              <a:rect b="b" l="l" r="r" t="t"/>
              <a:pathLst>
                <a:path extrusionOk="0" h="57868" w="89221">
                  <a:moveTo>
                    <a:pt x="85047" y="3771"/>
                  </a:moveTo>
                  <a:cubicBezTo>
                    <a:pt x="85147" y="3771"/>
                    <a:pt x="85248" y="3811"/>
                    <a:pt x="85329" y="3892"/>
                  </a:cubicBezTo>
                  <a:cubicBezTo>
                    <a:pt x="85389" y="3973"/>
                    <a:pt x="85430" y="4074"/>
                    <a:pt x="85450" y="4174"/>
                  </a:cubicBezTo>
                  <a:lnTo>
                    <a:pt x="85450" y="53694"/>
                  </a:lnTo>
                  <a:cubicBezTo>
                    <a:pt x="85450" y="53795"/>
                    <a:pt x="85389" y="53895"/>
                    <a:pt x="85329" y="53976"/>
                  </a:cubicBezTo>
                  <a:cubicBezTo>
                    <a:pt x="85248" y="54037"/>
                    <a:pt x="85147" y="54097"/>
                    <a:pt x="85047" y="54097"/>
                  </a:cubicBezTo>
                  <a:lnTo>
                    <a:pt x="4175" y="54097"/>
                  </a:lnTo>
                  <a:cubicBezTo>
                    <a:pt x="4074" y="54097"/>
                    <a:pt x="3973" y="54057"/>
                    <a:pt x="3892" y="53976"/>
                  </a:cubicBezTo>
                  <a:cubicBezTo>
                    <a:pt x="3812" y="53895"/>
                    <a:pt x="3771" y="53795"/>
                    <a:pt x="3771" y="53694"/>
                  </a:cubicBezTo>
                  <a:lnTo>
                    <a:pt x="3771" y="4174"/>
                  </a:lnTo>
                  <a:cubicBezTo>
                    <a:pt x="3771" y="4074"/>
                    <a:pt x="3812" y="3973"/>
                    <a:pt x="3892" y="3892"/>
                  </a:cubicBezTo>
                  <a:cubicBezTo>
                    <a:pt x="3973" y="3811"/>
                    <a:pt x="4074" y="3771"/>
                    <a:pt x="4175" y="3771"/>
                  </a:cubicBezTo>
                  <a:close/>
                  <a:moveTo>
                    <a:pt x="4175" y="3529"/>
                  </a:moveTo>
                  <a:cubicBezTo>
                    <a:pt x="3812" y="3529"/>
                    <a:pt x="3509" y="3811"/>
                    <a:pt x="3509" y="4174"/>
                  </a:cubicBezTo>
                  <a:lnTo>
                    <a:pt x="3509" y="53694"/>
                  </a:lnTo>
                  <a:cubicBezTo>
                    <a:pt x="3509" y="53855"/>
                    <a:pt x="3590" y="54037"/>
                    <a:pt x="3711" y="54157"/>
                  </a:cubicBezTo>
                  <a:cubicBezTo>
                    <a:pt x="3832" y="54278"/>
                    <a:pt x="3993" y="54339"/>
                    <a:pt x="4175" y="54339"/>
                  </a:cubicBezTo>
                  <a:lnTo>
                    <a:pt x="85047" y="54339"/>
                  </a:lnTo>
                  <a:cubicBezTo>
                    <a:pt x="85389" y="54339"/>
                    <a:pt x="85692" y="54057"/>
                    <a:pt x="85692" y="53694"/>
                  </a:cubicBezTo>
                  <a:lnTo>
                    <a:pt x="85692" y="4174"/>
                  </a:lnTo>
                  <a:cubicBezTo>
                    <a:pt x="85692" y="3811"/>
                    <a:pt x="85389" y="3529"/>
                    <a:pt x="85047" y="3529"/>
                  </a:cubicBezTo>
                  <a:close/>
                  <a:moveTo>
                    <a:pt x="85047" y="243"/>
                  </a:moveTo>
                  <a:cubicBezTo>
                    <a:pt x="87204" y="243"/>
                    <a:pt x="88958" y="1997"/>
                    <a:pt x="88978" y="4174"/>
                  </a:cubicBezTo>
                  <a:lnTo>
                    <a:pt x="88978" y="53694"/>
                  </a:lnTo>
                  <a:cubicBezTo>
                    <a:pt x="88978" y="55387"/>
                    <a:pt x="87889" y="56879"/>
                    <a:pt x="86276" y="57424"/>
                  </a:cubicBezTo>
                  <a:lnTo>
                    <a:pt x="83776" y="57625"/>
                  </a:lnTo>
                  <a:lnTo>
                    <a:pt x="4175" y="57625"/>
                  </a:lnTo>
                  <a:cubicBezTo>
                    <a:pt x="1997" y="57605"/>
                    <a:pt x="243" y="55851"/>
                    <a:pt x="243" y="53694"/>
                  </a:cubicBezTo>
                  <a:lnTo>
                    <a:pt x="243" y="4174"/>
                  </a:lnTo>
                  <a:cubicBezTo>
                    <a:pt x="243" y="2017"/>
                    <a:pt x="1997" y="243"/>
                    <a:pt x="4175" y="243"/>
                  </a:cubicBezTo>
                  <a:close/>
                  <a:moveTo>
                    <a:pt x="4175" y="1"/>
                  </a:moveTo>
                  <a:cubicBezTo>
                    <a:pt x="1856" y="1"/>
                    <a:pt x="1" y="1876"/>
                    <a:pt x="1" y="4174"/>
                  </a:cubicBezTo>
                  <a:lnTo>
                    <a:pt x="1" y="53694"/>
                  </a:lnTo>
                  <a:cubicBezTo>
                    <a:pt x="1" y="55992"/>
                    <a:pt x="1856" y="57867"/>
                    <a:pt x="4175" y="57867"/>
                  </a:cubicBezTo>
                  <a:lnTo>
                    <a:pt x="83796" y="57867"/>
                  </a:lnTo>
                  <a:lnTo>
                    <a:pt x="86317" y="57666"/>
                  </a:lnTo>
                  <a:lnTo>
                    <a:pt x="86337" y="57666"/>
                  </a:lnTo>
                  <a:cubicBezTo>
                    <a:pt x="88051" y="57101"/>
                    <a:pt x="89220" y="55488"/>
                    <a:pt x="89220" y="53694"/>
                  </a:cubicBezTo>
                  <a:lnTo>
                    <a:pt x="89220" y="4174"/>
                  </a:lnTo>
                  <a:cubicBezTo>
                    <a:pt x="89220" y="1876"/>
                    <a:pt x="87345" y="1"/>
                    <a:pt x="85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295016" y="2315935"/>
              <a:ext cx="1568008" cy="992698"/>
            </a:xfrm>
            <a:custGeom>
              <a:rect b="b" l="l" r="r" t="t"/>
              <a:pathLst>
                <a:path extrusionOk="0" h="54098" w="85450">
                  <a:moveTo>
                    <a:pt x="2300" y="1"/>
                  </a:moveTo>
                  <a:cubicBezTo>
                    <a:pt x="1029" y="1"/>
                    <a:pt x="1" y="1029"/>
                    <a:pt x="1" y="2299"/>
                  </a:cubicBezTo>
                  <a:lnTo>
                    <a:pt x="1" y="51819"/>
                  </a:lnTo>
                  <a:cubicBezTo>
                    <a:pt x="1" y="53089"/>
                    <a:pt x="1029" y="54097"/>
                    <a:pt x="2300" y="54097"/>
                  </a:cubicBezTo>
                  <a:lnTo>
                    <a:pt x="83172" y="54097"/>
                  </a:lnTo>
                  <a:cubicBezTo>
                    <a:pt x="84442" y="54097"/>
                    <a:pt x="85450" y="53089"/>
                    <a:pt x="85450" y="51819"/>
                  </a:cubicBezTo>
                  <a:lnTo>
                    <a:pt x="85450" y="2299"/>
                  </a:lnTo>
                  <a:cubicBezTo>
                    <a:pt x="85450" y="1029"/>
                    <a:pt x="84442" y="1"/>
                    <a:pt x="83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292795" y="2313714"/>
              <a:ext cx="1572834" cy="997506"/>
            </a:xfrm>
            <a:custGeom>
              <a:rect b="b" l="l" r="r" t="t"/>
              <a:pathLst>
                <a:path extrusionOk="0" h="54360" w="85713">
                  <a:moveTo>
                    <a:pt x="83293" y="263"/>
                  </a:moveTo>
                  <a:cubicBezTo>
                    <a:pt x="84482" y="263"/>
                    <a:pt x="85450" y="1231"/>
                    <a:pt x="85450" y="2420"/>
                  </a:cubicBezTo>
                  <a:lnTo>
                    <a:pt x="85450" y="51940"/>
                  </a:lnTo>
                  <a:cubicBezTo>
                    <a:pt x="85450" y="53129"/>
                    <a:pt x="84482" y="54097"/>
                    <a:pt x="83293" y="54097"/>
                  </a:cubicBezTo>
                  <a:lnTo>
                    <a:pt x="2421" y="54097"/>
                  </a:lnTo>
                  <a:cubicBezTo>
                    <a:pt x="1231" y="54097"/>
                    <a:pt x="263" y="53129"/>
                    <a:pt x="263" y="51940"/>
                  </a:cubicBezTo>
                  <a:lnTo>
                    <a:pt x="263" y="2420"/>
                  </a:lnTo>
                  <a:cubicBezTo>
                    <a:pt x="263" y="1231"/>
                    <a:pt x="1231" y="263"/>
                    <a:pt x="2421" y="263"/>
                  </a:cubicBezTo>
                  <a:close/>
                  <a:moveTo>
                    <a:pt x="2421" y="1"/>
                  </a:moveTo>
                  <a:cubicBezTo>
                    <a:pt x="1090" y="1"/>
                    <a:pt x="1" y="1090"/>
                    <a:pt x="1" y="2420"/>
                  </a:cubicBezTo>
                  <a:lnTo>
                    <a:pt x="1" y="51940"/>
                  </a:lnTo>
                  <a:cubicBezTo>
                    <a:pt x="1" y="53270"/>
                    <a:pt x="1090" y="54339"/>
                    <a:pt x="2421" y="54359"/>
                  </a:cubicBezTo>
                  <a:lnTo>
                    <a:pt x="83293" y="54359"/>
                  </a:lnTo>
                  <a:cubicBezTo>
                    <a:pt x="84623" y="54339"/>
                    <a:pt x="85692" y="53270"/>
                    <a:pt x="85712" y="51940"/>
                  </a:cubicBezTo>
                  <a:lnTo>
                    <a:pt x="85712" y="2420"/>
                  </a:lnTo>
                  <a:cubicBezTo>
                    <a:pt x="85712" y="1090"/>
                    <a:pt x="84623" y="1"/>
                    <a:pt x="83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285767" y="2306686"/>
              <a:ext cx="1586523" cy="1011195"/>
            </a:xfrm>
            <a:custGeom>
              <a:rect b="b" l="l" r="r" t="t"/>
              <a:pathLst>
                <a:path extrusionOk="0" h="55106" w="86459">
                  <a:moveTo>
                    <a:pt x="83676" y="1009"/>
                  </a:moveTo>
                  <a:cubicBezTo>
                    <a:pt x="84664" y="1009"/>
                    <a:pt x="85450" y="1815"/>
                    <a:pt x="85450" y="2803"/>
                  </a:cubicBezTo>
                  <a:lnTo>
                    <a:pt x="85450" y="52323"/>
                  </a:lnTo>
                  <a:cubicBezTo>
                    <a:pt x="85450" y="53311"/>
                    <a:pt x="84664" y="54097"/>
                    <a:pt x="83676" y="54097"/>
                  </a:cubicBezTo>
                  <a:lnTo>
                    <a:pt x="2804" y="54097"/>
                  </a:lnTo>
                  <a:cubicBezTo>
                    <a:pt x="1816" y="54097"/>
                    <a:pt x="1009" y="53311"/>
                    <a:pt x="1009" y="52323"/>
                  </a:cubicBezTo>
                  <a:lnTo>
                    <a:pt x="1009" y="2803"/>
                  </a:lnTo>
                  <a:cubicBezTo>
                    <a:pt x="1009" y="1815"/>
                    <a:pt x="1816" y="1009"/>
                    <a:pt x="2804" y="1009"/>
                  </a:cubicBezTo>
                  <a:close/>
                  <a:moveTo>
                    <a:pt x="2804" y="1"/>
                  </a:moveTo>
                  <a:cubicBezTo>
                    <a:pt x="1251" y="1"/>
                    <a:pt x="1" y="1271"/>
                    <a:pt x="1" y="2803"/>
                  </a:cubicBezTo>
                  <a:lnTo>
                    <a:pt x="1" y="52323"/>
                  </a:lnTo>
                  <a:cubicBezTo>
                    <a:pt x="1" y="53855"/>
                    <a:pt x="1251" y="55105"/>
                    <a:pt x="2804" y="55105"/>
                  </a:cubicBezTo>
                  <a:lnTo>
                    <a:pt x="83676" y="55105"/>
                  </a:lnTo>
                  <a:cubicBezTo>
                    <a:pt x="85208" y="55105"/>
                    <a:pt x="86458" y="53855"/>
                    <a:pt x="86458" y="52323"/>
                  </a:cubicBezTo>
                  <a:lnTo>
                    <a:pt x="86458" y="2803"/>
                  </a:lnTo>
                  <a:cubicBezTo>
                    <a:pt x="86458" y="1271"/>
                    <a:pt x="85208" y="1"/>
                    <a:pt x="83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283547" y="2304466"/>
              <a:ext cx="1591330" cy="1016003"/>
            </a:xfrm>
            <a:custGeom>
              <a:rect b="b" l="l" r="r" t="t"/>
              <a:pathLst>
                <a:path extrusionOk="0" h="55368" w="86721">
                  <a:moveTo>
                    <a:pt x="83797" y="1271"/>
                  </a:moveTo>
                  <a:cubicBezTo>
                    <a:pt x="84704" y="1271"/>
                    <a:pt x="85450" y="2017"/>
                    <a:pt x="85450" y="2924"/>
                  </a:cubicBezTo>
                  <a:lnTo>
                    <a:pt x="85450" y="52444"/>
                  </a:lnTo>
                  <a:cubicBezTo>
                    <a:pt x="85450" y="53351"/>
                    <a:pt x="84704" y="54097"/>
                    <a:pt x="83797" y="54097"/>
                  </a:cubicBezTo>
                  <a:lnTo>
                    <a:pt x="2925" y="54097"/>
                  </a:lnTo>
                  <a:cubicBezTo>
                    <a:pt x="1997" y="54097"/>
                    <a:pt x="1271" y="53351"/>
                    <a:pt x="1271" y="52444"/>
                  </a:cubicBezTo>
                  <a:lnTo>
                    <a:pt x="1271" y="2924"/>
                  </a:lnTo>
                  <a:cubicBezTo>
                    <a:pt x="1271" y="2017"/>
                    <a:pt x="1997" y="1271"/>
                    <a:pt x="2925" y="1271"/>
                  </a:cubicBezTo>
                  <a:close/>
                  <a:moveTo>
                    <a:pt x="83797" y="263"/>
                  </a:moveTo>
                  <a:cubicBezTo>
                    <a:pt x="85268" y="263"/>
                    <a:pt x="86458" y="1453"/>
                    <a:pt x="86458" y="2924"/>
                  </a:cubicBezTo>
                  <a:lnTo>
                    <a:pt x="86458" y="52444"/>
                  </a:lnTo>
                  <a:cubicBezTo>
                    <a:pt x="86458" y="53855"/>
                    <a:pt x="85329" y="55025"/>
                    <a:pt x="83918" y="55105"/>
                  </a:cubicBezTo>
                  <a:lnTo>
                    <a:pt x="83918" y="54339"/>
                  </a:lnTo>
                  <a:cubicBezTo>
                    <a:pt x="84926" y="54279"/>
                    <a:pt x="85712" y="53452"/>
                    <a:pt x="85712" y="52444"/>
                  </a:cubicBezTo>
                  <a:lnTo>
                    <a:pt x="85712" y="2924"/>
                  </a:lnTo>
                  <a:cubicBezTo>
                    <a:pt x="85712" y="1876"/>
                    <a:pt x="84845" y="1009"/>
                    <a:pt x="83797" y="1009"/>
                  </a:cubicBezTo>
                  <a:lnTo>
                    <a:pt x="2925" y="1009"/>
                  </a:lnTo>
                  <a:cubicBezTo>
                    <a:pt x="1876" y="1009"/>
                    <a:pt x="1009" y="1876"/>
                    <a:pt x="1009" y="2924"/>
                  </a:cubicBezTo>
                  <a:lnTo>
                    <a:pt x="1009" y="52444"/>
                  </a:lnTo>
                  <a:cubicBezTo>
                    <a:pt x="1009" y="53492"/>
                    <a:pt x="1876" y="54359"/>
                    <a:pt x="2925" y="54359"/>
                  </a:cubicBezTo>
                  <a:lnTo>
                    <a:pt x="83655" y="54359"/>
                  </a:lnTo>
                  <a:lnTo>
                    <a:pt x="83655" y="55105"/>
                  </a:lnTo>
                  <a:lnTo>
                    <a:pt x="2925" y="55105"/>
                  </a:lnTo>
                  <a:cubicBezTo>
                    <a:pt x="1453" y="55105"/>
                    <a:pt x="263" y="53916"/>
                    <a:pt x="263" y="52444"/>
                  </a:cubicBezTo>
                  <a:lnTo>
                    <a:pt x="263" y="2924"/>
                  </a:lnTo>
                  <a:cubicBezTo>
                    <a:pt x="263" y="1453"/>
                    <a:pt x="1453" y="263"/>
                    <a:pt x="2925" y="263"/>
                  </a:cubicBezTo>
                  <a:close/>
                  <a:moveTo>
                    <a:pt x="2925" y="1"/>
                  </a:moveTo>
                  <a:cubicBezTo>
                    <a:pt x="1311" y="1"/>
                    <a:pt x="1" y="1311"/>
                    <a:pt x="1" y="2924"/>
                  </a:cubicBezTo>
                  <a:lnTo>
                    <a:pt x="1" y="52444"/>
                  </a:lnTo>
                  <a:cubicBezTo>
                    <a:pt x="1" y="54057"/>
                    <a:pt x="1311" y="55347"/>
                    <a:pt x="2925" y="55367"/>
                  </a:cubicBezTo>
                  <a:lnTo>
                    <a:pt x="83655" y="55367"/>
                  </a:lnTo>
                  <a:lnTo>
                    <a:pt x="83655" y="55347"/>
                  </a:lnTo>
                  <a:lnTo>
                    <a:pt x="83918" y="55347"/>
                  </a:lnTo>
                  <a:cubicBezTo>
                    <a:pt x="85470" y="55287"/>
                    <a:pt x="86700" y="53996"/>
                    <a:pt x="86720" y="52444"/>
                  </a:cubicBezTo>
                  <a:lnTo>
                    <a:pt x="86720" y="2924"/>
                  </a:lnTo>
                  <a:cubicBezTo>
                    <a:pt x="86700" y="1311"/>
                    <a:pt x="85410" y="1"/>
                    <a:pt x="83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318339" y="2339258"/>
              <a:ext cx="1521747" cy="742936"/>
            </a:xfrm>
            <a:custGeom>
              <a:rect b="b" l="l" r="r" t="t"/>
              <a:pathLst>
                <a:path extrusionOk="0" h="40487" w="82929">
                  <a:moveTo>
                    <a:pt x="1029" y="0"/>
                  </a:moveTo>
                  <a:cubicBezTo>
                    <a:pt x="464" y="0"/>
                    <a:pt x="0" y="464"/>
                    <a:pt x="0" y="1028"/>
                  </a:cubicBezTo>
                  <a:lnTo>
                    <a:pt x="0" y="33248"/>
                  </a:lnTo>
                  <a:cubicBezTo>
                    <a:pt x="9557" y="37744"/>
                    <a:pt x="22139" y="40487"/>
                    <a:pt x="35930" y="40487"/>
                  </a:cubicBezTo>
                  <a:cubicBezTo>
                    <a:pt x="56032" y="40487"/>
                    <a:pt x="73594" y="34660"/>
                    <a:pt x="82929" y="26030"/>
                  </a:cubicBezTo>
                  <a:lnTo>
                    <a:pt x="82929" y="1028"/>
                  </a:lnTo>
                  <a:cubicBezTo>
                    <a:pt x="82929" y="464"/>
                    <a:pt x="82465" y="0"/>
                    <a:pt x="8190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2006867" y="2286336"/>
              <a:ext cx="144690" cy="36278"/>
            </a:xfrm>
            <a:custGeom>
              <a:rect b="b" l="l" r="r" t="t"/>
              <a:pathLst>
                <a:path extrusionOk="0" h="1977" w="7885">
                  <a:moveTo>
                    <a:pt x="989" y="1"/>
                  </a:moveTo>
                  <a:cubicBezTo>
                    <a:pt x="444" y="1"/>
                    <a:pt x="1" y="444"/>
                    <a:pt x="1" y="989"/>
                  </a:cubicBezTo>
                  <a:cubicBezTo>
                    <a:pt x="1" y="1533"/>
                    <a:pt x="444" y="1977"/>
                    <a:pt x="989" y="1977"/>
                  </a:cubicBezTo>
                  <a:lnTo>
                    <a:pt x="6896" y="1977"/>
                  </a:lnTo>
                  <a:cubicBezTo>
                    <a:pt x="7441" y="1977"/>
                    <a:pt x="7884" y="1533"/>
                    <a:pt x="7884" y="989"/>
                  </a:cubicBezTo>
                  <a:cubicBezTo>
                    <a:pt x="7884" y="444"/>
                    <a:pt x="7441" y="1"/>
                    <a:pt x="6896" y="1"/>
                  </a:cubicBezTo>
                  <a:close/>
                </a:path>
              </a:pathLst>
            </a:custGeom>
            <a:solidFill>
              <a:srgbClr val="DAEBFF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070138" y="2294117"/>
              <a:ext cx="17781" cy="18148"/>
            </a:xfrm>
            <a:custGeom>
              <a:rect b="b" l="l" r="r" t="t"/>
              <a:pathLst>
                <a:path extrusionOk="0" h="989" w="969">
                  <a:moveTo>
                    <a:pt x="484" y="0"/>
                  </a:moveTo>
                  <a:cubicBezTo>
                    <a:pt x="222" y="0"/>
                    <a:pt x="1" y="222"/>
                    <a:pt x="1" y="504"/>
                  </a:cubicBezTo>
                  <a:cubicBezTo>
                    <a:pt x="1" y="766"/>
                    <a:pt x="222" y="988"/>
                    <a:pt x="484" y="988"/>
                  </a:cubicBezTo>
                  <a:cubicBezTo>
                    <a:pt x="767" y="988"/>
                    <a:pt x="968" y="766"/>
                    <a:pt x="968" y="504"/>
                  </a:cubicBezTo>
                  <a:cubicBezTo>
                    <a:pt x="968" y="222"/>
                    <a:pt x="767" y="0"/>
                    <a:pt x="484" y="0"/>
                  </a:cubicBezTo>
                  <a:close/>
                </a:path>
              </a:pathLst>
            </a:custGeom>
            <a:solidFill>
              <a:srgbClr val="8CB4E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2064963" y="2289309"/>
              <a:ext cx="28131" cy="27764"/>
            </a:xfrm>
            <a:custGeom>
              <a:rect b="b" l="l" r="r" t="t"/>
              <a:pathLst>
                <a:path extrusionOk="0" h="1513" w="1533">
                  <a:moveTo>
                    <a:pt x="766" y="0"/>
                  </a:moveTo>
                  <a:cubicBezTo>
                    <a:pt x="343" y="0"/>
                    <a:pt x="0" y="343"/>
                    <a:pt x="0" y="766"/>
                  </a:cubicBezTo>
                  <a:cubicBezTo>
                    <a:pt x="0" y="1170"/>
                    <a:pt x="343" y="1512"/>
                    <a:pt x="766" y="1512"/>
                  </a:cubicBezTo>
                  <a:cubicBezTo>
                    <a:pt x="1190" y="1512"/>
                    <a:pt x="1533" y="1170"/>
                    <a:pt x="1533" y="766"/>
                  </a:cubicBezTo>
                  <a:cubicBezTo>
                    <a:pt x="1533" y="343"/>
                    <a:pt x="1190" y="0"/>
                    <a:pt x="766" y="0"/>
                  </a:cubicBezTo>
                  <a:close/>
                </a:path>
              </a:pathLst>
            </a:custGeom>
            <a:solidFill>
              <a:srgbClr val="8CB4E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070138" y="2294117"/>
              <a:ext cx="17781" cy="18148"/>
            </a:xfrm>
            <a:custGeom>
              <a:rect b="b" l="l" r="r" t="t"/>
              <a:pathLst>
                <a:path extrusionOk="0" h="989" w="969">
                  <a:moveTo>
                    <a:pt x="484" y="0"/>
                  </a:moveTo>
                  <a:cubicBezTo>
                    <a:pt x="222" y="0"/>
                    <a:pt x="1" y="222"/>
                    <a:pt x="1" y="504"/>
                  </a:cubicBezTo>
                  <a:cubicBezTo>
                    <a:pt x="1" y="766"/>
                    <a:pt x="222" y="988"/>
                    <a:pt x="484" y="988"/>
                  </a:cubicBezTo>
                  <a:cubicBezTo>
                    <a:pt x="767" y="988"/>
                    <a:pt x="968" y="766"/>
                    <a:pt x="968" y="504"/>
                  </a:cubicBezTo>
                  <a:cubicBezTo>
                    <a:pt x="968" y="222"/>
                    <a:pt x="767" y="0"/>
                    <a:pt x="484" y="0"/>
                  </a:cubicBezTo>
                  <a:close/>
                </a:path>
              </a:pathLst>
            </a:custGeom>
            <a:solidFill>
              <a:srgbClr val="DAEBFF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775639" y="3690423"/>
              <a:ext cx="610486" cy="189831"/>
            </a:xfrm>
            <a:custGeom>
              <a:rect b="b" l="l" r="r" t="t"/>
              <a:pathLst>
                <a:path extrusionOk="0" h="10345" w="33269">
                  <a:moveTo>
                    <a:pt x="2238" y="1"/>
                  </a:moveTo>
                  <a:cubicBezTo>
                    <a:pt x="1008" y="1"/>
                    <a:pt x="0" y="1009"/>
                    <a:pt x="0" y="2259"/>
                  </a:cubicBezTo>
                  <a:lnTo>
                    <a:pt x="0" y="8086"/>
                  </a:lnTo>
                  <a:cubicBezTo>
                    <a:pt x="0" y="9336"/>
                    <a:pt x="1008" y="10344"/>
                    <a:pt x="2238" y="10344"/>
                  </a:cubicBezTo>
                  <a:lnTo>
                    <a:pt x="31010" y="10344"/>
                  </a:lnTo>
                  <a:cubicBezTo>
                    <a:pt x="32260" y="10344"/>
                    <a:pt x="33268" y="9336"/>
                    <a:pt x="33268" y="8086"/>
                  </a:cubicBezTo>
                  <a:lnTo>
                    <a:pt x="33268" y="2259"/>
                  </a:lnTo>
                  <a:cubicBezTo>
                    <a:pt x="33268" y="1009"/>
                    <a:pt x="32260" y="1"/>
                    <a:pt x="3101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775639" y="3821405"/>
              <a:ext cx="610486" cy="58848"/>
            </a:xfrm>
            <a:custGeom>
              <a:rect b="b" l="l" r="r" t="t"/>
              <a:pathLst>
                <a:path extrusionOk="0" h="3207" w="33269">
                  <a:moveTo>
                    <a:pt x="0" y="0"/>
                  </a:moveTo>
                  <a:lnTo>
                    <a:pt x="0" y="948"/>
                  </a:lnTo>
                  <a:cubicBezTo>
                    <a:pt x="0" y="2198"/>
                    <a:pt x="1008" y="3206"/>
                    <a:pt x="2258" y="3206"/>
                  </a:cubicBezTo>
                  <a:lnTo>
                    <a:pt x="31010" y="3206"/>
                  </a:lnTo>
                  <a:cubicBezTo>
                    <a:pt x="32260" y="3206"/>
                    <a:pt x="33268" y="2198"/>
                    <a:pt x="33268" y="948"/>
                  </a:cubicBezTo>
                  <a:lnTo>
                    <a:pt x="33268" y="0"/>
                  </a:lnTo>
                  <a:cubicBezTo>
                    <a:pt x="33268" y="1230"/>
                    <a:pt x="32260" y="2259"/>
                    <a:pt x="31010" y="2259"/>
                  </a:cubicBezTo>
                  <a:lnTo>
                    <a:pt x="2258" y="2259"/>
                  </a:lnTo>
                  <a:cubicBezTo>
                    <a:pt x="1008" y="2259"/>
                    <a:pt x="0" y="1230"/>
                    <a:pt x="0" y="0"/>
                  </a:cubicBezTo>
                  <a:close/>
                </a:path>
              </a:pathLst>
            </a:custGeom>
            <a:solidFill>
              <a:srgbClr val="DAEBFF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007234" y="3341168"/>
              <a:ext cx="143956" cy="416251"/>
            </a:xfrm>
            <a:custGeom>
              <a:rect b="b" l="l" r="r" t="t"/>
              <a:pathLst>
                <a:path extrusionOk="0" h="22684" w="7845">
                  <a:moveTo>
                    <a:pt x="1" y="0"/>
                  </a:moveTo>
                  <a:lnTo>
                    <a:pt x="1" y="22683"/>
                  </a:lnTo>
                  <a:lnTo>
                    <a:pt x="7844" y="22683"/>
                  </a:lnTo>
                  <a:lnTo>
                    <a:pt x="7844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007234" y="3341168"/>
              <a:ext cx="143956" cy="240880"/>
            </a:xfrm>
            <a:custGeom>
              <a:rect b="b" l="l" r="r" t="t"/>
              <a:pathLst>
                <a:path extrusionOk="0" h="13127" w="7845">
                  <a:moveTo>
                    <a:pt x="1" y="0"/>
                  </a:moveTo>
                  <a:lnTo>
                    <a:pt x="1" y="13126"/>
                  </a:lnTo>
                  <a:lnTo>
                    <a:pt x="7844" y="4981"/>
                  </a:lnTo>
                  <a:lnTo>
                    <a:pt x="78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2424587" y="2023656"/>
              <a:ext cx="680418" cy="540940"/>
            </a:xfrm>
            <a:custGeom>
              <a:rect b="b" l="l" r="r" t="t"/>
              <a:pathLst>
                <a:path extrusionOk="0" h="29479" w="37080">
                  <a:moveTo>
                    <a:pt x="24643" y="0"/>
                  </a:moveTo>
                  <a:cubicBezTo>
                    <a:pt x="23490" y="0"/>
                    <a:pt x="22542" y="940"/>
                    <a:pt x="22522" y="2097"/>
                  </a:cubicBezTo>
                  <a:lnTo>
                    <a:pt x="22280" y="2037"/>
                  </a:lnTo>
                  <a:cubicBezTo>
                    <a:pt x="22139" y="2017"/>
                    <a:pt x="21998" y="2017"/>
                    <a:pt x="21857" y="2017"/>
                  </a:cubicBezTo>
                  <a:cubicBezTo>
                    <a:pt x="20848" y="2017"/>
                    <a:pt x="19981" y="2722"/>
                    <a:pt x="19780" y="3710"/>
                  </a:cubicBezTo>
                  <a:lnTo>
                    <a:pt x="19538" y="4940"/>
                  </a:lnTo>
                  <a:cubicBezTo>
                    <a:pt x="19377" y="4900"/>
                    <a:pt x="19215" y="4880"/>
                    <a:pt x="19054" y="4880"/>
                  </a:cubicBezTo>
                  <a:cubicBezTo>
                    <a:pt x="18187" y="4880"/>
                    <a:pt x="17401" y="5404"/>
                    <a:pt x="17078" y="6210"/>
                  </a:cubicBezTo>
                  <a:lnTo>
                    <a:pt x="14114" y="13570"/>
                  </a:lnTo>
                  <a:lnTo>
                    <a:pt x="12844" y="12481"/>
                  </a:lnTo>
                  <a:cubicBezTo>
                    <a:pt x="12481" y="12179"/>
                    <a:pt x="12017" y="11997"/>
                    <a:pt x="11533" y="11997"/>
                  </a:cubicBezTo>
                  <a:lnTo>
                    <a:pt x="4900" y="11997"/>
                  </a:lnTo>
                  <a:cubicBezTo>
                    <a:pt x="4456" y="12017"/>
                    <a:pt x="4013" y="12138"/>
                    <a:pt x="3650" y="12400"/>
                  </a:cubicBezTo>
                  <a:lnTo>
                    <a:pt x="2138" y="12400"/>
                  </a:lnTo>
                  <a:cubicBezTo>
                    <a:pt x="948" y="12400"/>
                    <a:pt x="0" y="13409"/>
                    <a:pt x="101" y="14578"/>
                  </a:cubicBezTo>
                  <a:lnTo>
                    <a:pt x="988" y="27462"/>
                  </a:lnTo>
                  <a:cubicBezTo>
                    <a:pt x="1049" y="28591"/>
                    <a:pt x="1996" y="29478"/>
                    <a:pt x="3125" y="29478"/>
                  </a:cubicBezTo>
                  <a:lnTo>
                    <a:pt x="21292" y="29478"/>
                  </a:lnTo>
                  <a:cubicBezTo>
                    <a:pt x="21715" y="29478"/>
                    <a:pt x="22119" y="29357"/>
                    <a:pt x="22461" y="29115"/>
                  </a:cubicBezTo>
                  <a:cubicBezTo>
                    <a:pt x="23066" y="28752"/>
                    <a:pt x="23449" y="28147"/>
                    <a:pt x="23530" y="27462"/>
                  </a:cubicBezTo>
                  <a:lnTo>
                    <a:pt x="23792" y="25405"/>
                  </a:lnTo>
                  <a:cubicBezTo>
                    <a:pt x="24578" y="25325"/>
                    <a:pt x="25244" y="24821"/>
                    <a:pt x="25546" y="24075"/>
                  </a:cubicBezTo>
                  <a:lnTo>
                    <a:pt x="26817" y="20909"/>
                  </a:lnTo>
                  <a:lnTo>
                    <a:pt x="28994" y="21332"/>
                  </a:lnTo>
                  <a:cubicBezTo>
                    <a:pt x="29135" y="21353"/>
                    <a:pt x="29276" y="21373"/>
                    <a:pt x="29397" y="21373"/>
                  </a:cubicBezTo>
                  <a:cubicBezTo>
                    <a:pt x="30426" y="21373"/>
                    <a:pt x="31313" y="20647"/>
                    <a:pt x="31494" y="19639"/>
                  </a:cubicBezTo>
                  <a:lnTo>
                    <a:pt x="31857" y="17764"/>
                  </a:lnTo>
                  <a:lnTo>
                    <a:pt x="34720" y="17804"/>
                  </a:lnTo>
                  <a:cubicBezTo>
                    <a:pt x="35890" y="17804"/>
                    <a:pt x="36837" y="16876"/>
                    <a:pt x="36857" y="15707"/>
                  </a:cubicBezTo>
                  <a:lnTo>
                    <a:pt x="37079" y="2319"/>
                  </a:lnTo>
                  <a:cubicBezTo>
                    <a:pt x="37079" y="1150"/>
                    <a:pt x="36152" y="182"/>
                    <a:pt x="34962" y="162"/>
                  </a:cubicBezTo>
                  <a:lnTo>
                    <a:pt x="24679" y="0"/>
                  </a:lnTo>
                  <a:cubicBezTo>
                    <a:pt x="24667" y="0"/>
                    <a:pt x="24655" y="0"/>
                    <a:pt x="246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468241" y="2267105"/>
              <a:ext cx="389607" cy="273433"/>
            </a:xfrm>
            <a:custGeom>
              <a:rect b="b" l="l" r="r" t="t"/>
              <a:pathLst>
                <a:path extrusionOk="0" h="14901" w="21232">
                  <a:moveTo>
                    <a:pt x="2521" y="0"/>
                  </a:moveTo>
                  <a:cubicBezTo>
                    <a:pt x="2037" y="21"/>
                    <a:pt x="1634" y="383"/>
                    <a:pt x="1593" y="867"/>
                  </a:cubicBezTo>
                  <a:lnTo>
                    <a:pt x="81" y="14054"/>
                  </a:lnTo>
                  <a:cubicBezTo>
                    <a:pt x="0" y="14497"/>
                    <a:pt x="343" y="14901"/>
                    <a:pt x="807" y="14901"/>
                  </a:cubicBezTo>
                  <a:lnTo>
                    <a:pt x="18973" y="14901"/>
                  </a:lnTo>
                  <a:cubicBezTo>
                    <a:pt x="19457" y="14880"/>
                    <a:pt x="19840" y="14517"/>
                    <a:pt x="19901" y="14054"/>
                  </a:cubicBezTo>
                  <a:lnTo>
                    <a:pt x="21171" y="3045"/>
                  </a:lnTo>
                  <a:cubicBezTo>
                    <a:pt x="21232" y="2601"/>
                    <a:pt x="20889" y="2198"/>
                    <a:pt x="20425" y="2198"/>
                  </a:cubicBezTo>
                  <a:lnTo>
                    <a:pt x="12239" y="2198"/>
                  </a:lnTo>
                  <a:cubicBezTo>
                    <a:pt x="12058" y="2198"/>
                    <a:pt x="11896" y="2138"/>
                    <a:pt x="11755" y="2017"/>
                  </a:cubicBezTo>
                  <a:lnTo>
                    <a:pt x="9638" y="182"/>
                  </a:lnTo>
                  <a:cubicBezTo>
                    <a:pt x="9497" y="81"/>
                    <a:pt x="9336" y="0"/>
                    <a:pt x="915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2663963" y="2136435"/>
              <a:ext cx="303032" cy="330539"/>
            </a:xfrm>
            <a:custGeom>
              <a:rect b="b" l="l" r="r" t="t"/>
              <a:pathLst>
                <a:path extrusionOk="0" h="18013" w="16514">
                  <a:moveTo>
                    <a:pt x="5999" y="1"/>
                  </a:moveTo>
                  <a:cubicBezTo>
                    <a:pt x="5646" y="1"/>
                    <a:pt x="5321" y="210"/>
                    <a:pt x="5182" y="548"/>
                  </a:cubicBezTo>
                  <a:lnTo>
                    <a:pt x="182" y="12969"/>
                  </a:lnTo>
                  <a:cubicBezTo>
                    <a:pt x="0" y="13412"/>
                    <a:pt x="222" y="13916"/>
                    <a:pt x="666" y="14098"/>
                  </a:cubicBezTo>
                  <a:lnTo>
                    <a:pt x="10183" y="17949"/>
                  </a:lnTo>
                  <a:cubicBezTo>
                    <a:pt x="10293" y="17992"/>
                    <a:pt x="10405" y="18012"/>
                    <a:pt x="10515" y="18012"/>
                  </a:cubicBezTo>
                  <a:cubicBezTo>
                    <a:pt x="10868" y="18012"/>
                    <a:pt x="11194" y="17803"/>
                    <a:pt x="11332" y="17465"/>
                  </a:cubicBezTo>
                  <a:lnTo>
                    <a:pt x="16332" y="5045"/>
                  </a:lnTo>
                  <a:cubicBezTo>
                    <a:pt x="16514" y="4601"/>
                    <a:pt x="16292" y="4097"/>
                    <a:pt x="15848" y="3916"/>
                  </a:cubicBezTo>
                  <a:lnTo>
                    <a:pt x="6332" y="64"/>
                  </a:lnTo>
                  <a:cubicBezTo>
                    <a:pt x="6221" y="21"/>
                    <a:pt x="6109" y="1"/>
                    <a:pt x="5999" y="1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680606" y="2151152"/>
              <a:ext cx="269745" cy="301105"/>
            </a:xfrm>
            <a:custGeom>
              <a:rect b="b" l="l" r="r" t="t"/>
              <a:pathLst>
                <a:path extrusionOk="0" h="16409" w="14700">
                  <a:moveTo>
                    <a:pt x="5090" y="1"/>
                  </a:moveTo>
                  <a:cubicBezTo>
                    <a:pt x="5062" y="1"/>
                    <a:pt x="5036" y="19"/>
                    <a:pt x="5021" y="49"/>
                  </a:cubicBezTo>
                  <a:lnTo>
                    <a:pt x="21" y="12469"/>
                  </a:lnTo>
                  <a:cubicBezTo>
                    <a:pt x="1" y="12509"/>
                    <a:pt x="21" y="12550"/>
                    <a:pt x="61" y="12550"/>
                  </a:cubicBezTo>
                  <a:lnTo>
                    <a:pt x="9578" y="16401"/>
                  </a:lnTo>
                  <a:cubicBezTo>
                    <a:pt x="9589" y="16406"/>
                    <a:pt x="9600" y="16409"/>
                    <a:pt x="9610" y="16409"/>
                  </a:cubicBezTo>
                  <a:cubicBezTo>
                    <a:pt x="9639" y="16409"/>
                    <a:pt x="9664" y="16390"/>
                    <a:pt x="9679" y="16360"/>
                  </a:cubicBezTo>
                  <a:lnTo>
                    <a:pt x="14679" y="3940"/>
                  </a:lnTo>
                  <a:cubicBezTo>
                    <a:pt x="14699" y="3900"/>
                    <a:pt x="14679" y="3860"/>
                    <a:pt x="14639" y="3839"/>
                  </a:cubicBezTo>
                  <a:lnTo>
                    <a:pt x="5122" y="8"/>
                  </a:lnTo>
                  <a:cubicBezTo>
                    <a:pt x="5111" y="3"/>
                    <a:pt x="5100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706516" y="2194458"/>
              <a:ext cx="198327" cy="246918"/>
            </a:xfrm>
            <a:custGeom>
              <a:rect b="b" l="l" r="r" t="t"/>
              <a:pathLst>
                <a:path extrusionOk="0" h="13456" w="10808">
                  <a:moveTo>
                    <a:pt x="6934" y="1"/>
                  </a:moveTo>
                  <a:cubicBezTo>
                    <a:pt x="5692" y="1"/>
                    <a:pt x="4507" y="649"/>
                    <a:pt x="3851" y="1782"/>
                  </a:cubicBezTo>
                  <a:cubicBezTo>
                    <a:pt x="2964" y="3314"/>
                    <a:pt x="3327" y="5250"/>
                    <a:pt x="4718" y="6359"/>
                  </a:cubicBezTo>
                  <a:cubicBezTo>
                    <a:pt x="4779" y="6399"/>
                    <a:pt x="4799" y="6480"/>
                    <a:pt x="4779" y="6560"/>
                  </a:cubicBezTo>
                  <a:lnTo>
                    <a:pt x="4617" y="6943"/>
                  </a:lnTo>
                  <a:cubicBezTo>
                    <a:pt x="4587" y="7018"/>
                    <a:pt x="4513" y="7060"/>
                    <a:pt x="4436" y="7060"/>
                  </a:cubicBezTo>
                  <a:cubicBezTo>
                    <a:pt x="4409" y="7060"/>
                    <a:pt x="4381" y="7055"/>
                    <a:pt x="4355" y="7044"/>
                  </a:cubicBezTo>
                  <a:lnTo>
                    <a:pt x="3771" y="6822"/>
                  </a:lnTo>
                  <a:cubicBezTo>
                    <a:pt x="3507" y="6715"/>
                    <a:pt x="3237" y="6664"/>
                    <a:pt x="2972" y="6664"/>
                  </a:cubicBezTo>
                  <a:cubicBezTo>
                    <a:pt x="2142" y="6664"/>
                    <a:pt x="1370" y="7162"/>
                    <a:pt x="1049" y="7972"/>
                  </a:cubicBezTo>
                  <a:lnTo>
                    <a:pt x="61" y="10411"/>
                  </a:lnTo>
                  <a:cubicBezTo>
                    <a:pt x="0" y="10553"/>
                    <a:pt x="81" y="10734"/>
                    <a:pt x="222" y="10794"/>
                  </a:cubicBezTo>
                  <a:lnTo>
                    <a:pt x="6775" y="13436"/>
                  </a:lnTo>
                  <a:cubicBezTo>
                    <a:pt x="6811" y="13449"/>
                    <a:pt x="6847" y="13456"/>
                    <a:pt x="6883" y="13456"/>
                  </a:cubicBezTo>
                  <a:cubicBezTo>
                    <a:pt x="7004" y="13456"/>
                    <a:pt x="7111" y="13379"/>
                    <a:pt x="7158" y="13254"/>
                  </a:cubicBezTo>
                  <a:lnTo>
                    <a:pt x="8085" y="10996"/>
                  </a:lnTo>
                  <a:cubicBezTo>
                    <a:pt x="8549" y="9827"/>
                    <a:pt x="7985" y="8496"/>
                    <a:pt x="6815" y="8032"/>
                  </a:cubicBezTo>
                  <a:lnTo>
                    <a:pt x="6372" y="7851"/>
                  </a:lnTo>
                  <a:cubicBezTo>
                    <a:pt x="6271" y="7810"/>
                    <a:pt x="6230" y="7710"/>
                    <a:pt x="6271" y="7609"/>
                  </a:cubicBezTo>
                  <a:lnTo>
                    <a:pt x="6432" y="7226"/>
                  </a:lnTo>
                  <a:cubicBezTo>
                    <a:pt x="6452" y="7145"/>
                    <a:pt x="6533" y="7105"/>
                    <a:pt x="6613" y="7105"/>
                  </a:cubicBezTo>
                  <a:cubicBezTo>
                    <a:pt x="6722" y="7115"/>
                    <a:pt x="6830" y="7120"/>
                    <a:pt x="6936" y="7120"/>
                  </a:cubicBezTo>
                  <a:cubicBezTo>
                    <a:pt x="8562" y="7120"/>
                    <a:pt x="10006" y="5991"/>
                    <a:pt x="10384" y="4383"/>
                  </a:cubicBezTo>
                  <a:cubicBezTo>
                    <a:pt x="10807" y="2669"/>
                    <a:pt x="9880" y="915"/>
                    <a:pt x="8247" y="249"/>
                  </a:cubicBezTo>
                  <a:cubicBezTo>
                    <a:pt x="7816" y="81"/>
                    <a:pt x="7371" y="1"/>
                    <a:pt x="6934" y="1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61640" y="2083605"/>
              <a:ext cx="266772" cy="308922"/>
            </a:xfrm>
            <a:custGeom>
              <a:rect b="b" l="l" r="r" t="t"/>
              <a:pathLst>
                <a:path extrusionOk="0" h="16835" w="14538">
                  <a:moveTo>
                    <a:pt x="3485" y="1"/>
                  </a:moveTo>
                  <a:cubicBezTo>
                    <a:pt x="3077" y="1"/>
                    <a:pt x="2729" y="284"/>
                    <a:pt x="2642" y="705"/>
                  </a:cubicBezTo>
                  <a:lnTo>
                    <a:pt x="101" y="13851"/>
                  </a:lnTo>
                  <a:cubicBezTo>
                    <a:pt x="0" y="14315"/>
                    <a:pt x="323" y="14779"/>
                    <a:pt x="787" y="14880"/>
                  </a:cubicBezTo>
                  <a:lnTo>
                    <a:pt x="10868" y="16815"/>
                  </a:lnTo>
                  <a:cubicBezTo>
                    <a:pt x="10931" y="16828"/>
                    <a:pt x="10993" y="16835"/>
                    <a:pt x="11054" y="16835"/>
                  </a:cubicBezTo>
                  <a:cubicBezTo>
                    <a:pt x="11466" y="16835"/>
                    <a:pt x="11826" y="16551"/>
                    <a:pt x="11896" y="16130"/>
                  </a:cubicBezTo>
                  <a:lnTo>
                    <a:pt x="14437" y="2984"/>
                  </a:lnTo>
                  <a:cubicBezTo>
                    <a:pt x="14538" y="2520"/>
                    <a:pt x="14235" y="2056"/>
                    <a:pt x="13751" y="1955"/>
                  </a:cubicBezTo>
                  <a:lnTo>
                    <a:pt x="3670" y="20"/>
                  </a:lnTo>
                  <a:cubicBezTo>
                    <a:pt x="3607" y="7"/>
                    <a:pt x="3545" y="1"/>
                    <a:pt x="3485" y="1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2777916" y="2098285"/>
              <a:ext cx="234586" cy="279562"/>
            </a:xfrm>
            <a:custGeom>
              <a:rect b="b" l="l" r="r" t="t"/>
              <a:pathLst>
                <a:path extrusionOk="0" h="15235" w="12784">
                  <a:moveTo>
                    <a:pt x="2600" y="1"/>
                  </a:moveTo>
                  <a:cubicBezTo>
                    <a:pt x="2568" y="1"/>
                    <a:pt x="2541" y="34"/>
                    <a:pt x="2541" y="67"/>
                  </a:cubicBezTo>
                  <a:lnTo>
                    <a:pt x="1" y="13193"/>
                  </a:lnTo>
                  <a:cubicBezTo>
                    <a:pt x="1" y="13233"/>
                    <a:pt x="21" y="13273"/>
                    <a:pt x="61" y="13273"/>
                  </a:cubicBezTo>
                  <a:lnTo>
                    <a:pt x="10142" y="15229"/>
                  </a:lnTo>
                  <a:cubicBezTo>
                    <a:pt x="10150" y="15233"/>
                    <a:pt x="10157" y="15234"/>
                    <a:pt x="10164" y="15234"/>
                  </a:cubicBezTo>
                  <a:cubicBezTo>
                    <a:pt x="10196" y="15234"/>
                    <a:pt x="10223" y="15201"/>
                    <a:pt x="10223" y="15169"/>
                  </a:cubicBezTo>
                  <a:lnTo>
                    <a:pt x="12763" y="2043"/>
                  </a:lnTo>
                  <a:cubicBezTo>
                    <a:pt x="12784" y="2002"/>
                    <a:pt x="12743" y="1962"/>
                    <a:pt x="12703" y="1942"/>
                  </a:cubicBezTo>
                  <a:lnTo>
                    <a:pt x="2622" y="6"/>
                  </a:lnTo>
                  <a:cubicBezTo>
                    <a:pt x="2614" y="3"/>
                    <a:pt x="2607" y="1"/>
                    <a:pt x="260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804193" y="2128233"/>
              <a:ext cx="167242" cy="243394"/>
            </a:xfrm>
            <a:custGeom>
              <a:rect b="b" l="l" r="r" t="t"/>
              <a:pathLst>
                <a:path extrusionOk="0" h="13264" w="9114">
                  <a:moveTo>
                    <a:pt x="5461" y="0"/>
                  </a:moveTo>
                  <a:cubicBezTo>
                    <a:pt x="3980" y="0"/>
                    <a:pt x="2624" y="936"/>
                    <a:pt x="2117" y="2387"/>
                  </a:cubicBezTo>
                  <a:cubicBezTo>
                    <a:pt x="1532" y="4040"/>
                    <a:pt x="2258" y="5895"/>
                    <a:pt x="3831" y="6722"/>
                  </a:cubicBezTo>
                  <a:cubicBezTo>
                    <a:pt x="3912" y="6742"/>
                    <a:pt x="3952" y="6822"/>
                    <a:pt x="3932" y="6903"/>
                  </a:cubicBezTo>
                  <a:lnTo>
                    <a:pt x="3851" y="7326"/>
                  </a:lnTo>
                  <a:cubicBezTo>
                    <a:pt x="3834" y="7414"/>
                    <a:pt x="3755" y="7471"/>
                    <a:pt x="3668" y="7471"/>
                  </a:cubicBezTo>
                  <a:cubicBezTo>
                    <a:pt x="3655" y="7471"/>
                    <a:pt x="3642" y="7470"/>
                    <a:pt x="3629" y="7468"/>
                  </a:cubicBezTo>
                  <a:lnTo>
                    <a:pt x="2984" y="7347"/>
                  </a:lnTo>
                  <a:cubicBezTo>
                    <a:pt x="2848" y="7320"/>
                    <a:pt x="2712" y="7308"/>
                    <a:pt x="2578" y="7308"/>
                  </a:cubicBezTo>
                  <a:cubicBezTo>
                    <a:pt x="1588" y="7308"/>
                    <a:pt x="720" y="8005"/>
                    <a:pt x="524" y="9000"/>
                  </a:cubicBezTo>
                  <a:lnTo>
                    <a:pt x="20" y="11581"/>
                  </a:lnTo>
                  <a:cubicBezTo>
                    <a:pt x="0" y="11742"/>
                    <a:pt x="101" y="11883"/>
                    <a:pt x="262" y="11923"/>
                  </a:cubicBezTo>
                  <a:lnTo>
                    <a:pt x="7198" y="13254"/>
                  </a:lnTo>
                  <a:cubicBezTo>
                    <a:pt x="7222" y="13260"/>
                    <a:pt x="7246" y="13263"/>
                    <a:pt x="7270" y="13263"/>
                  </a:cubicBezTo>
                  <a:cubicBezTo>
                    <a:pt x="7404" y="13263"/>
                    <a:pt x="7524" y="13170"/>
                    <a:pt x="7541" y="13032"/>
                  </a:cubicBezTo>
                  <a:lnTo>
                    <a:pt x="8005" y="10633"/>
                  </a:lnTo>
                  <a:cubicBezTo>
                    <a:pt x="8247" y="9403"/>
                    <a:pt x="7460" y="8214"/>
                    <a:pt x="6230" y="7972"/>
                  </a:cubicBezTo>
                  <a:lnTo>
                    <a:pt x="5746" y="7871"/>
                  </a:lnTo>
                  <a:cubicBezTo>
                    <a:pt x="5646" y="7851"/>
                    <a:pt x="5585" y="7770"/>
                    <a:pt x="5605" y="7669"/>
                  </a:cubicBezTo>
                  <a:lnTo>
                    <a:pt x="5686" y="7246"/>
                  </a:lnTo>
                  <a:cubicBezTo>
                    <a:pt x="5706" y="7165"/>
                    <a:pt x="5767" y="7105"/>
                    <a:pt x="5847" y="7105"/>
                  </a:cubicBezTo>
                  <a:cubicBezTo>
                    <a:pt x="7601" y="6923"/>
                    <a:pt x="8972" y="5471"/>
                    <a:pt x="9053" y="3717"/>
                  </a:cubicBezTo>
                  <a:cubicBezTo>
                    <a:pt x="9114" y="1943"/>
                    <a:pt x="7884" y="390"/>
                    <a:pt x="6150" y="68"/>
                  </a:cubicBezTo>
                  <a:cubicBezTo>
                    <a:pt x="5919" y="22"/>
                    <a:pt x="5689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857096" y="2046575"/>
              <a:ext cx="224604" cy="280498"/>
            </a:xfrm>
            <a:custGeom>
              <a:rect b="b" l="l" r="r" t="t"/>
              <a:pathLst>
                <a:path extrusionOk="0" h="15286" w="12240">
                  <a:moveTo>
                    <a:pt x="1075" y="1"/>
                  </a:moveTo>
                  <a:cubicBezTo>
                    <a:pt x="606" y="1"/>
                    <a:pt x="222" y="396"/>
                    <a:pt x="222" y="868"/>
                  </a:cubicBezTo>
                  <a:lnTo>
                    <a:pt x="0" y="14236"/>
                  </a:lnTo>
                  <a:cubicBezTo>
                    <a:pt x="0" y="14720"/>
                    <a:pt x="383" y="15123"/>
                    <a:pt x="867" y="15123"/>
                  </a:cubicBezTo>
                  <a:lnTo>
                    <a:pt x="11130" y="15285"/>
                  </a:lnTo>
                  <a:cubicBezTo>
                    <a:pt x="11142" y="15285"/>
                    <a:pt x="11154" y="15285"/>
                    <a:pt x="11167" y="15285"/>
                  </a:cubicBezTo>
                  <a:cubicBezTo>
                    <a:pt x="11634" y="15285"/>
                    <a:pt x="12017" y="14910"/>
                    <a:pt x="12017" y="14438"/>
                  </a:cubicBezTo>
                  <a:lnTo>
                    <a:pt x="12239" y="1050"/>
                  </a:lnTo>
                  <a:cubicBezTo>
                    <a:pt x="12239" y="566"/>
                    <a:pt x="11856" y="163"/>
                    <a:pt x="11372" y="163"/>
                  </a:cubicBezTo>
                  <a:lnTo>
                    <a:pt x="1109" y="1"/>
                  </a:lnTo>
                  <a:cubicBezTo>
                    <a:pt x="1098" y="1"/>
                    <a:pt x="1086" y="1"/>
                    <a:pt x="1075" y="1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871886" y="2061384"/>
              <a:ext cx="195005" cy="251248"/>
            </a:xfrm>
            <a:custGeom>
              <a:rect b="b" l="l" r="r" t="t"/>
              <a:pathLst>
                <a:path extrusionOk="0" h="13692" w="10627">
                  <a:moveTo>
                    <a:pt x="283" y="1"/>
                  </a:moveTo>
                  <a:cubicBezTo>
                    <a:pt x="243" y="1"/>
                    <a:pt x="202" y="21"/>
                    <a:pt x="202" y="61"/>
                  </a:cubicBezTo>
                  <a:lnTo>
                    <a:pt x="1" y="13449"/>
                  </a:lnTo>
                  <a:cubicBezTo>
                    <a:pt x="1" y="13490"/>
                    <a:pt x="21" y="13530"/>
                    <a:pt x="61" y="13530"/>
                  </a:cubicBezTo>
                  <a:lnTo>
                    <a:pt x="10344" y="13691"/>
                  </a:lnTo>
                  <a:cubicBezTo>
                    <a:pt x="10385" y="13691"/>
                    <a:pt x="10405" y="13651"/>
                    <a:pt x="10405" y="13611"/>
                  </a:cubicBezTo>
                  <a:lnTo>
                    <a:pt x="10627" y="223"/>
                  </a:lnTo>
                  <a:cubicBezTo>
                    <a:pt x="10627" y="182"/>
                    <a:pt x="10586" y="162"/>
                    <a:pt x="10546" y="162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898898" y="2076174"/>
              <a:ext cx="141717" cy="235339"/>
            </a:xfrm>
            <a:custGeom>
              <a:rect b="b" l="l" r="r" t="t"/>
              <a:pathLst>
                <a:path extrusionOk="0" h="12825" w="7723">
                  <a:moveTo>
                    <a:pt x="3931" y="1"/>
                  </a:moveTo>
                  <a:cubicBezTo>
                    <a:pt x="2192" y="1"/>
                    <a:pt x="722" y="1259"/>
                    <a:pt x="444" y="2986"/>
                  </a:cubicBezTo>
                  <a:cubicBezTo>
                    <a:pt x="162" y="4720"/>
                    <a:pt x="1190" y="6413"/>
                    <a:pt x="2884" y="6958"/>
                  </a:cubicBezTo>
                  <a:cubicBezTo>
                    <a:pt x="2965" y="6978"/>
                    <a:pt x="3025" y="7058"/>
                    <a:pt x="3005" y="7139"/>
                  </a:cubicBezTo>
                  <a:lnTo>
                    <a:pt x="3005" y="7542"/>
                  </a:lnTo>
                  <a:cubicBezTo>
                    <a:pt x="3005" y="7634"/>
                    <a:pt x="2938" y="7726"/>
                    <a:pt x="2849" y="7726"/>
                  </a:cubicBezTo>
                  <a:cubicBezTo>
                    <a:pt x="2841" y="7726"/>
                    <a:pt x="2832" y="7726"/>
                    <a:pt x="2823" y="7724"/>
                  </a:cubicBezTo>
                  <a:lnTo>
                    <a:pt x="2158" y="7724"/>
                  </a:lnTo>
                  <a:cubicBezTo>
                    <a:pt x="1009" y="7724"/>
                    <a:pt x="61" y="8631"/>
                    <a:pt x="41" y="9780"/>
                  </a:cubicBezTo>
                  <a:lnTo>
                    <a:pt x="1" y="12422"/>
                  </a:lnTo>
                  <a:cubicBezTo>
                    <a:pt x="1" y="12583"/>
                    <a:pt x="122" y="12704"/>
                    <a:pt x="283" y="12724"/>
                  </a:cubicBezTo>
                  <a:lnTo>
                    <a:pt x="7340" y="12825"/>
                  </a:lnTo>
                  <a:cubicBezTo>
                    <a:pt x="7521" y="12825"/>
                    <a:pt x="7662" y="12684"/>
                    <a:pt x="7642" y="12502"/>
                  </a:cubicBezTo>
                  <a:lnTo>
                    <a:pt x="7683" y="10063"/>
                  </a:lnTo>
                  <a:cubicBezTo>
                    <a:pt x="7703" y="8813"/>
                    <a:pt x="6695" y="7784"/>
                    <a:pt x="5445" y="7764"/>
                  </a:cubicBezTo>
                  <a:lnTo>
                    <a:pt x="4981" y="7764"/>
                  </a:lnTo>
                  <a:cubicBezTo>
                    <a:pt x="4860" y="7764"/>
                    <a:pt x="4779" y="7683"/>
                    <a:pt x="4779" y="7583"/>
                  </a:cubicBezTo>
                  <a:lnTo>
                    <a:pt x="4779" y="7159"/>
                  </a:lnTo>
                  <a:cubicBezTo>
                    <a:pt x="4799" y="7079"/>
                    <a:pt x="4840" y="6998"/>
                    <a:pt x="4920" y="6978"/>
                  </a:cubicBezTo>
                  <a:cubicBezTo>
                    <a:pt x="6634" y="6514"/>
                    <a:pt x="7723" y="4840"/>
                    <a:pt x="7501" y="3086"/>
                  </a:cubicBezTo>
                  <a:cubicBezTo>
                    <a:pt x="7259" y="1332"/>
                    <a:pt x="5787" y="22"/>
                    <a:pt x="4013" y="1"/>
                  </a:cubicBezTo>
                  <a:cubicBezTo>
                    <a:pt x="3986" y="1"/>
                    <a:pt x="3958" y="1"/>
                    <a:pt x="393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448625" y="2274500"/>
              <a:ext cx="381845" cy="267158"/>
            </a:xfrm>
            <a:custGeom>
              <a:rect b="b" l="l" r="r" t="t"/>
              <a:pathLst>
                <a:path extrusionOk="0" h="14559" w="20809">
                  <a:moveTo>
                    <a:pt x="828" y="1"/>
                  </a:moveTo>
                  <a:cubicBezTo>
                    <a:pt x="364" y="1"/>
                    <a:pt x="1" y="384"/>
                    <a:pt x="41" y="827"/>
                  </a:cubicBezTo>
                  <a:lnTo>
                    <a:pt x="928" y="13711"/>
                  </a:lnTo>
                  <a:cubicBezTo>
                    <a:pt x="969" y="14175"/>
                    <a:pt x="1352" y="14538"/>
                    <a:pt x="1815" y="14558"/>
                  </a:cubicBezTo>
                  <a:lnTo>
                    <a:pt x="19982" y="14558"/>
                  </a:lnTo>
                  <a:cubicBezTo>
                    <a:pt x="20446" y="14558"/>
                    <a:pt x="20809" y="14175"/>
                    <a:pt x="20768" y="13731"/>
                  </a:cubicBezTo>
                  <a:lnTo>
                    <a:pt x="20022" y="2965"/>
                  </a:lnTo>
                  <a:cubicBezTo>
                    <a:pt x="20002" y="2501"/>
                    <a:pt x="19599" y="2158"/>
                    <a:pt x="19135" y="2138"/>
                  </a:cubicBezTo>
                  <a:lnTo>
                    <a:pt x="10949" y="2138"/>
                  </a:lnTo>
                  <a:cubicBezTo>
                    <a:pt x="10768" y="2138"/>
                    <a:pt x="10586" y="2077"/>
                    <a:pt x="10445" y="1977"/>
                  </a:cubicBezTo>
                  <a:lnTo>
                    <a:pt x="7985" y="182"/>
                  </a:lnTo>
                  <a:cubicBezTo>
                    <a:pt x="7824" y="61"/>
                    <a:pt x="7642" y="1"/>
                    <a:pt x="746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2553716" y="2352194"/>
              <a:ext cx="156140" cy="155792"/>
            </a:xfrm>
            <a:custGeom>
              <a:rect b="b" l="l" r="r" t="t"/>
              <a:pathLst>
                <a:path extrusionOk="0" h="8490" w="8509">
                  <a:moveTo>
                    <a:pt x="4254" y="1"/>
                  </a:moveTo>
                  <a:cubicBezTo>
                    <a:pt x="1915" y="1"/>
                    <a:pt x="0" y="1896"/>
                    <a:pt x="0" y="4235"/>
                  </a:cubicBezTo>
                  <a:cubicBezTo>
                    <a:pt x="0" y="6594"/>
                    <a:pt x="1915" y="8489"/>
                    <a:pt x="4254" y="8489"/>
                  </a:cubicBezTo>
                  <a:cubicBezTo>
                    <a:pt x="6593" y="8489"/>
                    <a:pt x="8509" y="6594"/>
                    <a:pt x="8509" y="4235"/>
                  </a:cubicBezTo>
                  <a:cubicBezTo>
                    <a:pt x="8509" y="1896"/>
                    <a:pt x="6593" y="1"/>
                    <a:pt x="42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560744" y="2385188"/>
              <a:ext cx="138377" cy="70996"/>
            </a:xfrm>
            <a:custGeom>
              <a:rect b="b" l="l" r="r" t="t"/>
              <a:pathLst>
                <a:path extrusionOk="0" h="3869" w="7541">
                  <a:moveTo>
                    <a:pt x="3178" y="0"/>
                  </a:moveTo>
                  <a:cubicBezTo>
                    <a:pt x="2403" y="0"/>
                    <a:pt x="1646" y="588"/>
                    <a:pt x="1633" y="1509"/>
                  </a:cubicBezTo>
                  <a:lnTo>
                    <a:pt x="1512" y="1509"/>
                  </a:lnTo>
                  <a:cubicBezTo>
                    <a:pt x="0" y="1570"/>
                    <a:pt x="0" y="3788"/>
                    <a:pt x="1492" y="3868"/>
                  </a:cubicBezTo>
                  <a:lnTo>
                    <a:pt x="6573" y="3868"/>
                  </a:lnTo>
                  <a:cubicBezTo>
                    <a:pt x="7534" y="3868"/>
                    <a:pt x="7541" y="2417"/>
                    <a:pt x="6593" y="2417"/>
                  </a:cubicBezTo>
                  <a:cubicBezTo>
                    <a:pt x="6586" y="2417"/>
                    <a:pt x="6580" y="2417"/>
                    <a:pt x="6573" y="2417"/>
                  </a:cubicBezTo>
                  <a:lnTo>
                    <a:pt x="6573" y="2397"/>
                  </a:lnTo>
                  <a:lnTo>
                    <a:pt x="6513" y="2397"/>
                  </a:lnTo>
                  <a:lnTo>
                    <a:pt x="6513" y="2356"/>
                  </a:lnTo>
                  <a:cubicBezTo>
                    <a:pt x="6513" y="1953"/>
                    <a:pt x="6230" y="1610"/>
                    <a:pt x="5827" y="1530"/>
                  </a:cubicBezTo>
                  <a:cubicBezTo>
                    <a:pt x="5726" y="965"/>
                    <a:pt x="5242" y="542"/>
                    <a:pt x="4658" y="542"/>
                  </a:cubicBezTo>
                  <a:cubicBezTo>
                    <a:pt x="4557" y="542"/>
                    <a:pt x="4456" y="562"/>
                    <a:pt x="4355" y="582"/>
                  </a:cubicBezTo>
                  <a:cubicBezTo>
                    <a:pt x="4039" y="180"/>
                    <a:pt x="3606" y="0"/>
                    <a:pt x="31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2424605" y="2662236"/>
              <a:ext cx="787325" cy="539839"/>
            </a:xfrm>
            <a:custGeom>
              <a:rect b="b" l="l" r="r" t="t"/>
              <a:pathLst>
                <a:path extrusionOk="0" h="29419" w="42906">
                  <a:moveTo>
                    <a:pt x="24836" y="1"/>
                  </a:moveTo>
                  <a:cubicBezTo>
                    <a:pt x="23806" y="1"/>
                    <a:pt x="22921" y="701"/>
                    <a:pt x="22702" y="1695"/>
                  </a:cubicBezTo>
                  <a:lnTo>
                    <a:pt x="22662" y="1876"/>
                  </a:lnTo>
                  <a:lnTo>
                    <a:pt x="22420" y="1876"/>
                  </a:lnTo>
                  <a:cubicBezTo>
                    <a:pt x="22405" y="1876"/>
                    <a:pt x="22391" y="1876"/>
                    <a:pt x="22376" y="1876"/>
                  </a:cubicBezTo>
                  <a:cubicBezTo>
                    <a:pt x="21346" y="1876"/>
                    <a:pt x="20461" y="2576"/>
                    <a:pt x="20222" y="3570"/>
                  </a:cubicBezTo>
                  <a:lnTo>
                    <a:pt x="19597" y="6756"/>
                  </a:lnTo>
                  <a:lnTo>
                    <a:pt x="14879" y="6735"/>
                  </a:lnTo>
                  <a:cubicBezTo>
                    <a:pt x="13609" y="6735"/>
                    <a:pt x="12561" y="7683"/>
                    <a:pt x="12561" y="8852"/>
                  </a:cubicBezTo>
                  <a:lnTo>
                    <a:pt x="12540" y="12220"/>
                  </a:lnTo>
                  <a:cubicBezTo>
                    <a:pt x="12238" y="12038"/>
                    <a:pt x="11895" y="11957"/>
                    <a:pt x="11532" y="11957"/>
                  </a:cubicBezTo>
                  <a:lnTo>
                    <a:pt x="4899" y="11957"/>
                  </a:lnTo>
                  <a:cubicBezTo>
                    <a:pt x="4455" y="11957"/>
                    <a:pt x="4012" y="12099"/>
                    <a:pt x="3649" y="12361"/>
                  </a:cubicBezTo>
                  <a:lnTo>
                    <a:pt x="2137" y="12361"/>
                  </a:lnTo>
                  <a:cubicBezTo>
                    <a:pt x="2125" y="12361"/>
                    <a:pt x="2113" y="12360"/>
                    <a:pt x="2101" y="12360"/>
                  </a:cubicBezTo>
                  <a:cubicBezTo>
                    <a:pt x="928" y="12360"/>
                    <a:pt x="0" y="13360"/>
                    <a:pt x="100" y="14538"/>
                  </a:cubicBezTo>
                  <a:lnTo>
                    <a:pt x="987" y="27402"/>
                  </a:lnTo>
                  <a:cubicBezTo>
                    <a:pt x="1068" y="28531"/>
                    <a:pt x="1995" y="29418"/>
                    <a:pt x="3124" y="29418"/>
                  </a:cubicBezTo>
                  <a:lnTo>
                    <a:pt x="21291" y="29418"/>
                  </a:lnTo>
                  <a:cubicBezTo>
                    <a:pt x="21714" y="29418"/>
                    <a:pt x="22118" y="29297"/>
                    <a:pt x="22460" y="29055"/>
                  </a:cubicBezTo>
                  <a:cubicBezTo>
                    <a:pt x="23045" y="28692"/>
                    <a:pt x="23448" y="28088"/>
                    <a:pt x="23529" y="27402"/>
                  </a:cubicBezTo>
                  <a:lnTo>
                    <a:pt x="24235" y="21333"/>
                  </a:lnTo>
                  <a:lnTo>
                    <a:pt x="30707" y="21353"/>
                  </a:lnTo>
                  <a:cubicBezTo>
                    <a:pt x="31957" y="21353"/>
                    <a:pt x="33005" y="20406"/>
                    <a:pt x="33005" y="19236"/>
                  </a:cubicBezTo>
                  <a:lnTo>
                    <a:pt x="33005" y="18772"/>
                  </a:lnTo>
                  <a:lnTo>
                    <a:pt x="35647" y="19297"/>
                  </a:lnTo>
                  <a:cubicBezTo>
                    <a:pt x="35808" y="19337"/>
                    <a:pt x="35969" y="19337"/>
                    <a:pt x="36131" y="19337"/>
                  </a:cubicBezTo>
                  <a:cubicBezTo>
                    <a:pt x="36159" y="19338"/>
                    <a:pt x="36188" y="19339"/>
                    <a:pt x="36216" y="19339"/>
                  </a:cubicBezTo>
                  <a:cubicBezTo>
                    <a:pt x="37229" y="19339"/>
                    <a:pt x="38113" y="18644"/>
                    <a:pt x="38328" y="17643"/>
                  </a:cubicBezTo>
                  <a:lnTo>
                    <a:pt x="38369" y="17462"/>
                  </a:lnTo>
                  <a:lnTo>
                    <a:pt x="38590" y="17462"/>
                  </a:lnTo>
                  <a:cubicBezTo>
                    <a:pt x="38619" y="17463"/>
                    <a:pt x="38647" y="17464"/>
                    <a:pt x="38676" y="17464"/>
                  </a:cubicBezTo>
                  <a:cubicBezTo>
                    <a:pt x="39689" y="17464"/>
                    <a:pt x="40572" y="16768"/>
                    <a:pt x="40788" y="15768"/>
                  </a:cubicBezTo>
                  <a:lnTo>
                    <a:pt x="42804" y="5707"/>
                  </a:lnTo>
                  <a:cubicBezTo>
                    <a:pt x="42905" y="5163"/>
                    <a:pt x="42804" y="4618"/>
                    <a:pt x="42482" y="4155"/>
                  </a:cubicBezTo>
                  <a:cubicBezTo>
                    <a:pt x="42139" y="3630"/>
                    <a:pt x="41595" y="3288"/>
                    <a:pt x="40970" y="3146"/>
                  </a:cubicBezTo>
                  <a:lnTo>
                    <a:pt x="25364" y="62"/>
                  </a:lnTo>
                  <a:cubicBezTo>
                    <a:pt x="25203" y="21"/>
                    <a:pt x="25041" y="1"/>
                    <a:pt x="24880" y="1"/>
                  </a:cubicBezTo>
                  <a:cubicBezTo>
                    <a:pt x="24865" y="1"/>
                    <a:pt x="24851" y="1"/>
                    <a:pt x="24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468241" y="2904584"/>
              <a:ext cx="389607" cy="273433"/>
            </a:xfrm>
            <a:custGeom>
              <a:rect b="b" l="l" r="r" t="t"/>
              <a:pathLst>
                <a:path extrusionOk="0" h="14901" w="21232">
                  <a:moveTo>
                    <a:pt x="2521" y="1"/>
                  </a:moveTo>
                  <a:cubicBezTo>
                    <a:pt x="2037" y="21"/>
                    <a:pt x="1654" y="384"/>
                    <a:pt x="1593" y="847"/>
                  </a:cubicBezTo>
                  <a:lnTo>
                    <a:pt x="81" y="14054"/>
                  </a:lnTo>
                  <a:cubicBezTo>
                    <a:pt x="0" y="14497"/>
                    <a:pt x="343" y="14901"/>
                    <a:pt x="807" y="14901"/>
                  </a:cubicBezTo>
                  <a:lnTo>
                    <a:pt x="18973" y="14901"/>
                  </a:lnTo>
                  <a:cubicBezTo>
                    <a:pt x="19457" y="14881"/>
                    <a:pt x="19840" y="14518"/>
                    <a:pt x="19901" y="14054"/>
                  </a:cubicBezTo>
                  <a:lnTo>
                    <a:pt x="21171" y="3045"/>
                  </a:lnTo>
                  <a:cubicBezTo>
                    <a:pt x="21232" y="2581"/>
                    <a:pt x="20889" y="2178"/>
                    <a:pt x="20425" y="2178"/>
                  </a:cubicBezTo>
                  <a:lnTo>
                    <a:pt x="12239" y="2178"/>
                  </a:lnTo>
                  <a:cubicBezTo>
                    <a:pt x="12216" y="2181"/>
                    <a:pt x="12193" y="2182"/>
                    <a:pt x="12171" y="2182"/>
                  </a:cubicBezTo>
                  <a:cubicBezTo>
                    <a:pt x="12017" y="2182"/>
                    <a:pt x="11878" y="2122"/>
                    <a:pt x="11755" y="2017"/>
                  </a:cubicBezTo>
                  <a:lnTo>
                    <a:pt x="9638" y="182"/>
                  </a:lnTo>
                  <a:cubicBezTo>
                    <a:pt x="9497" y="61"/>
                    <a:pt x="9336" y="1"/>
                    <a:pt x="9154" y="1"/>
                  </a:cubicBezTo>
                  <a:close/>
                </a:path>
              </a:pathLst>
            </a:custGeom>
            <a:solidFill>
              <a:srgbClr val="4D558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2676918" y="2808761"/>
              <a:ext cx="331878" cy="222017"/>
            </a:xfrm>
            <a:custGeom>
              <a:rect b="b" l="l" r="r" t="t"/>
              <a:pathLst>
                <a:path extrusionOk="0" h="12099" w="18086">
                  <a:moveTo>
                    <a:pt x="1129" y="0"/>
                  </a:moveTo>
                  <a:cubicBezTo>
                    <a:pt x="545" y="0"/>
                    <a:pt x="81" y="384"/>
                    <a:pt x="81" y="867"/>
                  </a:cubicBezTo>
                  <a:lnTo>
                    <a:pt x="0" y="11150"/>
                  </a:lnTo>
                  <a:cubicBezTo>
                    <a:pt x="0" y="11634"/>
                    <a:pt x="464" y="12017"/>
                    <a:pt x="1028" y="12017"/>
                  </a:cubicBezTo>
                  <a:lnTo>
                    <a:pt x="16957" y="12098"/>
                  </a:lnTo>
                  <a:cubicBezTo>
                    <a:pt x="16970" y="12098"/>
                    <a:pt x="16984" y="12099"/>
                    <a:pt x="16997" y="12099"/>
                  </a:cubicBezTo>
                  <a:cubicBezTo>
                    <a:pt x="17544" y="12099"/>
                    <a:pt x="18005" y="11703"/>
                    <a:pt x="18005" y="11231"/>
                  </a:cubicBezTo>
                  <a:lnTo>
                    <a:pt x="18086" y="968"/>
                  </a:lnTo>
                  <a:cubicBezTo>
                    <a:pt x="18086" y="484"/>
                    <a:pt x="17622" y="81"/>
                    <a:pt x="17038" y="81"/>
                  </a:cubicBezTo>
                  <a:lnTo>
                    <a:pt x="1129" y="0"/>
                  </a:ln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694295" y="2823551"/>
              <a:ext cx="296756" cy="192785"/>
            </a:xfrm>
            <a:custGeom>
              <a:rect b="b" l="l" r="r" t="t"/>
              <a:pathLst>
                <a:path extrusionOk="0" h="10506" w="16172">
                  <a:moveTo>
                    <a:pt x="182" y="1"/>
                  </a:moveTo>
                  <a:cubicBezTo>
                    <a:pt x="122" y="1"/>
                    <a:pt x="102" y="21"/>
                    <a:pt x="81" y="82"/>
                  </a:cubicBezTo>
                  <a:lnTo>
                    <a:pt x="1" y="10344"/>
                  </a:lnTo>
                  <a:cubicBezTo>
                    <a:pt x="17" y="10377"/>
                    <a:pt x="47" y="10410"/>
                    <a:pt x="80" y="10410"/>
                  </a:cubicBezTo>
                  <a:cubicBezTo>
                    <a:pt x="87" y="10410"/>
                    <a:pt x="94" y="10409"/>
                    <a:pt x="102" y="10405"/>
                  </a:cubicBezTo>
                  <a:lnTo>
                    <a:pt x="16010" y="10506"/>
                  </a:lnTo>
                  <a:cubicBezTo>
                    <a:pt x="16050" y="10506"/>
                    <a:pt x="16091" y="10465"/>
                    <a:pt x="16091" y="10425"/>
                  </a:cubicBezTo>
                  <a:lnTo>
                    <a:pt x="16171" y="162"/>
                  </a:lnTo>
                  <a:cubicBezTo>
                    <a:pt x="16171" y="102"/>
                    <a:pt x="16131" y="82"/>
                    <a:pt x="16091" y="82"/>
                  </a:cubicBezTo>
                  <a:lnTo>
                    <a:pt x="18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2704296" y="2837625"/>
              <a:ext cx="102870" cy="99916"/>
            </a:xfrm>
            <a:custGeom>
              <a:rect b="b" l="l" r="r" t="t"/>
              <a:pathLst>
                <a:path extrusionOk="0" h="5445" w="5606">
                  <a:moveTo>
                    <a:pt x="2561" y="1089"/>
                  </a:moveTo>
                  <a:cubicBezTo>
                    <a:pt x="2641" y="1210"/>
                    <a:pt x="2702" y="1351"/>
                    <a:pt x="2742" y="1492"/>
                  </a:cubicBezTo>
                  <a:lnTo>
                    <a:pt x="3287" y="3428"/>
                  </a:lnTo>
                  <a:lnTo>
                    <a:pt x="1895" y="3428"/>
                  </a:lnTo>
                  <a:lnTo>
                    <a:pt x="2561" y="1089"/>
                  </a:lnTo>
                  <a:close/>
                  <a:moveTo>
                    <a:pt x="1331" y="0"/>
                  </a:moveTo>
                  <a:cubicBezTo>
                    <a:pt x="1210" y="141"/>
                    <a:pt x="1149" y="343"/>
                    <a:pt x="1149" y="545"/>
                  </a:cubicBezTo>
                  <a:cubicBezTo>
                    <a:pt x="1412" y="545"/>
                    <a:pt x="1694" y="585"/>
                    <a:pt x="1936" y="665"/>
                  </a:cubicBezTo>
                  <a:lnTo>
                    <a:pt x="666" y="4436"/>
                  </a:lnTo>
                  <a:cubicBezTo>
                    <a:pt x="625" y="4577"/>
                    <a:pt x="524" y="4718"/>
                    <a:pt x="403" y="4819"/>
                  </a:cubicBezTo>
                  <a:cubicBezTo>
                    <a:pt x="282" y="4900"/>
                    <a:pt x="141" y="4940"/>
                    <a:pt x="0" y="4940"/>
                  </a:cubicBezTo>
                  <a:cubicBezTo>
                    <a:pt x="0" y="5041"/>
                    <a:pt x="20" y="5121"/>
                    <a:pt x="61" y="5222"/>
                  </a:cubicBezTo>
                  <a:cubicBezTo>
                    <a:pt x="81" y="5303"/>
                    <a:pt x="121" y="5384"/>
                    <a:pt x="182" y="5444"/>
                  </a:cubicBezTo>
                  <a:lnTo>
                    <a:pt x="1936" y="5444"/>
                  </a:lnTo>
                  <a:cubicBezTo>
                    <a:pt x="1996" y="5384"/>
                    <a:pt x="2037" y="5303"/>
                    <a:pt x="2057" y="5222"/>
                  </a:cubicBezTo>
                  <a:cubicBezTo>
                    <a:pt x="2097" y="5121"/>
                    <a:pt x="2117" y="5041"/>
                    <a:pt x="2117" y="4940"/>
                  </a:cubicBezTo>
                  <a:cubicBezTo>
                    <a:pt x="1775" y="4940"/>
                    <a:pt x="1613" y="4799"/>
                    <a:pt x="1613" y="4537"/>
                  </a:cubicBezTo>
                  <a:cubicBezTo>
                    <a:pt x="1613" y="4436"/>
                    <a:pt x="1633" y="4315"/>
                    <a:pt x="1674" y="4194"/>
                  </a:cubicBezTo>
                  <a:lnTo>
                    <a:pt x="1714" y="4033"/>
                  </a:lnTo>
                  <a:lnTo>
                    <a:pt x="3468" y="4033"/>
                  </a:lnTo>
                  <a:lnTo>
                    <a:pt x="3529" y="4194"/>
                  </a:lnTo>
                  <a:cubicBezTo>
                    <a:pt x="3549" y="4315"/>
                    <a:pt x="3569" y="4436"/>
                    <a:pt x="3569" y="4557"/>
                  </a:cubicBezTo>
                  <a:cubicBezTo>
                    <a:pt x="3569" y="4819"/>
                    <a:pt x="3428" y="4940"/>
                    <a:pt x="3125" y="4940"/>
                  </a:cubicBezTo>
                  <a:cubicBezTo>
                    <a:pt x="3125" y="5041"/>
                    <a:pt x="3146" y="5121"/>
                    <a:pt x="3166" y="5222"/>
                  </a:cubicBezTo>
                  <a:cubicBezTo>
                    <a:pt x="3206" y="5303"/>
                    <a:pt x="3246" y="5384"/>
                    <a:pt x="3307" y="5444"/>
                  </a:cubicBezTo>
                  <a:lnTo>
                    <a:pt x="5424" y="5444"/>
                  </a:lnTo>
                  <a:cubicBezTo>
                    <a:pt x="5484" y="5384"/>
                    <a:pt x="5525" y="5303"/>
                    <a:pt x="5565" y="5222"/>
                  </a:cubicBezTo>
                  <a:cubicBezTo>
                    <a:pt x="5585" y="5121"/>
                    <a:pt x="5605" y="5041"/>
                    <a:pt x="5605" y="4940"/>
                  </a:cubicBezTo>
                  <a:cubicBezTo>
                    <a:pt x="5464" y="4940"/>
                    <a:pt x="5323" y="4900"/>
                    <a:pt x="5202" y="4799"/>
                  </a:cubicBezTo>
                  <a:cubicBezTo>
                    <a:pt x="5081" y="4698"/>
                    <a:pt x="4980" y="4577"/>
                    <a:pt x="4940" y="4416"/>
                  </a:cubicBezTo>
                  <a:lnTo>
                    <a:pt x="34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810854" y="2835020"/>
              <a:ext cx="165756" cy="20369"/>
            </a:xfrm>
            <a:custGeom>
              <a:rect b="b" l="l" r="r" t="t"/>
              <a:pathLst>
                <a:path extrusionOk="0" h="1110" w="9033">
                  <a:moveTo>
                    <a:pt x="464" y="1"/>
                  </a:moveTo>
                  <a:cubicBezTo>
                    <a:pt x="202" y="1"/>
                    <a:pt x="0" y="223"/>
                    <a:pt x="0" y="485"/>
                  </a:cubicBezTo>
                  <a:lnTo>
                    <a:pt x="0" y="626"/>
                  </a:lnTo>
                  <a:cubicBezTo>
                    <a:pt x="0" y="888"/>
                    <a:pt x="202" y="1110"/>
                    <a:pt x="464" y="1110"/>
                  </a:cubicBezTo>
                  <a:lnTo>
                    <a:pt x="8549" y="1110"/>
                  </a:lnTo>
                  <a:cubicBezTo>
                    <a:pt x="8811" y="1110"/>
                    <a:pt x="9033" y="888"/>
                    <a:pt x="9033" y="626"/>
                  </a:cubicBezTo>
                  <a:lnTo>
                    <a:pt x="9033" y="485"/>
                  </a:lnTo>
                  <a:cubicBezTo>
                    <a:pt x="9033" y="223"/>
                    <a:pt x="8811" y="1"/>
                    <a:pt x="8549" y="1"/>
                  </a:cubicBezTo>
                  <a:close/>
                </a:path>
              </a:pathLst>
            </a:custGeom>
            <a:solidFill>
              <a:srgbClr val="4F429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2810854" y="2872766"/>
              <a:ext cx="165756" cy="20001"/>
            </a:xfrm>
            <a:custGeom>
              <a:rect b="b" l="l" r="r" t="t"/>
              <a:pathLst>
                <a:path extrusionOk="0" h="1090" w="9033">
                  <a:moveTo>
                    <a:pt x="464" y="1"/>
                  </a:moveTo>
                  <a:cubicBezTo>
                    <a:pt x="202" y="1"/>
                    <a:pt x="0" y="202"/>
                    <a:pt x="0" y="464"/>
                  </a:cubicBezTo>
                  <a:lnTo>
                    <a:pt x="0" y="626"/>
                  </a:lnTo>
                  <a:cubicBezTo>
                    <a:pt x="0" y="888"/>
                    <a:pt x="202" y="1089"/>
                    <a:pt x="464" y="1089"/>
                  </a:cubicBezTo>
                  <a:lnTo>
                    <a:pt x="8549" y="1089"/>
                  </a:lnTo>
                  <a:cubicBezTo>
                    <a:pt x="8811" y="1089"/>
                    <a:pt x="9033" y="888"/>
                    <a:pt x="9033" y="626"/>
                  </a:cubicBezTo>
                  <a:lnTo>
                    <a:pt x="9033" y="464"/>
                  </a:lnTo>
                  <a:cubicBezTo>
                    <a:pt x="9033" y="202"/>
                    <a:pt x="8811" y="1"/>
                    <a:pt x="8549" y="1"/>
                  </a:cubicBezTo>
                  <a:close/>
                </a:path>
              </a:pathLst>
            </a:custGeom>
            <a:solidFill>
              <a:srgbClr val="4F429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810854" y="2910126"/>
              <a:ext cx="165756" cy="20369"/>
            </a:xfrm>
            <a:custGeom>
              <a:rect b="b" l="l" r="r" t="t"/>
              <a:pathLst>
                <a:path extrusionOk="0" h="1110" w="9033">
                  <a:moveTo>
                    <a:pt x="464" y="1"/>
                  </a:moveTo>
                  <a:cubicBezTo>
                    <a:pt x="202" y="1"/>
                    <a:pt x="0" y="223"/>
                    <a:pt x="0" y="485"/>
                  </a:cubicBezTo>
                  <a:lnTo>
                    <a:pt x="0" y="626"/>
                  </a:lnTo>
                  <a:cubicBezTo>
                    <a:pt x="0" y="888"/>
                    <a:pt x="202" y="1110"/>
                    <a:pt x="464" y="1110"/>
                  </a:cubicBezTo>
                  <a:lnTo>
                    <a:pt x="8549" y="1110"/>
                  </a:lnTo>
                  <a:cubicBezTo>
                    <a:pt x="8811" y="1110"/>
                    <a:pt x="9033" y="888"/>
                    <a:pt x="9033" y="626"/>
                  </a:cubicBezTo>
                  <a:lnTo>
                    <a:pt x="9033" y="485"/>
                  </a:lnTo>
                  <a:cubicBezTo>
                    <a:pt x="9033" y="223"/>
                    <a:pt x="8811" y="1"/>
                    <a:pt x="8549" y="1"/>
                  </a:cubicBezTo>
                  <a:close/>
                </a:path>
              </a:pathLst>
            </a:custGeom>
            <a:solidFill>
              <a:srgbClr val="4F429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710957" y="2947872"/>
              <a:ext cx="265653" cy="20001"/>
            </a:xfrm>
            <a:custGeom>
              <a:rect b="b" l="l" r="r" t="t"/>
              <a:pathLst>
                <a:path extrusionOk="0" h="1090" w="14477">
                  <a:moveTo>
                    <a:pt x="464" y="1"/>
                  </a:moveTo>
                  <a:cubicBezTo>
                    <a:pt x="202" y="1"/>
                    <a:pt x="0" y="202"/>
                    <a:pt x="0" y="464"/>
                  </a:cubicBezTo>
                  <a:lnTo>
                    <a:pt x="0" y="626"/>
                  </a:lnTo>
                  <a:cubicBezTo>
                    <a:pt x="0" y="888"/>
                    <a:pt x="202" y="1089"/>
                    <a:pt x="464" y="1089"/>
                  </a:cubicBezTo>
                  <a:lnTo>
                    <a:pt x="13993" y="1089"/>
                  </a:lnTo>
                  <a:cubicBezTo>
                    <a:pt x="14255" y="1089"/>
                    <a:pt x="14477" y="888"/>
                    <a:pt x="14477" y="626"/>
                  </a:cubicBezTo>
                  <a:lnTo>
                    <a:pt x="14477" y="464"/>
                  </a:lnTo>
                  <a:cubicBezTo>
                    <a:pt x="14477" y="202"/>
                    <a:pt x="14255" y="1"/>
                    <a:pt x="1399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710957" y="2985233"/>
              <a:ext cx="265653" cy="20369"/>
            </a:xfrm>
            <a:custGeom>
              <a:rect b="b" l="l" r="r" t="t"/>
              <a:pathLst>
                <a:path extrusionOk="0" h="1110" w="14477">
                  <a:moveTo>
                    <a:pt x="464" y="1"/>
                  </a:moveTo>
                  <a:cubicBezTo>
                    <a:pt x="202" y="1"/>
                    <a:pt x="0" y="223"/>
                    <a:pt x="0" y="485"/>
                  </a:cubicBezTo>
                  <a:lnTo>
                    <a:pt x="0" y="626"/>
                  </a:lnTo>
                  <a:cubicBezTo>
                    <a:pt x="0" y="888"/>
                    <a:pt x="202" y="1110"/>
                    <a:pt x="464" y="1110"/>
                  </a:cubicBezTo>
                  <a:lnTo>
                    <a:pt x="13993" y="1110"/>
                  </a:lnTo>
                  <a:cubicBezTo>
                    <a:pt x="14255" y="1110"/>
                    <a:pt x="14477" y="888"/>
                    <a:pt x="14477" y="626"/>
                  </a:cubicBezTo>
                  <a:lnTo>
                    <a:pt x="14477" y="485"/>
                  </a:lnTo>
                  <a:cubicBezTo>
                    <a:pt x="14477" y="223"/>
                    <a:pt x="14255" y="1"/>
                    <a:pt x="1399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2779769" y="2719965"/>
              <a:ext cx="364449" cy="274186"/>
            </a:xfrm>
            <a:custGeom>
              <a:rect b="b" l="l" r="r" t="t"/>
              <a:pathLst>
                <a:path extrusionOk="0" h="14942" w="19861">
                  <a:moveTo>
                    <a:pt x="3078" y="0"/>
                  </a:moveTo>
                  <a:cubicBezTo>
                    <a:pt x="2603" y="0"/>
                    <a:pt x="2187" y="265"/>
                    <a:pt x="2117" y="666"/>
                  </a:cubicBezTo>
                  <a:lnTo>
                    <a:pt x="101" y="10747"/>
                  </a:lnTo>
                  <a:cubicBezTo>
                    <a:pt x="0" y="11211"/>
                    <a:pt x="383" y="11695"/>
                    <a:pt x="948" y="11816"/>
                  </a:cubicBezTo>
                  <a:lnTo>
                    <a:pt x="16554" y="14921"/>
                  </a:lnTo>
                  <a:cubicBezTo>
                    <a:pt x="16631" y="14934"/>
                    <a:pt x="16707" y="14941"/>
                    <a:pt x="16782" y="14941"/>
                  </a:cubicBezTo>
                  <a:cubicBezTo>
                    <a:pt x="17258" y="14941"/>
                    <a:pt x="17676" y="14673"/>
                    <a:pt x="17764" y="14255"/>
                  </a:cubicBezTo>
                  <a:lnTo>
                    <a:pt x="19780" y="4194"/>
                  </a:lnTo>
                  <a:cubicBezTo>
                    <a:pt x="19860" y="3710"/>
                    <a:pt x="19498" y="3247"/>
                    <a:pt x="18933" y="3126"/>
                  </a:cubicBezTo>
                  <a:lnTo>
                    <a:pt x="3307" y="21"/>
                  </a:lnTo>
                  <a:cubicBezTo>
                    <a:pt x="3230" y="7"/>
                    <a:pt x="3153" y="0"/>
                    <a:pt x="3078" y="0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798633" y="2734627"/>
              <a:ext cx="326722" cy="244716"/>
            </a:xfrm>
            <a:custGeom>
              <a:rect b="b" l="l" r="r" t="t"/>
              <a:pathLst>
                <a:path extrusionOk="0" h="13336" w="17805">
                  <a:moveTo>
                    <a:pt x="2088" y="0"/>
                  </a:moveTo>
                  <a:cubicBezTo>
                    <a:pt x="2058" y="0"/>
                    <a:pt x="2032" y="23"/>
                    <a:pt x="2017" y="68"/>
                  </a:cubicBezTo>
                  <a:lnTo>
                    <a:pt x="1" y="10150"/>
                  </a:lnTo>
                  <a:cubicBezTo>
                    <a:pt x="1" y="10190"/>
                    <a:pt x="21" y="10230"/>
                    <a:pt x="81" y="10230"/>
                  </a:cubicBezTo>
                  <a:lnTo>
                    <a:pt x="15687" y="13335"/>
                  </a:lnTo>
                  <a:cubicBezTo>
                    <a:pt x="15727" y="13335"/>
                    <a:pt x="15768" y="13315"/>
                    <a:pt x="15788" y="13275"/>
                  </a:cubicBezTo>
                  <a:lnTo>
                    <a:pt x="17804" y="3194"/>
                  </a:lnTo>
                  <a:cubicBezTo>
                    <a:pt x="17804" y="3153"/>
                    <a:pt x="17764" y="3113"/>
                    <a:pt x="17724" y="3113"/>
                  </a:cubicBezTo>
                  <a:lnTo>
                    <a:pt x="2118" y="8"/>
                  </a:lnTo>
                  <a:cubicBezTo>
                    <a:pt x="2108" y="3"/>
                    <a:pt x="2098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823791" y="2754738"/>
              <a:ext cx="101769" cy="112504"/>
            </a:xfrm>
            <a:custGeom>
              <a:rect b="b" l="l" r="r" t="t"/>
              <a:pathLst>
                <a:path extrusionOk="0" h="6131" w="5546">
                  <a:moveTo>
                    <a:pt x="3267" y="1291"/>
                  </a:moveTo>
                  <a:cubicBezTo>
                    <a:pt x="3307" y="1432"/>
                    <a:pt x="3348" y="1573"/>
                    <a:pt x="3368" y="1715"/>
                  </a:cubicBezTo>
                  <a:lnTo>
                    <a:pt x="3529" y="3731"/>
                  </a:lnTo>
                  <a:lnTo>
                    <a:pt x="3529" y="3731"/>
                  </a:lnTo>
                  <a:lnTo>
                    <a:pt x="2158" y="3469"/>
                  </a:lnTo>
                  <a:lnTo>
                    <a:pt x="3267" y="1291"/>
                  </a:lnTo>
                  <a:close/>
                  <a:moveTo>
                    <a:pt x="2279" y="1"/>
                  </a:moveTo>
                  <a:cubicBezTo>
                    <a:pt x="2138" y="122"/>
                    <a:pt x="2017" y="303"/>
                    <a:pt x="1997" y="505"/>
                  </a:cubicBezTo>
                  <a:cubicBezTo>
                    <a:pt x="2259" y="545"/>
                    <a:pt x="2501" y="626"/>
                    <a:pt x="2743" y="747"/>
                  </a:cubicBezTo>
                  <a:lnTo>
                    <a:pt x="767" y="4215"/>
                  </a:lnTo>
                  <a:cubicBezTo>
                    <a:pt x="706" y="4356"/>
                    <a:pt x="585" y="4477"/>
                    <a:pt x="444" y="4537"/>
                  </a:cubicBezTo>
                  <a:cubicBezTo>
                    <a:pt x="353" y="4576"/>
                    <a:pt x="262" y="4599"/>
                    <a:pt x="171" y="4599"/>
                  </a:cubicBezTo>
                  <a:cubicBezTo>
                    <a:pt x="121" y="4599"/>
                    <a:pt x="71" y="4592"/>
                    <a:pt x="21" y="4578"/>
                  </a:cubicBezTo>
                  <a:cubicBezTo>
                    <a:pt x="1" y="4678"/>
                    <a:pt x="1" y="4779"/>
                    <a:pt x="21" y="4860"/>
                  </a:cubicBezTo>
                  <a:cubicBezTo>
                    <a:pt x="41" y="4961"/>
                    <a:pt x="61" y="5041"/>
                    <a:pt x="122" y="5122"/>
                  </a:cubicBezTo>
                  <a:lnTo>
                    <a:pt x="1815" y="5445"/>
                  </a:lnTo>
                  <a:cubicBezTo>
                    <a:pt x="1896" y="5384"/>
                    <a:pt x="1956" y="5324"/>
                    <a:pt x="1997" y="5243"/>
                  </a:cubicBezTo>
                  <a:cubicBezTo>
                    <a:pt x="2037" y="5182"/>
                    <a:pt x="2077" y="5082"/>
                    <a:pt x="2098" y="5001"/>
                  </a:cubicBezTo>
                  <a:cubicBezTo>
                    <a:pt x="1775" y="4941"/>
                    <a:pt x="1634" y="4779"/>
                    <a:pt x="1674" y="4517"/>
                  </a:cubicBezTo>
                  <a:cubicBezTo>
                    <a:pt x="1715" y="4396"/>
                    <a:pt x="1755" y="4295"/>
                    <a:pt x="1815" y="4195"/>
                  </a:cubicBezTo>
                  <a:lnTo>
                    <a:pt x="1896" y="4033"/>
                  </a:lnTo>
                  <a:lnTo>
                    <a:pt x="3610" y="4376"/>
                  </a:lnTo>
                  <a:lnTo>
                    <a:pt x="3630" y="4537"/>
                  </a:lnTo>
                  <a:cubicBezTo>
                    <a:pt x="3630" y="4658"/>
                    <a:pt x="3630" y="4779"/>
                    <a:pt x="3610" y="4900"/>
                  </a:cubicBezTo>
                  <a:cubicBezTo>
                    <a:pt x="3578" y="5108"/>
                    <a:pt x="3457" y="5202"/>
                    <a:pt x="3269" y="5202"/>
                  </a:cubicBezTo>
                  <a:cubicBezTo>
                    <a:pt x="3219" y="5202"/>
                    <a:pt x="3164" y="5195"/>
                    <a:pt x="3106" y="5182"/>
                  </a:cubicBezTo>
                  <a:cubicBezTo>
                    <a:pt x="3086" y="5283"/>
                    <a:pt x="3086" y="5384"/>
                    <a:pt x="3106" y="5465"/>
                  </a:cubicBezTo>
                  <a:cubicBezTo>
                    <a:pt x="3106" y="5566"/>
                    <a:pt x="3146" y="5646"/>
                    <a:pt x="3186" y="5727"/>
                  </a:cubicBezTo>
                  <a:lnTo>
                    <a:pt x="5263" y="6130"/>
                  </a:lnTo>
                  <a:cubicBezTo>
                    <a:pt x="5344" y="6070"/>
                    <a:pt x="5404" y="6009"/>
                    <a:pt x="5445" y="5929"/>
                  </a:cubicBezTo>
                  <a:cubicBezTo>
                    <a:pt x="5485" y="5848"/>
                    <a:pt x="5525" y="5767"/>
                    <a:pt x="5545" y="5666"/>
                  </a:cubicBezTo>
                  <a:cubicBezTo>
                    <a:pt x="5404" y="5646"/>
                    <a:pt x="5263" y="5566"/>
                    <a:pt x="5182" y="5465"/>
                  </a:cubicBezTo>
                  <a:cubicBezTo>
                    <a:pt x="5062" y="5344"/>
                    <a:pt x="4981" y="5182"/>
                    <a:pt x="4981" y="5021"/>
                  </a:cubicBezTo>
                  <a:lnTo>
                    <a:pt x="4376" y="404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943305" y="2769051"/>
              <a:ext cx="165389" cy="48352"/>
            </a:xfrm>
            <a:custGeom>
              <a:rect b="b" l="l" r="r" t="t"/>
              <a:pathLst>
                <a:path extrusionOk="0" h="2635" w="9013">
                  <a:moveTo>
                    <a:pt x="565" y="1"/>
                  </a:moveTo>
                  <a:cubicBezTo>
                    <a:pt x="332" y="1"/>
                    <a:pt x="117" y="155"/>
                    <a:pt x="81" y="390"/>
                  </a:cubicBezTo>
                  <a:lnTo>
                    <a:pt x="61" y="531"/>
                  </a:lnTo>
                  <a:cubicBezTo>
                    <a:pt x="0" y="793"/>
                    <a:pt x="162" y="1035"/>
                    <a:pt x="424" y="1096"/>
                  </a:cubicBezTo>
                  <a:lnTo>
                    <a:pt x="8368" y="2628"/>
                  </a:lnTo>
                  <a:cubicBezTo>
                    <a:pt x="8395" y="2632"/>
                    <a:pt x="8421" y="2634"/>
                    <a:pt x="8448" y="2634"/>
                  </a:cubicBezTo>
                  <a:cubicBezTo>
                    <a:pt x="8678" y="2634"/>
                    <a:pt x="8878" y="2480"/>
                    <a:pt x="8932" y="2245"/>
                  </a:cubicBezTo>
                  <a:lnTo>
                    <a:pt x="8952" y="2104"/>
                  </a:lnTo>
                  <a:cubicBezTo>
                    <a:pt x="9013" y="1842"/>
                    <a:pt x="8831" y="1600"/>
                    <a:pt x="8569" y="1539"/>
                  </a:cubicBezTo>
                  <a:lnTo>
                    <a:pt x="645" y="7"/>
                  </a:lnTo>
                  <a:cubicBezTo>
                    <a:pt x="619" y="3"/>
                    <a:pt x="592" y="1"/>
                    <a:pt x="565" y="1"/>
                  </a:cubicBezTo>
                  <a:close/>
                </a:path>
              </a:pathLst>
            </a:custGeom>
            <a:solidFill>
              <a:srgbClr val="4F429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936277" y="2806063"/>
              <a:ext cx="165022" cy="48334"/>
            </a:xfrm>
            <a:custGeom>
              <a:rect b="b" l="l" r="r" t="t"/>
              <a:pathLst>
                <a:path extrusionOk="0" h="2634" w="8993">
                  <a:moveTo>
                    <a:pt x="550" y="0"/>
                  </a:moveTo>
                  <a:cubicBezTo>
                    <a:pt x="332" y="0"/>
                    <a:pt x="117" y="154"/>
                    <a:pt x="81" y="389"/>
                  </a:cubicBezTo>
                  <a:lnTo>
                    <a:pt x="40" y="531"/>
                  </a:lnTo>
                  <a:cubicBezTo>
                    <a:pt x="0" y="793"/>
                    <a:pt x="161" y="1035"/>
                    <a:pt x="424" y="1095"/>
                  </a:cubicBezTo>
                  <a:lnTo>
                    <a:pt x="8368" y="2627"/>
                  </a:lnTo>
                  <a:cubicBezTo>
                    <a:pt x="8394" y="2632"/>
                    <a:pt x="8421" y="2634"/>
                    <a:pt x="8447" y="2634"/>
                  </a:cubicBezTo>
                  <a:cubicBezTo>
                    <a:pt x="8677" y="2634"/>
                    <a:pt x="8878" y="2480"/>
                    <a:pt x="8932" y="2244"/>
                  </a:cubicBezTo>
                  <a:lnTo>
                    <a:pt x="8952" y="2103"/>
                  </a:lnTo>
                  <a:cubicBezTo>
                    <a:pt x="8993" y="1841"/>
                    <a:pt x="8831" y="1599"/>
                    <a:pt x="8569" y="1539"/>
                  </a:cubicBezTo>
                  <a:lnTo>
                    <a:pt x="625" y="6"/>
                  </a:lnTo>
                  <a:cubicBezTo>
                    <a:pt x="600" y="2"/>
                    <a:pt x="575" y="0"/>
                    <a:pt x="550" y="0"/>
                  </a:cubicBezTo>
                  <a:close/>
                </a:path>
              </a:pathLst>
            </a:custGeom>
            <a:solidFill>
              <a:srgbClr val="4F429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929248" y="2842947"/>
              <a:ext cx="165022" cy="48187"/>
            </a:xfrm>
            <a:custGeom>
              <a:rect b="b" l="l" r="r" t="t"/>
              <a:pathLst>
                <a:path extrusionOk="0" h="2626" w="8993">
                  <a:moveTo>
                    <a:pt x="523" y="1"/>
                  </a:moveTo>
                  <a:cubicBezTo>
                    <a:pt x="302" y="1"/>
                    <a:pt x="113" y="165"/>
                    <a:pt x="61" y="375"/>
                  </a:cubicBezTo>
                  <a:lnTo>
                    <a:pt x="40" y="537"/>
                  </a:lnTo>
                  <a:cubicBezTo>
                    <a:pt x="0" y="779"/>
                    <a:pt x="161" y="1041"/>
                    <a:pt x="423" y="1081"/>
                  </a:cubicBezTo>
                  <a:lnTo>
                    <a:pt x="8368" y="2614"/>
                  </a:lnTo>
                  <a:cubicBezTo>
                    <a:pt x="8399" y="2621"/>
                    <a:pt x="8431" y="2625"/>
                    <a:pt x="8463" y="2625"/>
                  </a:cubicBezTo>
                  <a:cubicBezTo>
                    <a:pt x="8675" y="2625"/>
                    <a:pt x="8877" y="2461"/>
                    <a:pt x="8912" y="2251"/>
                  </a:cubicBezTo>
                  <a:lnTo>
                    <a:pt x="8952" y="2089"/>
                  </a:lnTo>
                  <a:cubicBezTo>
                    <a:pt x="8993" y="1847"/>
                    <a:pt x="8831" y="1585"/>
                    <a:pt x="8569" y="1545"/>
                  </a:cubicBezTo>
                  <a:lnTo>
                    <a:pt x="625" y="13"/>
                  </a:lnTo>
                  <a:cubicBezTo>
                    <a:pt x="591" y="5"/>
                    <a:pt x="557" y="1"/>
                    <a:pt x="523" y="1"/>
                  </a:cubicBezTo>
                  <a:close/>
                </a:path>
              </a:pathLst>
            </a:custGeom>
            <a:solidFill>
              <a:srgbClr val="4F429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823791" y="2860820"/>
              <a:ext cx="263451" cy="67198"/>
            </a:xfrm>
            <a:custGeom>
              <a:rect b="b" l="l" r="r" t="t"/>
              <a:pathLst>
                <a:path extrusionOk="0" h="3662" w="14357">
                  <a:moveTo>
                    <a:pt x="566" y="0"/>
                  </a:moveTo>
                  <a:cubicBezTo>
                    <a:pt x="336" y="0"/>
                    <a:pt x="136" y="154"/>
                    <a:pt x="81" y="389"/>
                  </a:cubicBezTo>
                  <a:lnTo>
                    <a:pt x="61" y="531"/>
                  </a:lnTo>
                  <a:cubicBezTo>
                    <a:pt x="1" y="793"/>
                    <a:pt x="182" y="1035"/>
                    <a:pt x="424" y="1095"/>
                  </a:cubicBezTo>
                  <a:lnTo>
                    <a:pt x="13711" y="3656"/>
                  </a:lnTo>
                  <a:cubicBezTo>
                    <a:pt x="13738" y="3660"/>
                    <a:pt x="13765" y="3662"/>
                    <a:pt x="13791" y="3662"/>
                  </a:cubicBezTo>
                  <a:cubicBezTo>
                    <a:pt x="14021" y="3662"/>
                    <a:pt x="14222" y="3508"/>
                    <a:pt x="14276" y="3273"/>
                  </a:cubicBezTo>
                  <a:lnTo>
                    <a:pt x="14296" y="3132"/>
                  </a:lnTo>
                  <a:cubicBezTo>
                    <a:pt x="14356" y="2869"/>
                    <a:pt x="14175" y="2628"/>
                    <a:pt x="13933" y="2567"/>
                  </a:cubicBezTo>
                  <a:lnTo>
                    <a:pt x="646" y="6"/>
                  </a:lnTo>
                  <a:cubicBezTo>
                    <a:pt x="619" y="2"/>
                    <a:pt x="592" y="0"/>
                    <a:pt x="566" y="0"/>
                  </a:cubicBezTo>
                  <a:close/>
                </a:path>
              </a:pathLst>
            </a:custGeom>
            <a:solidFill>
              <a:srgbClr val="4F429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2816763" y="2897703"/>
              <a:ext cx="263451" cy="67326"/>
            </a:xfrm>
            <a:custGeom>
              <a:rect b="b" l="l" r="r" t="t"/>
              <a:pathLst>
                <a:path extrusionOk="0" h="3669" w="14357">
                  <a:moveTo>
                    <a:pt x="544" y="1"/>
                  </a:moveTo>
                  <a:cubicBezTo>
                    <a:pt x="319" y="1"/>
                    <a:pt x="116" y="168"/>
                    <a:pt x="81" y="396"/>
                  </a:cubicBezTo>
                  <a:lnTo>
                    <a:pt x="61" y="537"/>
                  </a:lnTo>
                  <a:cubicBezTo>
                    <a:pt x="1" y="799"/>
                    <a:pt x="162" y="1041"/>
                    <a:pt x="424" y="1081"/>
                  </a:cubicBezTo>
                  <a:lnTo>
                    <a:pt x="13711" y="3662"/>
                  </a:lnTo>
                  <a:cubicBezTo>
                    <a:pt x="13738" y="3666"/>
                    <a:pt x="13765" y="3668"/>
                    <a:pt x="13791" y="3668"/>
                  </a:cubicBezTo>
                  <a:cubicBezTo>
                    <a:pt x="14021" y="3668"/>
                    <a:pt x="14221" y="3514"/>
                    <a:pt x="14276" y="3279"/>
                  </a:cubicBezTo>
                  <a:lnTo>
                    <a:pt x="14296" y="3138"/>
                  </a:lnTo>
                  <a:cubicBezTo>
                    <a:pt x="14356" y="2876"/>
                    <a:pt x="14175" y="2634"/>
                    <a:pt x="13913" y="2573"/>
                  </a:cubicBezTo>
                  <a:lnTo>
                    <a:pt x="646" y="13"/>
                  </a:lnTo>
                  <a:cubicBezTo>
                    <a:pt x="612" y="5"/>
                    <a:pt x="577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824910" y="2685926"/>
              <a:ext cx="364449" cy="273800"/>
            </a:xfrm>
            <a:custGeom>
              <a:rect b="b" l="l" r="r" t="t"/>
              <a:pathLst>
                <a:path extrusionOk="0" h="14921" w="19861">
                  <a:moveTo>
                    <a:pt x="3078" y="0"/>
                  </a:moveTo>
                  <a:cubicBezTo>
                    <a:pt x="2602" y="0"/>
                    <a:pt x="2187" y="265"/>
                    <a:pt x="2117" y="666"/>
                  </a:cubicBezTo>
                  <a:lnTo>
                    <a:pt x="101" y="10727"/>
                  </a:lnTo>
                  <a:cubicBezTo>
                    <a:pt x="0" y="11211"/>
                    <a:pt x="383" y="11695"/>
                    <a:pt x="948" y="11816"/>
                  </a:cubicBezTo>
                  <a:lnTo>
                    <a:pt x="16554" y="14901"/>
                  </a:lnTo>
                  <a:cubicBezTo>
                    <a:pt x="16631" y="14914"/>
                    <a:pt x="16707" y="14921"/>
                    <a:pt x="16782" y="14921"/>
                  </a:cubicBezTo>
                  <a:cubicBezTo>
                    <a:pt x="17253" y="14921"/>
                    <a:pt x="17656" y="14656"/>
                    <a:pt x="17743" y="14255"/>
                  </a:cubicBezTo>
                  <a:lnTo>
                    <a:pt x="19760" y="4174"/>
                  </a:lnTo>
                  <a:cubicBezTo>
                    <a:pt x="19860" y="3690"/>
                    <a:pt x="19477" y="3226"/>
                    <a:pt x="18913" y="3105"/>
                  </a:cubicBezTo>
                  <a:lnTo>
                    <a:pt x="3307" y="21"/>
                  </a:lnTo>
                  <a:cubicBezTo>
                    <a:pt x="3230" y="7"/>
                    <a:pt x="3153" y="0"/>
                    <a:pt x="3078" y="0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2843774" y="2700587"/>
              <a:ext cx="326722" cy="244349"/>
            </a:xfrm>
            <a:custGeom>
              <a:rect b="b" l="l" r="r" t="t"/>
              <a:pathLst>
                <a:path extrusionOk="0" h="13316" w="17805">
                  <a:moveTo>
                    <a:pt x="2086" y="0"/>
                  </a:moveTo>
                  <a:cubicBezTo>
                    <a:pt x="2057" y="0"/>
                    <a:pt x="2032" y="19"/>
                    <a:pt x="2017" y="48"/>
                  </a:cubicBezTo>
                  <a:lnTo>
                    <a:pt x="0" y="10130"/>
                  </a:lnTo>
                  <a:cubicBezTo>
                    <a:pt x="0" y="10170"/>
                    <a:pt x="41" y="10210"/>
                    <a:pt x="81" y="10210"/>
                  </a:cubicBezTo>
                  <a:lnTo>
                    <a:pt x="15687" y="13315"/>
                  </a:lnTo>
                  <a:cubicBezTo>
                    <a:pt x="15727" y="13315"/>
                    <a:pt x="15768" y="13295"/>
                    <a:pt x="15788" y="13255"/>
                  </a:cubicBezTo>
                  <a:lnTo>
                    <a:pt x="17804" y="3194"/>
                  </a:lnTo>
                  <a:cubicBezTo>
                    <a:pt x="17804" y="3133"/>
                    <a:pt x="17784" y="3113"/>
                    <a:pt x="17723" y="3093"/>
                  </a:cubicBezTo>
                  <a:lnTo>
                    <a:pt x="2118" y="8"/>
                  </a:lnTo>
                  <a:cubicBezTo>
                    <a:pt x="2107" y="3"/>
                    <a:pt x="2096" y="0"/>
                    <a:pt x="20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869299" y="2720332"/>
              <a:ext cx="101402" cy="112485"/>
            </a:xfrm>
            <a:custGeom>
              <a:rect b="b" l="l" r="r" t="t"/>
              <a:pathLst>
                <a:path extrusionOk="0" h="6130" w="5526">
                  <a:moveTo>
                    <a:pt x="3247" y="1311"/>
                  </a:moveTo>
                  <a:cubicBezTo>
                    <a:pt x="3307" y="1432"/>
                    <a:pt x="3348" y="1593"/>
                    <a:pt x="3348" y="1735"/>
                  </a:cubicBezTo>
                  <a:lnTo>
                    <a:pt x="3529" y="3751"/>
                  </a:lnTo>
                  <a:lnTo>
                    <a:pt x="2158" y="3469"/>
                  </a:lnTo>
                  <a:lnTo>
                    <a:pt x="3247" y="1311"/>
                  </a:lnTo>
                  <a:close/>
                  <a:moveTo>
                    <a:pt x="2259" y="1"/>
                  </a:moveTo>
                  <a:cubicBezTo>
                    <a:pt x="2118" y="122"/>
                    <a:pt x="2017" y="303"/>
                    <a:pt x="1977" y="505"/>
                  </a:cubicBezTo>
                  <a:cubicBezTo>
                    <a:pt x="2239" y="545"/>
                    <a:pt x="2501" y="626"/>
                    <a:pt x="2723" y="747"/>
                  </a:cubicBezTo>
                  <a:lnTo>
                    <a:pt x="767" y="4215"/>
                  </a:lnTo>
                  <a:cubicBezTo>
                    <a:pt x="686" y="4356"/>
                    <a:pt x="565" y="4477"/>
                    <a:pt x="424" y="4537"/>
                  </a:cubicBezTo>
                  <a:cubicBezTo>
                    <a:pt x="333" y="4583"/>
                    <a:pt x="220" y="4605"/>
                    <a:pt x="109" y="4605"/>
                  </a:cubicBezTo>
                  <a:cubicBezTo>
                    <a:pt x="73" y="4605"/>
                    <a:pt x="36" y="4603"/>
                    <a:pt x="1" y="4598"/>
                  </a:cubicBezTo>
                  <a:cubicBezTo>
                    <a:pt x="1" y="4678"/>
                    <a:pt x="1" y="4779"/>
                    <a:pt x="1" y="4860"/>
                  </a:cubicBezTo>
                  <a:cubicBezTo>
                    <a:pt x="21" y="4961"/>
                    <a:pt x="61" y="5041"/>
                    <a:pt x="102" y="5122"/>
                  </a:cubicBezTo>
                  <a:lnTo>
                    <a:pt x="1815" y="5444"/>
                  </a:lnTo>
                  <a:cubicBezTo>
                    <a:pt x="1876" y="5404"/>
                    <a:pt x="1936" y="5323"/>
                    <a:pt x="1977" y="5243"/>
                  </a:cubicBezTo>
                  <a:cubicBezTo>
                    <a:pt x="2017" y="5182"/>
                    <a:pt x="2057" y="5082"/>
                    <a:pt x="2077" y="5001"/>
                  </a:cubicBezTo>
                  <a:cubicBezTo>
                    <a:pt x="1735" y="4940"/>
                    <a:pt x="1594" y="4779"/>
                    <a:pt x="1654" y="4517"/>
                  </a:cubicBezTo>
                  <a:cubicBezTo>
                    <a:pt x="1694" y="4396"/>
                    <a:pt x="1735" y="4295"/>
                    <a:pt x="1795" y="4194"/>
                  </a:cubicBezTo>
                  <a:lnTo>
                    <a:pt x="1876" y="4033"/>
                  </a:lnTo>
                  <a:lnTo>
                    <a:pt x="3590" y="4376"/>
                  </a:lnTo>
                  <a:lnTo>
                    <a:pt x="3610" y="4537"/>
                  </a:lnTo>
                  <a:cubicBezTo>
                    <a:pt x="3610" y="4658"/>
                    <a:pt x="3610" y="4779"/>
                    <a:pt x="3590" y="4900"/>
                  </a:cubicBezTo>
                  <a:cubicBezTo>
                    <a:pt x="3542" y="5108"/>
                    <a:pt x="3431" y="5201"/>
                    <a:pt x="3246" y="5201"/>
                  </a:cubicBezTo>
                  <a:cubicBezTo>
                    <a:pt x="3198" y="5201"/>
                    <a:pt x="3144" y="5195"/>
                    <a:pt x="3086" y="5182"/>
                  </a:cubicBezTo>
                  <a:cubicBezTo>
                    <a:pt x="3065" y="5283"/>
                    <a:pt x="3065" y="5384"/>
                    <a:pt x="3086" y="5465"/>
                  </a:cubicBezTo>
                  <a:cubicBezTo>
                    <a:pt x="3086" y="5565"/>
                    <a:pt x="3126" y="5646"/>
                    <a:pt x="3166" y="5727"/>
                  </a:cubicBezTo>
                  <a:lnTo>
                    <a:pt x="5243" y="6130"/>
                  </a:lnTo>
                  <a:cubicBezTo>
                    <a:pt x="5324" y="6070"/>
                    <a:pt x="5384" y="6009"/>
                    <a:pt x="5424" y="5928"/>
                  </a:cubicBezTo>
                  <a:cubicBezTo>
                    <a:pt x="5465" y="5848"/>
                    <a:pt x="5505" y="5767"/>
                    <a:pt x="5525" y="5666"/>
                  </a:cubicBezTo>
                  <a:cubicBezTo>
                    <a:pt x="5364" y="5646"/>
                    <a:pt x="5243" y="5565"/>
                    <a:pt x="5162" y="5465"/>
                  </a:cubicBezTo>
                  <a:cubicBezTo>
                    <a:pt x="5041" y="5344"/>
                    <a:pt x="4961" y="5182"/>
                    <a:pt x="4961" y="5021"/>
                  </a:cubicBezTo>
                  <a:lnTo>
                    <a:pt x="4376" y="404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988446" y="2734920"/>
              <a:ext cx="165389" cy="48187"/>
            </a:xfrm>
            <a:custGeom>
              <a:rect b="b" l="l" r="r" t="t"/>
              <a:pathLst>
                <a:path extrusionOk="0" h="2626" w="9013">
                  <a:moveTo>
                    <a:pt x="544" y="0"/>
                  </a:moveTo>
                  <a:cubicBezTo>
                    <a:pt x="323" y="0"/>
                    <a:pt x="133" y="167"/>
                    <a:pt x="81" y="395"/>
                  </a:cubicBezTo>
                  <a:lnTo>
                    <a:pt x="61" y="536"/>
                  </a:lnTo>
                  <a:cubicBezTo>
                    <a:pt x="0" y="798"/>
                    <a:pt x="182" y="1040"/>
                    <a:pt x="423" y="1081"/>
                  </a:cubicBezTo>
                  <a:lnTo>
                    <a:pt x="8368" y="2613"/>
                  </a:lnTo>
                  <a:cubicBezTo>
                    <a:pt x="8405" y="2622"/>
                    <a:pt x="8441" y="2626"/>
                    <a:pt x="8477" y="2626"/>
                  </a:cubicBezTo>
                  <a:cubicBezTo>
                    <a:pt x="8695" y="2626"/>
                    <a:pt x="8880" y="2475"/>
                    <a:pt x="8932" y="2250"/>
                  </a:cubicBezTo>
                  <a:lnTo>
                    <a:pt x="8952" y="2109"/>
                  </a:lnTo>
                  <a:cubicBezTo>
                    <a:pt x="9013" y="1847"/>
                    <a:pt x="8831" y="1585"/>
                    <a:pt x="8589" y="1544"/>
                  </a:cubicBezTo>
                  <a:lnTo>
                    <a:pt x="645" y="12"/>
                  </a:lnTo>
                  <a:cubicBezTo>
                    <a:pt x="611" y="4"/>
                    <a:pt x="577" y="0"/>
                    <a:pt x="54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2981399" y="2771896"/>
              <a:ext cx="165040" cy="48187"/>
            </a:xfrm>
            <a:custGeom>
              <a:rect b="b" l="l" r="r" t="t"/>
              <a:pathLst>
                <a:path extrusionOk="0" h="2626" w="8994">
                  <a:moveTo>
                    <a:pt x="535" y="1"/>
                  </a:moveTo>
                  <a:cubicBezTo>
                    <a:pt x="314" y="1"/>
                    <a:pt x="116" y="151"/>
                    <a:pt x="82" y="376"/>
                  </a:cubicBezTo>
                  <a:lnTo>
                    <a:pt x="41" y="517"/>
                  </a:lnTo>
                  <a:cubicBezTo>
                    <a:pt x="1" y="780"/>
                    <a:pt x="162" y="1042"/>
                    <a:pt x="424" y="1082"/>
                  </a:cubicBezTo>
                  <a:lnTo>
                    <a:pt x="8368" y="2614"/>
                  </a:lnTo>
                  <a:cubicBezTo>
                    <a:pt x="8403" y="2622"/>
                    <a:pt x="8437" y="2626"/>
                    <a:pt x="8470" y="2626"/>
                  </a:cubicBezTo>
                  <a:cubicBezTo>
                    <a:pt x="8691" y="2626"/>
                    <a:pt x="8880" y="2459"/>
                    <a:pt x="8933" y="2231"/>
                  </a:cubicBezTo>
                  <a:lnTo>
                    <a:pt x="8953" y="2090"/>
                  </a:lnTo>
                  <a:cubicBezTo>
                    <a:pt x="8993" y="1828"/>
                    <a:pt x="8832" y="1586"/>
                    <a:pt x="8570" y="1546"/>
                  </a:cubicBezTo>
                  <a:lnTo>
                    <a:pt x="646" y="13"/>
                  </a:lnTo>
                  <a:cubicBezTo>
                    <a:pt x="609" y="5"/>
                    <a:pt x="572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2974371" y="2808651"/>
              <a:ext cx="165040" cy="48334"/>
            </a:xfrm>
            <a:custGeom>
              <a:rect b="b" l="l" r="r" t="t"/>
              <a:pathLst>
                <a:path extrusionOk="0" h="2634" w="8994">
                  <a:moveTo>
                    <a:pt x="546" y="0"/>
                  </a:moveTo>
                  <a:cubicBezTo>
                    <a:pt x="316" y="0"/>
                    <a:pt x="118" y="154"/>
                    <a:pt x="82" y="390"/>
                  </a:cubicBezTo>
                  <a:lnTo>
                    <a:pt x="41" y="531"/>
                  </a:lnTo>
                  <a:cubicBezTo>
                    <a:pt x="1" y="793"/>
                    <a:pt x="162" y="1035"/>
                    <a:pt x="424" y="1095"/>
                  </a:cubicBezTo>
                  <a:lnTo>
                    <a:pt x="8368" y="2628"/>
                  </a:lnTo>
                  <a:cubicBezTo>
                    <a:pt x="8395" y="2632"/>
                    <a:pt x="8422" y="2634"/>
                    <a:pt x="8448" y="2634"/>
                  </a:cubicBezTo>
                  <a:cubicBezTo>
                    <a:pt x="8678" y="2634"/>
                    <a:pt x="8877" y="2480"/>
                    <a:pt x="8913" y="2244"/>
                  </a:cubicBezTo>
                  <a:lnTo>
                    <a:pt x="8953" y="2103"/>
                  </a:lnTo>
                  <a:cubicBezTo>
                    <a:pt x="8993" y="1841"/>
                    <a:pt x="8832" y="1599"/>
                    <a:pt x="8570" y="1539"/>
                  </a:cubicBezTo>
                  <a:lnTo>
                    <a:pt x="626" y="6"/>
                  </a:lnTo>
                  <a:cubicBezTo>
                    <a:pt x="599" y="2"/>
                    <a:pt x="572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2868932" y="2826670"/>
              <a:ext cx="263451" cy="67308"/>
            </a:xfrm>
            <a:custGeom>
              <a:rect b="b" l="l" r="r" t="t"/>
              <a:pathLst>
                <a:path extrusionOk="0" h="3668" w="14357">
                  <a:moveTo>
                    <a:pt x="544" y="1"/>
                  </a:moveTo>
                  <a:cubicBezTo>
                    <a:pt x="323" y="1"/>
                    <a:pt x="134" y="168"/>
                    <a:pt x="81" y="395"/>
                  </a:cubicBezTo>
                  <a:lnTo>
                    <a:pt x="61" y="537"/>
                  </a:lnTo>
                  <a:cubicBezTo>
                    <a:pt x="1" y="799"/>
                    <a:pt x="182" y="1041"/>
                    <a:pt x="444" y="1081"/>
                  </a:cubicBezTo>
                  <a:lnTo>
                    <a:pt x="13711" y="3662"/>
                  </a:lnTo>
                  <a:cubicBezTo>
                    <a:pt x="13738" y="3666"/>
                    <a:pt x="13765" y="3668"/>
                    <a:pt x="13792" y="3668"/>
                  </a:cubicBezTo>
                  <a:cubicBezTo>
                    <a:pt x="14025" y="3668"/>
                    <a:pt x="14239" y="3514"/>
                    <a:pt x="14276" y="3279"/>
                  </a:cubicBezTo>
                  <a:lnTo>
                    <a:pt x="14316" y="3138"/>
                  </a:lnTo>
                  <a:cubicBezTo>
                    <a:pt x="14356" y="2875"/>
                    <a:pt x="14195" y="2634"/>
                    <a:pt x="13933" y="2573"/>
                  </a:cubicBezTo>
                  <a:lnTo>
                    <a:pt x="646" y="12"/>
                  </a:lnTo>
                  <a:cubicBezTo>
                    <a:pt x="611" y="4"/>
                    <a:pt x="578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2861904" y="2863646"/>
              <a:ext cx="263451" cy="67069"/>
            </a:xfrm>
            <a:custGeom>
              <a:rect b="b" l="l" r="r" t="t"/>
              <a:pathLst>
                <a:path extrusionOk="0" h="3655" w="14357">
                  <a:moveTo>
                    <a:pt x="535" y="1"/>
                  </a:moveTo>
                  <a:cubicBezTo>
                    <a:pt x="314" y="1"/>
                    <a:pt x="116" y="152"/>
                    <a:pt x="81" y="377"/>
                  </a:cubicBezTo>
                  <a:lnTo>
                    <a:pt x="61" y="518"/>
                  </a:lnTo>
                  <a:cubicBezTo>
                    <a:pt x="0" y="780"/>
                    <a:pt x="162" y="1042"/>
                    <a:pt x="424" y="1082"/>
                  </a:cubicBezTo>
                  <a:lnTo>
                    <a:pt x="13711" y="3643"/>
                  </a:lnTo>
                  <a:cubicBezTo>
                    <a:pt x="13745" y="3651"/>
                    <a:pt x="13780" y="3655"/>
                    <a:pt x="13813" y="3655"/>
                  </a:cubicBezTo>
                  <a:cubicBezTo>
                    <a:pt x="14034" y="3655"/>
                    <a:pt x="14223" y="3490"/>
                    <a:pt x="14276" y="3280"/>
                  </a:cubicBezTo>
                  <a:lnTo>
                    <a:pt x="14296" y="3119"/>
                  </a:lnTo>
                  <a:cubicBezTo>
                    <a:pt x="14356" y="2877"/>
                    <a:pt x="14175" y="2615"/>
                    <a:pt x="13913" y="2574"/>
                  </a:cubicBezTo>
                  <a:lnTo>
                    <a:pt x="646" y="14"/>
                  </a:lnTo>
                  <a:cubicBezTo>
                    <a:pt x="608" y="5"/>
                    <a:pt x="571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2448644" y="2911979"/>
              <a:ext cx="381808" cy="266791"/>
            </a:xfrm>
            <a:custGeom>
              <a:rect b="b" l="l" r="r" t="t"/>
              <a:pathLst>
                <a:path extrusionOk="0" h="14539" w="20807">
                  <a:moveTo>
                    <a:pt x="793" y="0"/>
                  </a:moveTo>
                  <a:cubicBezTo>
                    <a:pt x="346" y="0"/>
                    <a:pt x="1" y="395"/>
                    <a:pt x="40" y="827"/>
                  </a:cubicBezTo>
                  <a:lnTo>
                    <a:pt x="927" y="13711"/>
                  </a:lnTo>
                  <a:cubicBezTo>
                    <a:pt x="968" y="14175"/>
                    <a:pt x="1351" y="14538"/>
                    <a:pt x="1814" y="14538"/>
                  </a:cubicBezTo>
                  <a:lnTo>
                    <a:pt x="19981" y="14538"/>
                  </a:lnTo>
                  <a:cubicBezTo>
                    <a:pt x="19993" y="14539"/>
                    <a:pt x="20004" y="14539"/>
                    <a:pt x="20016" y="14539"/>
                  </a:cubicBezTo>
                  <a:cubicBezTo>
                    <a:pt x="20463" y="14539"/>
                    <a:pt x="20807" y="14163"/>
                    <a:pt x="20767" y="13711"/>
                  </a:cubicBezTo>
                  <a:lnTo>
                    <a:pt x="20021" y="2965"/>
                  </a:lnTo>
                  <a:cubicBezTo>
                    <a:pt x="19981" y="2501"/>
                    <a:pt x="19598" y="2138"/>
                    <a:pt x="19134" y="2138"/>
                  </a:cubicBezTo>
                  <a:lnTo>
                    <a:pt x="10948" y="2138"/>
                  </a:lnTo>
                  <a:cubicBezTo>
                    <a:pt x="10767" y="2138"/>
                    <a:pt x="10585" y="2078"/>
                    <a:pt x="10424" y="1957"/>
                  </a:cubicBezTo>
                  <a:lnTo>
                    <a:pt x="7984" y="182"/>
                  </a:lnTo>
                  <a:cubicBezTo>
                    <a:pt x="7823" y="61"/>
                    <a:pt x="7641" y="1"/>
                    <a:pt x="7460" y="1"/>
                  </a:cubicBezTo>
                  <a:lnTo>
                    <a:pt x="827" y="1"/>
                  </a:lnTo>
                  <a:cubicBezTo>
                    <a:pt x="815" y="0"/>
                    <a:pt x="804" y="0"/>
                    <a:pt x="79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2553716" y="2989306"/>
              <a:ext cx="156140" cy="156158"/>
            </a:xfrm>
            <a:custGeom>
              <a:rect b="b" l="l" r="r" t="t"/>
              <a:pathLst>
                <a:path extrusionOk="0" h="8510" w="8509">
                  <a:moveTo>
                    <a:pt x="4254" y="1"/>
                  </a:moveTo>
                  <a:cubicBezTo>
                    <a:pt x="1915" y="1"/>
                    <a:pt x="0" y="1916"/>
                    <a:pt x="0" y="4255"/>
                  </a:cubicBezTo>
                  <a:cubicBezTo>
                    <a:pt x="0" y="6594"/>
                    <a:pt x="1915" y="8509"/>
                    <a:pt x="4254" y="8509"/>
                  </a:cubicBezTo>
                  <a:cubicBezTo>
                    <a:pt x="6593" y="8509"/>
                    <a:pt x="8509" y="6594"/>
                    <a:pt x="8509" y="4255"/>
                  </a:cubicBezTo>
                  <a:cubicBezTo>
                    <a:pt x="8509" y="1916"/>
                    <a:pt x="6593" y="1"/>
                    <a:pt x="42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2559386" y="3022575"/>
              <a:ext cx="140506" cy="71125"/>
            </a:xfrm>
            <a:custGeom>
              <a:rect b="b" l="l" r="r" t="t"/>
              <a:pathLst>
                <a:path extrusionOk="0" h="3876" w="7657">
                  <a:moveTo>
                    <a:pt x="3243" y="0"/>
                  </a:moveTo>
                  <a:cubicBezTo>
                    <a:pt x="2472" y="0"/>
                    <a:pt x="1720" y="583"/>
                    <a:pt x="1707" y="1515"/>
                  </a:cubicBezTo>
                  <a:lnTo>
                    <a:pt x="1586" y="1515"/>
                  </a:lnTo>
                  <a:cubicBezTo>
                    <a:pt x="1580" y="1515"/>
                    <a:pt x="1573" y="1514"/>
                    <a:pt x="1566" y="1514"/>
                  </a:cubicBezTo>
                  <a:cubicBezTo>
                    <a:pt x="13" y="1514"/>
                    <a:pt x="0" y="3854"/>
                    <a:pt x="1566" y="3874"/>
                  </a:cubicBezTo>
                  <a:lnTo>
                    <a:pt x="6647" y="3874"/>
                  </a:lnTo>
                  <a:cubicBezTo>
                    <a:pt x="6666" y="3875"/>
                    <a:pt x="6685" y="3875"/>
                    <a:pt x="6704" y="3875"/>
                  </a:cubicBezTo>
                  <a:cubicBezTo>
                    <a:pt x="7657" y="3875"/>
                    <a:pt x="7657" y="2400"/>
                    <a:pt x="6704" y="2400"/>
                  </a:cubicBezTo>
                  <a:cubicBezTo>
                    <a:pt x="6685" y="2400"/>
                    <a:pt x="6666" y="2401"/>
                    <a:pt x="6647" y="2402"/>
                  </a:cubicBezTo>
                  <a:lnTo>
                    <a:pt x="6587" y="2402"/>
                  </a:lnTo>
                  <a:lnTo>
                    <a:pt x="6587" y="2361"/>
                  </a:lnTo>
                  <a:cubicBezTo>
                    <a:pt x="6587" y="1958"/>
                    <a:pt x="6304" y="1615"/>
                    <a:pt x="5901" y="1515"/>
                  </a:cubicBezTo>
                  <a:cubicBezTo>
                    <a:pt x="5800" y="950"/>
                    <a:pt x="5316" y="547"/>
                    <a:pt x="4732" y="547"/>
                  </a:cubicBezTo>
                  <a:cubicBezTo>
                    <a:pt x="4631" y="547"/>
                    <a:pt x="4530" y="567"/>
                    <a:pt x="4429" y="587"/>
                  </a:cubicBezTo>
                  <a:cubicBezTo>
                    <a:pt x="4111" y="182"/>
                    <a:pt x="3674" y="0"/>
                    <a:pt x="32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2424587" y="3380749"/>
              <a:ext cx="704456" cy="566832"/>
            </a:xfrm>
            <a:custGeom>
              <a:rect b="b" l="l" r="r" t="t"/>
              <a:pathLst>
                <a:path extrusionOk="0" h="30890" w="38390">
                  <a:moveTo>
                    <a:pt x="22623" y="1"/>
                  </a:moveTo>
                  <a:cubicBezTo>
                    <a:pt x="21514" y="1"/>
                    <a:pt x="20586" y="827"/>
                    <a:pt x="20485" y="1936"/>
                  </a:cubicBezTo>
                  <a:lnTo>
                    <a:pt x="20485" y="1997"/>
                  </a:lnTo>
                  <a:cubicBezTo>
                    <a:pt x="19457" y="2098"/>
                    <a:pt x="18651" y="2904"/>
                    <a:pt x="18550" y="3912"/>
                  </a:cubicBezTo>
                  <a:lnTo>
                    <a:pt x="18126" y="8207"/>
                  </a:lnTo>
                  <a:lnTo>
                    <a:pt x="14719" y="8187"/>
                  </a:lnTo>
                  <a:cubicBezTo>
                    <a:pt x="13550" y="8187"/>
                    <a:pt x="12582" y="9134"/>
                    <a:pt x="12582" y="10324"/>
                  </a:cubicBezTo>
                  <a:lnTo>
                    <a:pt x="12541" y="13671"/>
                  </a:lnTo>
                  <a:cubicBezTo>
                    <a:pt x="12265" y="13524"/>
                    <a:pt x="11954" y="13427"/>
                    <a:pt x="11626" y="13427"/>
                  </a:cubicBezTo>
                  <a:cubicBezTo>
                    <a:pt x="11595" y="13427"/>
                    <a:pt x="11564" y="13427"/>
                    <a:pt x="11533" y="13429"/>
                  </a:cubicBezTo>
                  <a:lnTo>
                    <a:pt x="4900" y="13429"/>
                  </a:lnTo>
                  <a:cubicBezTo>
                    <a:pt x="4456" y="13429"/>
                    <a:pt x="4013" y="13570"/>
                    <a:pt x="3650" y="13812"/>
                  </a:cubicBezTo>
                  <a:lnTo>
                    <a:pt x="2138" y="13812"/>
                  </a:lnTo>
                  <a:cubicBezTo>
                    <a:pt x="948" y="13812"/>
                    <a:pt x="0" y="14820"/>
                    <a:pt x="101" y="15990"/>
                  </a:cubicBezTo>
                  <a:lnTo>
                    <a:pt x="988" y="28874"/>
                  </a:lnTo>
                  <a:cubicBezTo>
                    <a:pt x="1069" y="30003"/>
                    <a:pt x="1996" y="30870"/>
                    <a:pt x="3125" y="30890"/>
                  </a:cubicBezTo>
                  <a:lnTo>
                    <a:pt x="21292" y="30890"/>
                  </a:lnTo>
                  <a:cubicBezTo>
                    <a:pt x="21715" y="30890"/>
                    <a:pt x="22119" y="30749"/>
                    <a:pt x="22461" y="30507"/>
                  </a:cubicBezTo>
                  <a:cubicBezTo>
                    <a:pt x="23066" y="30164"/>
                    <a:pt x="23449" y="29539"/>
                    <a:pt x="23530" y="28874"/>
                  </a:cubicBezTo>
                  <a:lnTo>
                    <a:pt x="24236" y="22805"/>
                  </a:lnTo>
                  <a:lnTo>
                    <a:pt x="28268" y="22825"/>
                  </a:lnTo>
                  <a:cubicBezTo>
                    <a:pt x="29458" y="22825"/>
                    <a:pt x="30405" y="21877"/>
                    <a:pt x="30426" y="20708"/>
                  </a:cubicBezTo>
                  <a:lnTo>
                    <a:pt x="30446" y="17623"/>
                  </a:lnTo>
                  <a:lnTo>
                    <a:pt x="32986" y="17865"/>
                  </a:lnTo>
                  <a:lnTo>
                    <a:pt x="33208" y="17865"/>
                  </a:lnTo>
                  <a:cubicBezTo>
                    <a:pt x="34317" y="17865"/>
                    <a:pt x="35244" y="17038"/>
                    <a:pt x="35345" y="15949"/>
                  </a:cubicBezTo>
                  <a:lnTo>
                    <a:pt x="35345" y="15869"/>
                  </a:lnTo>
                  <a:cubicBezTo>
                    <a:pt x="36374" y="15788"/>
                    <a:pt x="37160" y="14982"/>
                    <a:pt x="37281" y="13974"/>
                  </a:cubicBezTo>
                  <a:lnTo>
                    <a:pt x="38329" y="3751"/>
                  </a:lnTo>
                  <a:cubicBezTo>
                    <a:pt x="38390" y="3187"/>
                    <a:pt x="38208" y="2622"/>
                    <a:pt x="37845" y="2178"/>
                  </a:cubicBezTo>
                  <a:cubicBezTo>
                    <a:pt x="37483" y="1735"/>
                    <a:pt x="36958" y="1473"/>
                    <a:pt x="36394" y="1412"/>
                  </a:cubicBezTo>
                  <a:lnTo>
                    <a:pt x="22844" y="21"/>
                  </a:lnTo>
                  <a:cubicBezTo>
                    <a:pt x="22764" y="21"/>
                    <a:pt x="22683" y="1"/>
                    <a:pt x="2262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468241" y="3650108"/>
              <a:ext cx="389607" cy="273433"/>
            </a:xfrm>
            <a:custGeom>
              <a:rect b="b" l="l" r="r" t="t"/>
              <a:pathLst>
                <a:path extrusionOk="0" h="14901" w="21232">
                  <a:moveTo>
                    <a:pt x="2521" y="0"/>
                  </a:moveTo>
                  <a:cubicBezTo>
                    <a:pt x="2037" y="20"/>
                    <a:pt x="1654" y="383"/>
                    <a:pt x="1593" y="847"/>
                  </a:cubicBezTo>
                  <a:lnTo>
                    <a:pt x="81" y="14033"/>
                  </a:lnTo>
                  <a:cubicBezTo>
                    <a:pt x="0" y="14497"/>
                    <a:pt x="343" y="14900"/>
                    <a:pt x="807" y="14900"/>
                  </a:cubicBezTo>
                  <a:lnTo>
                    <a:pt x="18973" y="14900"/>
                  </a:lnTo>
                  <a:cubicBezTo>
                    <a:pt x="19457" y="14880"/>
                    <a:pt x="19840" y="14517"/>
                    <a:pt x="19901" y="14033"/>
                  </a:cubicBezTo>
                  <a:lnTo>
                    <a:pt x="21171" y="3045"/>
                  </a:lnTo>
                  <a:cubicBezTo>
                    <a:pt x="21232" y="2581"/>
                    <a:pt x="20889" y="2178"/>
                    <a:pt x="20425" y="2178"/>
                  </a:cubicBezTo>
                  <a:lnTo>
                    <a:pt x="12239" y="2178"/>
                  </a:lnTo>
                  <a:cubicBezTo>
                    <a:pt x="12058" y="2178"/>
                    <a:pt x="11896" y="2117"/>
                    <a:pt x="11755" y="2016"/>
                  </a:cubicBezTo>
                  <a:lnTo>
                    <a:pt x="9638" y="182"/>
                  </a:lnTo>
                  <a:cubicBezTo>
                    <a:pt x="9497" y="61"/>
                    <a:pt x="9336" y="0"/>
                    <a:pt x="915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2676918" y="3554266"/>
              <a:ext cx="284168" cy="222017"/>
            </a:xfrm>
            <a:custGeom>
              <a:rect b="b" l="l" r="r" t="t"/>
              <a:pathLst>
                <a:path extrusionOk="0" h="12099" w="15486">
                  <a:moveTo>
                    <a:pt x="933" y="0"/>
                  </a:moveTo>
                  <a:cubicBezTo>
                    <a:pt x="465" y="0"/>
                    <a:pt x="80" y="396"/>
                    <a:pt x="61" y="868"/>
                  </a:cubicBezTo>
                  <a:lnTo>
                    <a:pt x="0" y="11131"/>
                  </a:lnTo>
                  <a:cubicBezTo>
                    <a:pt x="0" y="11615"/>
                    <a:pt x="403" y="12018"/>
                    <a:pt x="887" y="12018"/>
                  </a:cubicBezTo>
                  <a:lnTo>
                    <a:pt x="14517" y="12099"/>
                  </a:lnTo>
                  <a:cubicBezTo>
                    <a:pt x="15001" y="12099"/>
                    <a:pt x="15404" y="11716"/>
                    <a:pt x="15425" y="11232"/>
                  </a:cubicBezTo>
                  <a:lnTo>
                    <a:pt x="15485" y="969"/>
                  </a:lnTo>
                  <a:cubicBezTo>
                    <a:pt x="15485" y="465"/>
                    <a:pt x="15082" y="82"/>
                    <a:pt x="14598" y="82"/>
                  </a:cubicBezTo>
                  <a:lnTo>
                    <a:pt x="968" y="1"/>
                  </a:lnTo>
                  <a:cubicBezTo>
                    <a:pt x="956" y="1"/>
                    <a:pt x="945" y="0"/>
                    <a:pt x="933" y="0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692075" y="3569075"/>
              <a:ext cx="253836" cy="192418"/>
            </a:xfrm>
            <a:custGeom>
              <a:rect b="b" l="l" r="r" t="t"/>
              <a:pathLst>
                <a:path extrusionOk="0" h="10486" w="13833">
                  <a:moveTo>
                    <a:pt x="142" y="1"/>
                  </a:moveTo>
                  <a:cubicBezTo>
                    <a:pt x="102" y="1"/>
                    <a:pt x="61" y="21"/>
                    <a:pt x="61" y="61"/>
                  </a:cubicBezTo>
                  <a:lnTo>
                    <a:pt x="1" y="10344"/>
                  </a:lnTo>
                  <a:cubicBezTo>
                    <a:pt x="1" y="10384"/>
                    <a:pt x="21" y="10405"/>
                    <a:pt x="61" y="10405"/>
                  </a:cubicBezTo>
                  <a:lnTo>
                    <a:pt x="13711" y="10485"/>
                  </a:lnTo>
                  <a:cubicBezTo>
                    <a:pt x="13752" y="10485"/>
                    <a:pt x="13772" y="10465"/>
                    <a:pt x="13772" y="10425"/>
                  </a:cubicBezTo>
                  <a:lnTo>
                    <a:pt x="13832" y="142"/>
                  </a:lnTo>
                  <a:cubicBezTo>
                    <a:pt x="13832" y="101"/>
                    <a:pt x="13812" y="81"/>
                    <a:pt x="13772" y="81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744611" y="3597664"/>
              <a:ext cx="135441" cy="123404"/>
            </a:xfrm>
            <a:custGeom>
              <a:rect b="b" l="l" r="r" t="t"/>
              <a:pathLst>
                <a:path extrusionOk="0" h="6725" w="7381">
                  <a:moveTo>
                    <a:pt x="3691" y="0"/>
                  </a:moveTo>
                  <a:cubicBezTo>
                    <a:pt x="2829" y="0"/>
                    <a:pt x="1967" y="328"/>
                    <a:pt x="1311" y="983"/>
                  </a:cubicBezTo>
                  <a:cubicBezTo>
                    <a:pt x="1" y="2294"/>
                    <a:pt x="1" y="4431"/>
                    <a:pt x="1311" y="5741"/>
                  </a:cubicBezTo>
                  <a:cubicBezTo>
                    <a:pt x="1967" y="6397"/>
                    <a:pt x="2829" y="6724"/>
                    <a:pt x="3691" y="6724"/>
                  </a:cubicBezTo>
                  <a:cubicBezTo>
                    <a:pt x="4553" y="6724"/>
                    <a:pt x="5415" y="6397"/>
                    <a:pt x="6070" y="5741"/>
                  </a:cubicBezTo>
                  <a:cubicBezTo>
                    <a:pt x="7380" y="4431"/>
                    <a:pt x="7380" y="2294"/>
                    <a:pt x="6070" y="983"/>
                  </a:cubicBezTo>
                  <a:cubicBezTo>
                    <a:pt x="5415" y="328"/>
                    <a:pt x="4553" y="0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784210" y="3619023"/>
              <a:ext cx="72905" cy="80667"/>
            </a:xfrm>
            <a:custGeom>
              <a:rect b="b" l="l" r="r" t="t"/>
              <a:pathLst>
                <a:path extrusionOk="0" h="4396" w="3973">
                  <a:moveTo>
                    <a:pt x="285" y="1"/>
                  </a:moveTo>
                  <a:cubicBezTo>
                    <a:pt x="139" y="1"/>
                    <a:pt x="0" y="90"/>
                    <a:pt x="0" y="222"/>
                  </a:cubicBezTo>
                  <a:lnTo>
                    <a:pt x="0" y="4174"/>
                  </a:lnTo>
                  <a:cubicBezTo>
                    <a:pt x="0" y="4306"/>
                    <a:pt x="139" y="4396"/>
                    <a:pt x="285" y="4396"/>
                  </a:cubicBezTo>
                  <a:cubicBezTo>
                    <a:pt x="339" y="4396"/>
                    <a:pt x="394" y="4383"/>
                    <a:pt x="444" y="4356"/>
                  </a:cubicBezTo>
                  <a:lnTo>
                    <a:pt x="3811" y="2380"/>
                  </a:lnTo>
                  <a:cubicBezTo>
                    <a:pt x="3972" y="2319"/>
                    <a:pt x="3972" y="2097"/>
                    <a:pt x="3811" y="2017"/>
                  </a:cubicBezTo>
                  <a:lnTo>
                    <a:pt x="444" y="41"/>
                  </a:lnTo>
                  <a:cubicBezTo>
                    <a:pt x="394" y="13"/>
                    <a:pt x="33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767934" y="3440570"/>
              <a:ext cx="302280" cy="245138"/>
            </a:xfrm>
            <a:custGeom>
              <a:rect b="b" l="l" r="r" t="t"/>
              <a:pathLst>
                <a:path extrusionOk="0" h="13359" w="16473">
                  <a:moveTo>
                    <a:pt x="1966" y="0"/>
                  </a:moveTo>
                  <a:cubicBezTo>
                    <a:pt x="1527" y="0"/>
                    <a:pt x="1146" y="328"/>
                    <a:pt x="1109" y="794"/>
                  </a:cubicBezTo>
                  <a:lnTo>
                    <a:pt x="61" y="10996"/>
                  </a:lnTo>
                  <a:cubicBezTo>
                    <a:pt x="0" y="11480"/>
                    <a:pt x="363" y="11923"/>
                    <a:pt x="847" y="11964"/>
                  </a:cubicBezTo>
                  <a:lnTo>
                    <a:pt x="14416" y="13355"/>
                  </a:lnTo>
                  <a:cubicBezTo>
                    <a:pt x="14442" y="13357"/>
                    <a:pt x="14468" y="13358"/>
                    <a:pt x="14494" y="13358"/>
                  </a:cubicBezTo>
                  <a:cubicBezTo>
                    <a:pt x="14947" y="13358"/>
                    <a:pt x="15346" y="13026"/>
                    <a:pt x="15384" y="12568"/>
                  </a:cubicBezTo>
                  <a:lnTo>
                    <a:pt x="16433" y="2346"/>
                  </a:lnTo>
                  <a:cubicBezTo>
                    <a:pt x="16473" y="1862"/>
                    <a:pt x="16130" y="1439"/>
                    <a:pt x="15646" y="1378"/>
                  </a:cubicBezTo>
                  <a:lnTo>
                    <a:pt x="2077" y="7"/>
                  </a:lnTo>
                  <a:cubicBezTo>
                    <a:pt x="2040" y="3"/>
                    <a:pt x="2003" y="0"/>
                    <a:pt x="1966" y="0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2783843" y="3455121"/>
              <a:ext cx="271213" cy="215723"/>
            </a:xfrm>
            <a:custGeom>
              <a:rect b="b" l="l" r="r" t="t"/>
              <a:pathLst>
                <a:path extrusionOk="0" h="11756" w="14780">
                  <a:moveTo>
                    <a:pt x="1149" y="1"/>
                  </a:moveTo>
                  <a:cubicBezTo>
                    <a:pt x="1089" y="1"/>
                    <a:pt x="1069" y="41"/>
                    <a:pt x="1069" y="81"/>
                  </a:cubicBezTo>
                  <a:lnTo>
                    <a:pt x="20" y="10283"/>
                  </a:lnTo>
                  <a:cubicBezTo>
                    <a:pt x="0" y="10324"/>
                    <a:pt x="40" y="10364"/>
                    <a:pt x="81" y="10364"/>
                  </a:cubicBezTo>
                  <a:lnTo>
                    <a:pt x="13650" y="11755"/>
                  </a:lnTo>
                  <a:cubicBezTo>
                    <a:pt x="13691" y="11755"/>
                    <a:pt x="13711" y="11735"/>
                    <a:pt x="13731" y="11695"/>
                  </a:cubicBezTo>
                  <a:lnTo>
                    <a:pt x="14759" y="1472"/>
                  </a:lnTo>
                  <a:cubicBezTo>
                    <a:pt x="14779" y="1432"/>
                    <a:pt x="14739" y="1392"/>
                    <a:pt x="14699" y="1392"/>
                  </a:cubicBezTo>
                  <a:lnTo>
                    <a:pt x="114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844141" y="3494996"/>
              <a:ext cx="138029" cy="123551"/>
            </a:xfrm>
            <a:custGeom>
              <a:rect b="b" l="l" r="r" t="t"/>
              <a:pathLst>
                <a:path extrusionOk="0" h="6733" w="7522">
                  <a:moveTo>
                    <a:pt x="3749" y="0"/>
                  </a:moveTo>
                  <a:cubicBezTo>
                    <a:pt x="2971" y="0"/>
                    <a:pt x="2188" y="267"/>
                    <a:pt x="1553" y="812"/>
                  </a:cubicBezTo>
                  <a:cubicBezTo>
                    <a:pt x="162" y="2021"/>
                    <a:pt x="1" y="4159"/>
                    <a:pt x="1210" y="5570"/>
                  </a:cubicBezTo>
                  <a:cubicBezTo>
                    <a:pt x="1871" y="6341"/>
                    <a:pt x="2802" y="6733"/>
                    <a:pt x="3741" y="6733"/>
                  </a:cubicBezTo>
                  <a:cubicBezTo>
                    <a:pt x="4522" y="6733"/>
                    <a:pt x="5308" y="6462"/>
                    <a:pt x="5949" y="5913"/>
                  </a:cubicBezTo>
                  <a:cubicBezTo>
                    <a:pt x="7360" y="4703"/>
                    <a:pt x="7521" y="2586"/>
                    <a:pt x="6312" y="1175"/>
                  </a:cubicBezTo>
                  <a:cubicBezTo>
                    <a:pt x="5646" y="398"/>
                    <a:pt x="4701" y="0"/>
                    <a:pt x="37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881594" y="3514006"/>
              <a:ext cx="76519" cy="80501"/>
            </a:xfrm>
            <a:custGeom>
              <a:rect b="b" l="l" r="r" t="t"/>
              <a:pathLst>
                <a:path extrusionOk="0" h="4387" w="4170">
                  <a:moveTo>
                    <a:pt x="664" y="0"/>
                  </a:moveTo>
                  <a:cubicBezTo>
                    <a:pt x="536" y="0"/>
                    <a:pt x="413" y="77"/>
                    <a:pt x="399" y="199"/>
                  </a:cubicBezTo>
                  <a:lnTo>
                    <a:pt x="16" y="4131"/>
                  </a:lnTo>
                  <a:cubicBezTo>
                    <a:pt x="1" y="4270"/>
                    <a:pt x="140" y="4386"/>
                    <a:pt x="298" y="4386"/>
                  </a:cubicBezTo>
                  <a:cubicBezTo>
                    <a:pt x="345" y="4386"/>
                    <a:pt x="393" y="4376"/>
                    <a:pt x="440" y="4352"/>
                  </a:cubicBezTo>
                  <a:lnTo>
                    <a:pt x="3988" y="2719"/>
                  </a:lnTo>
                  <a:cubicBezTo>
                    <a:pt x="4150" y="2659"/>
                    <a:pt x="4170" y="2437"/>
                    <a:pt x="4008" y="2356"/>
                  </a:cubicBezTo>
                  <a:lnTo>
                    <a:pt x="843" y="58"/>
                  </a:lnTo>
                  <a:cubicBezTo>
                    <a:pt x="790" y="18"/>
                    <a:pt x="727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803441" y="3403998"/>
              <a:ext cx="302298" cy="245138"/>
            </a:xfrm>
            <a:custGeom>
              <a:rect b="b" l="l" r="r" t="t"/>
              <a:pathLst>
                <a:path extrusionOk="0" h="13359" w="16474">
                  <a:moveTo>
                    <a:pt x="2000" y="1"/>
                  </a:moveTo>
                  <a:cubicBezTo>
                    <a:pt x="1547" y="1"/>
                    <a:pt x="1147" y="332"/>
                    <a:pt x="1090" y="790"/>
                  </a:cubicBezTo>
                  <a:lnTo>
                    <a:pt x="41" y="11013"/>
                  </a:lnTo>
                  <a:cubicBezTo>
                    <a:pt x="1" y="11497"/>
                    <a:pt x="364" y="11920"/>
                    <a:pt x="848" y="11981"/>
                  </a:cubicBezTo>
                  <a:lnTo>
                    <a:pt x="14417" y="13352"/>
                  </a:lnTo>
                  <a:cubicBezTo>
                    <a:pt x="14452" y="13356"/>
                    <a:pt x="14488" y="13358"/>
                    <a:pt x="14522" y="13358"/>
                  </a:cubicBezTo>
                  <a:cubicBezTo>
                    <a:pt x="14961" y="13358"/>
                    <a:pt x="15329" y="13014"/>
                    <a:pt x="15385" y="12565"/>
                  </a:cubicBezTo>
                  <a:lnTo>
                    <a:pt x="16433" y="2363"/>
                  </a:lnTo>
                  <a:cubicBezTo>
                    <a:pt x="16474" y="1879"/>
                    <a:pt x="16111" y="1436"/>
                    <a:pt x="15627" y="1395"/>
                  </a:cubicBezTo>
                  <a:lnTo>
                    <a:pt x="2078" y="4"/>
                  </a:lnTo>
                  <a:cubicBezTo>
                    <a:pt x="2052" y="2"/>
                    <a:pt x="2026" y="1"/>
                    <a:pt x="2000" y="1"/>
                  </a:cubicBezTo>
                  <a:close/>
                </a:path>
              </a:pathLst>
            </a:custGeom>
            <a:solidFill>
              <a:srgbClr val="EBE8EB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819350" y="3418862"/>
              <a:ext cx="270846" cy="215723"/>
            </a:xfrm>
            <a:custGeom>
              <a:rect b="b" l="l" r="r" t="t"/>
              <a:pathLst>
                <a:path extrusionOk="0" h="11756" w="14760">
                  <a:moveTo>
                    <a:pt x="1130" y="1"/>
                  </a:moveTo>
                  <a:cubicBezTo>
                    <a:pt x="1090" y="1"/>
                    <a:pt x="1049" y="21"/>
                    <a:pt x="1049" y="81"/>
                  </a:cubicBezTo>
                  <a:lnTo>
                    <a:pt x="1" y="10284"/>
                  </a:lnTo>
                  <a:cubicBezTo>
                    <a:pt x="1" y="10324"/>
                    <a:pt x="21" y="10364"/>
                    <a:pt x="61" y="10364"/>
                  </a:cubicBezTo>
                  <a:lnTo>
                    <a:pt x="13631" y="11755"/>
                  </a:lnTo>
                  <a:cubicBezTo>
                    <a:pt x="13671" y="11755"/>
                    <a:pt x="13691" y="11735"/>
                    <a:pt x="13711" y="11695"/>
                  </a:cubicBezTo>
                  <a:lnTo>
                    <a:pt x="14760" y="1472"/>
                  </a:lnTo>
                  <a:cubicBezTo>
                    <a:pt x="14760" y="1432"/>
                    <a:pt x="14719" y="1392"/>
                    <a:pt x="14679" y="1392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878180" y="3458461"/>
              <a:ext cx="140616" cy="123642"/>
            </a:xfrm>
            <a:custGeom>
              <a:rect b="b" l="l" r="r" t="t"/>
              <a:pathLst>
                <a:path extrusionOk="0" h="6738" w="7663">
                  <a:moveTo>
                    <a:pt x="3819" y="0"/>
                  </a:moveTo>
                  <a:cubicBezTo>
                    <a:pt x="3371" y="0"/>
                    <a:pt x="2916" y="91"/>
                    <a:pt x="2481" y="282"/>
                  </a:cubicBezTo>
                  <a:cubicBezTo>
                    <a:pt x="767" y="1028"/>
                    <a:pt x="1" y="3024"/>
                    <a:pt x="747" y="4718"/>
                  </a:cubicBezTo>
                  <a:cubicBezTo>
                    <a:pt x="1299" y="5988"/>
                    <a:pt x="2538" y="6737"/>
                    <a:pt x="3831" y="6737"/>
                  </a:cubicBezTo>
                  <a:cubicBezTo>
                    <a:pt x="4284" y="6737"/>
                    <a:pt x="4743" y="6645"/>
                    <a:pt x="5182" y="6452"/>
                  </a:cubicBezTo>
                  <a:cubicBezTo>
                    <a:pt x="6876" y="5706"/>
                    <a:pt x="7662" y="3710"/>
                    <a:pt x="6916" y="2016"/>
                  </a:cubicBezTo>
                  <a:cubicBezTo>
                    <a:pt x="6362" y="758"/>
                    <a:pt x="5117" y="0"/>
                    <a:pt x="38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917027" y="3477747"/>
              <a:ext cx="76244" cy="80355"/>
            </a:xfrm>
            <a:custGeom>
              <a:rect b="b" l="l" r="r" t="t"/>
              <a:pathLst>
                <a:path extrusionOk="0" h="4379" w="4155">
                  <a:moveTo>
                    <a:pt x="655" y="0"/>
                  </a:moveTo>
                  <a:cubicBezTo>
                    <a:pt x="521" y="0"/>
                    <a:pt x="397" y="77"/>
                    <a:pt x="384" y="199"/>
                  </a:cubicBezTo>
                  <a:lnTo>
                    <a:pt x="1" y="4131"/>
                  </a:lnTo>
                  <a:cubicBezTo>
                    <a:pt x="1" y="4273"/>
                    <a:pt x="149" y="4378"/>
                    <a:pt x="301" y="4378"/>
                  </a:cubicBezTo>
                  <a:cubicBezTo>
                    <a:pt x="343" y="4378"/>
                    <a:pt x="385" y="4370"/>
                    <a:pt x="424" y="4353"/>
                  </a:cubicBezTo>
                  <a:lnTo>
                    <a:pt x="3973" y="2699"/>
                  </a:lnTo>
                  <a:cubicBezTo>
                    <a:pt x="4134" y="2639"/>
                    <a:pt x="4154" y="2437"/>
                    <a:pt x="4013" y="2336"/>
                  </a:cubicBezTo>
                  <a:lnTo>
                    <a:pt x="848" y="58"/>
                  </a:lnTo>
                  <a:cubicBezTo>
                    <a:pt x="788" y="18"/>
                    <a:pt x="720" y="0"/>
                    <a:pt x="65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448644" y="3657485"/>
              <a:ext cx="381808" cy="266809"/>
            </a:xfrm>
            <a:custGeom>
              <a:rect b="b" l="l" r="r" t="t"/>
              <a:pathLst>
                <a:path extrusionOk="0" h="14540" w="20807">
                  <a:moveTo>
                    <a:pt x="793" y="1"/>
                  </a:moveTo>
                  <a:cubicBezTo>
                    <a:pt x="346" y="1"/>
                    <a:pt x="1" y="395"/>
                    <a:pt x="40" y="828"/>
                  </a:cubicBezTo>
                  <a:lnTo>
                    <a:pt x="927" y="13712"/>
                  </a:lnTo>
                  <a:cubicBezTo>
                    <a:pt x="968" y="14176"/>
                    <a:pt x="1351" y="14539"/>
                    <a:pt x="1814" y="14539"/>
                  </a:cubicBezTo>
                  <a:lnTo>
                    <a:pt x="19981" y="14539"/>
                  </a:lnTo>
                  <a:cubicBezTo>
                    <a:pt x="19993" y="14539"/>
                    <a:pt x="20004" y="14539"/>
                    <a:pt x="20016" y="14539"/>
                  </a:cubicBezTo>
                  <a:cubicBezTo>
                    <a:pt x="20463" y="14539"/>
                    <a:pt x="20807" y="14164"/>
                    <a:pt x="20767" y="13712"/>
                  </a:cubicBezTo>
                  <a:lnTo>
                    <a:pt x="20021" y="2965"/>
                  </a:lnTo>
                  <a:cubicBezTo>
                    <a:pt x="20001" y="2502"/>
                    <a:pt x="19598" y="2139"/>
                    <a:pt x="19134" y="2139"/>
                  </a:cubicBezTo>
                  <a:lnTo>
                    <a:pt x="10948" y="2139"/>
                  </a:lnTo>
                  <a:cubicBezTo>
                    <a:pt x="10767" y="2139"/>
                    <a:pt x="10585" y="2078"/>
                    <a:pt x="10444" y="1957"/>
                  </a:cubicBezTo>
                  <a:lnTo>
                    <a:pt x="7984" y="183"/>
                  </a:lnTo>
                  <a:cubicBezTo>
                    <a:pt x="7823" y="62"/>
                    <a:pt x="7641" y="1"/>
                    <a:pt x="7460" y="1"/>
                  </a:cubicBezTo>
                  <a:lnTo>
                    <a:pt x="827" y="1"/>
                  </a:lnTo>
                  <a:cubicBezTo>
                    <a:pt x="815" y="1"/>
                    <a:pt x="804" y="1"/>
                    <a:pt x="7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543348" y="3734702"/>
              <a:ext cx="176876" cy="156048"/>
            </a:xfrm>
            <a:custGeom>
              <a:rect b="b" l="l" r="r" t="t"/>
              <a:pathLst>
                <a:path extrusionOk="0" h="8504" w="9639">
                  <a:moveTo>
                    <a:pt x="4814" y="0"/>
                  </a:moveTo>
                  <a:cubicBezTo>
                    <a:pt x="3147" y="0"/>
                    <a:pt x="1571" y="988"/>
                    <a:pt x="888" y="2629"/>
                  </a:cubicBezTo>
                  <a:cubicBezTo>
                    <a:pt x="0" y="4786"/>
                    <a:pt x="1009" y="7266"/>
                    <a:pt x="3186" y="8173"/>
                  </a:cubicBezTo>
                  <a:cubicBezTo>
                    <a:pt x="3719" y="8397"/>
                    <a:pt x="4273" y="8504"/>
                    <a:pt x="4819" y="8504"/>
                  </a:cubicBezTo>
                  <a:cubicBezTo>
                    <a:pt x="6481" y="8504"/>
                    <a:pt x="8063" y="7519"/>
                    <a:pt x="8731" y="5895"/>
                  </a:cubicBezTo>
                  <a:cubicBezTo>
                    <a:pt x="9638" y="3717"/>
                    <a:pt x="8610" y="1237"/>
                    <a:pt x="6453" y="330"/>
                  </a:cubicBezTo>
                  <a:cubicBezTo>
                    <a:pt x="5915" y="106"/>
                    <a:pt x="5360" y="0"/>
                    <a:pt x="481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559257" y="3768080"/>
              <a:ext cx="140634" cy="70758"/>
            </a:xfrm>
            <a:custGeom>
              <a:rect b="b" l="l" r="r" t="t"/>
              <a:pathLst>
                <a:path extrusionOk="0" h="3856" w="7664">
                  <a:moveTo>
                    <a:pt x="3247" y="0"/>
                  </a:moveTo>
                  <a:cubicBezTo>
                    <a:pt x="2477" y="0"/>
                    <a:pt x="1727" y="578"/>
                    <a:pt x="1714" y="1495"/>
                  </a:cubicBezTo>
                  <a:lnTo>
                    <a:pt x="1593" y="1495"/>
                  </a:lnTo>
                  <a:cubicBezTo>
                    <a:pt x="21" y="1495"/>
                    <a:pt x="0" y="3854"/>
                    <a:pt x="1573" y="3854"/>
                  </a:cubicBezTo>
                  <a:lnTo>
                    <a:pt x="6654" y="3854"/>
                  </a:lnTo>
                  <a:cubicBezTo>
                    <a:pt x="6674" y="3855"/>
                    <a:pt x="6693" y="3856"/>
                    <a:pt x="6711" y="3856"/>
                  </a:cubicBezTo>
                  <a:cubicBezTo>
                    <a:pt x="7663" y="3856"/>
                    <a:pt x="7663" y="2401"/>
                    <a:pt x="6711" y="2401"/>
                  </a:cubicBezTo>
                  <a:cubicBezTo>
                    <a:pt x="6693" y="2401"/>
                    <a:pt x="6674" y="2401"/>
                    <a:pt x="6654" y="2402"/>
                  </a:cubicBezTo>
                  <a:lnTo>
                    <a:pt x="6594" y="2402"/>
                  </a:lnTo>
                  <a:lnTo>
                    <a:pt x="6594" y="2362"/>
                  </a:lnTo>
                  <a:cubicBezTo>
                    <a:pt x="6594" y="1959"/>
                    <a:pt x="6311" y="1616"/>
                    <a:pt x="5908" y="1515"/>
                  </a:cubicBezTo>
                  <a:cubicBezTo>
                    <a:pt x="5807" y="951"/>
                    <a:pt x="5323" y="547"/>
                    <a:pt x="4739" y="547"/>
                  </a:cubicBezTo>
                  <a:cubicBezTo>
                    <a:pt x="4638" y="547"/>
                    <a:pt x="4537" y="547"/>
                    <a:pt x="4436" y="588"/>
                  </a:cubicBezTo>
                  <a:cubicBezTo>
                    <a:pt x="4117" y="182"/>
                    <a:pt x="3679" y="0"/>
                    <a:pt x="32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037877" y="2414364"/>
              <a:ext cx="1153261" cy="208676"/>
            </a:xfrm>
            <a:custGeom>
              <a:rect b="b" l="l" r="r" t="t"/>
              <a:pathLst>
                <a:path extrusionOk="0" h="11372" w="62848">
                  <a:moveTo>
                    <a:pt x="1533" y="0"/>
                  </a:moveTo>
                  <a:cubicBezTo>
                    <a:pt x="687" y="0"/>
                    <a:pt x="1" y="686"/>
                    <a:pt x="1" y="1532"/>
                  </a:cubicBezTo>
                  <a:lnTo>
                    <a:pt x="1" y="9839"/>
                  </a:lnTo>
                  <a:cubicBezTo>
                    <a:pt x="1" y="10686"/>
                    <a:pt x="687" y="11372"/>
                    <a:pt x="1533" y="11372"/>
                  </a:cubicBezTo>
                  <a:lnTo>
                    <a:pt x="61336" y="11372"/>
                  </a:lnTo>
                  <a:cubicBezTo>
                    <a:pt x="62182" y="11372"/>
                    <a:pt x="62848" y="10686"/>
                    <a:pt x="62848" y="9839"/>
                  </a:cubicBezTo>
                  <a:lnTo>
                    <a:pt x="62848" y="1532"/>
                  </a:lnTo>
                  <a:cubicBezTo>
                    <a:pt x="62848" y="686"/>
                    <a:pt x="62182" y="0"/>
                    <a:pt x="6133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1038263" y="2442109"/>
              <a:ext cx="1136599" cy="180931"/>
            </a:xfrm>
            <a:custGeom>
              <a:rect b="b" l="l" r="r" t="t"/>
              <a:pathLst>
                <a:path extrusionOk="0" h="9860" w="61940">
                  <a:moveTo>
                    <a:pt x="0" y="0"/>
                  </a:moveTo>
                  <a:lnTo>
                    <a:pt x="0" y="20"/>
                  </a:lnTo>
                  <a:lnTo>
                    <a:pt x="0" y="8327"/>
                  </a:lnTo>
                  <a:cubicBezTo>
                    <a:pt x="0" y="9174"/>
                    <a:pt x="686" y="9860"/>
                    <a:pt x="1512" y="9860"/>
                  </a:cubicBezTo>
                  <a:lnTo>
                    <a:pt x="61315" y="9860"/>
                  </a:lnTo>
                  <a:cubicBezTo>
                    <a:pt x="61516" y="9860"/>
                    <a:pt x="61738" y="9819"/>
                    <a:pt x="61940" y="9719"/>
                  </a:cubicBezTo>
                  <a:lnTo>
                    <a:pt x="61940" y="2279"/>
                  </a:lnTo>
                  <a:cubicBezTo>
                    <a:pt x="61940" y="1008"/>
                    <a:pt x="60911" y="0"/>
                    <a:pt x="59641" y="0"/>
                  </a:cubicBezTo>
                  <a:close/>
                </a:path>
              </a:pathLst>
            </a:custGeom>
            <a:solidFill>
              <a:srgbClr val="DEE1ED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009031" y="2457652"/>
              <a:ext cx="1153261" cy="208676"/>
            </a:xfrm>
            <a:custGeom>
              <a:rect b="b" l="l" r="r" t="t"/>
              <a:pathLst>
                <a:path extrusionOk="0" h="11372" w="62848">
                  <a:moveTo>
                    <a:pt x="1533" y="0"/>
                  </a:moveTo>
                  <a:cubicBezTo>
                    <a:pt x="686" y="0"/>
                    <a:pt x="0" y="686"/>
                    <a:pt x="0" y="1532"/>
                  </a:cubicBezTo>
                  <a:lnTo>
                    <a:pt x="0" y="9839"/>
                  </a:lnTo>
                  <a:cubicBezTo>
                    <a:pt x="0" y="10686"/>
                    <a:pt x="686" y="11372"/>
                    <a:pt x="1533" y="11372"/>
                  </a:cubicBezTo>
                  <a:lnTo>
                    <a:pt x="61335" y="11372"/>
                  </a:lnTo>
                  <a:cubicBezTo>
                    <a:pt x="62162" y="11372"/>
                    <a:pt x="62847" y="10686"/>
                    <a:pt x="62847" y="9839"/>
                  </a:cubicBezTo>
                  <a:lnTo>
                    <a:pt x="62847" y="1532"/>
                  </a:lnTo>
                  <a:cubicBezTo>
                    <a:pt x="62847" y="686"/>
                    <a:pt x="62162" y="0"/>
                    <a:pt x="613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009031" y="2485030"/>
              <a:ext cx="1136966" cy="181298"/>
            </a:xfrm>
            <a:custGeom>
              <a:rect b="b" l="l" r="r" t="t"/>
              <a:pathLst>
                <a:path extrusionOk="0" h="9880" w="61960">
                  <a:moveTo>
                    <a:pt x="0" y="0"/>
                  </a:moveTo>
                  <a:lnTo>
                    <a:pt x="0" y="8347"/>
                  </a:lnTo>
                  <a:cubicBezTo>
                    <a:pt x="0" y="9194"/>
                    <a:pt x="686" y="9880"/>
                    <a:pt x="1533" y="9880"/>
                  </a:cubicBezTo>
                  <a:lnTo>
                    <a:pt x="61315" y="9880"/>
                  </a:lnTo>
                  <a:cubicBezTo>
                    <a:pt x="61536" y="9880"/>
                    <a:pt x="61758" y="9840"/>
                    <a:pt x="61960" y="9739"/>
                  </a:cubicBezTo>
                  <a:lnTo>
                    <a:pt x="61960" y="2299"/>
                  </a:lnTo>
                  <a:cubicBezTo>
                    <a:pt x="61960" y="1028"/>
                    <a:pt x="60932" y="0"/>
                    <a:pt x="59661" y="0"/>
                  </a:cubicBezTo>
                  <a:close/>
                </a:path>
              </a:pathLst>
            </a:custGeom>
            <a:solidFill>
              <a:srgbClr val="DEE1ED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978680" y="2499086"/>
              <a:ext cx="1153261" cy="208695"/>
            </a:xfrm>
            <a:custGeom>
              <a:rect b="b" l="l" r="r" t="t"/>
              <a:pathLst>
                <a:path extrusionOk="0" h="11373" w="62848">
                  <a:moveTo>
                    <a:pt x="1533" y="0"/>
                  </a:moveTo>
                  <a:cubicBezTo>
                    <a:pt x="687" y="0"/>
                    <a:pt x="1" y="686"/>
                    <a:pt x="1" y="1533"/>
                  </a:cubicBezTo>
                  <a:lnTo>
                    <a:pt x="1" y="9840"/>
                  </a:lnTo>
                  <a:cubicBezTo>
                    <a:pt x="1" y="10687"/>
                    <a:pt x="687" y="11372"/>
                    <a:pt x="1533" y="11372"/>
                  </a:cubicBezTo>
                  <a:lnTo>
                    <a:pt x="61315" y="11372"/>
                  </a:lnTo>
                  <a:cubicBezTo>
                    <a:pt x="62162" y="11372"/>
                    <a:pt x="62848" y="10687"/>
                    <a:pt x="62848" y="9840"/>
                  </a:cubicBezTo>
                  <a:lnTo>
                    <a:pt x="62848" y="1533"/>
                  </a:lnTo>
                  <a:cubicBezTo>
                    <a:pt x="62848" y="686"/>
                    <a:pt x="62162" y="0"/>
                    <a:pt x="613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992755" y="2513509"/>
              <a:ext cx="1125497" cy="111751"/>
            </a:xfrm>
            <a:custGeom>
              <a:rect b="b" l="l" r="r" t="t"/>
              <a:pathLst>
                <a:path extrusionOk="0" h="6090" w="61335">
                  <a:moveTo>
                    <a:pt x="766" y="1"/>
                  </a:moveTo>
                  <a:cubicBezTo>
                    <a:pt x="343" y="1"/>
                    <a:pt x="0" y="323"/>
                    <a:pt x="0" y="747"/>
                  </a:cubicBezTo>
                  <a:lnTo>
                    <a:pt x="0" y="6090"/>
                  </a:lnTo>
                  <a:cubicBezTo>
                    <a:pt x="10102" y="4154"/>
                    <a:pt x="22401" y="3045"/>
                    <a:pt x="35668" y="3045"/>
                  </a:cubicBezTo>
                  <a:cubicBezTo>
                    <a:pt x="35833" y="3045"/>
                    <a:pt x="35998" y="3045"/>
                    <a:pt x="36163" y="3045"/>
                  </a:cubicBezTo>
                  <a:cubicBezTo>
                    <a:pt x="44586" y="3045"/>
                    <a:pt x="52970" y="3549"/>
                    <a:pt x="61335" y="4557"/>
                  </a:cubicBezTo>
                  <a:lnTo>
                    <a:pt x="61335" y="767"/>
                  </a:lnTo>
                  <a:cubicBezTo>
                    <a:pt x="61335" y="343"/>
                    <a:pt x="60972" y="1"/>
                    <a:pt x="60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346451" y="2764354"/>
              <a:ext cx="387020" cy="89199"/>
            </a:xfrm>
            <a:custGeom>
              <a:rect b="b" l="l" r="r" t="t"/>
              <a:pathLst>
                <a:path extrusionOk="0" h="4861" w="21091">
                  <a:moveTo>
                    <a:pt x="2420" y="1"/>
                  </a:moveTo>
                  <a:cubicBezTo>
                    <a:pt x="1089" y="1"/>
                    <a:pt x="1" y="1090"/>
                    <a:pt x="1" y="2420"/>
                  </a:cubicBezTo>
                  <a:cubicBezTo>
                    <a:pt x="1" y="3771"/>
                    <a:pt x="1089" y="4860"/>
                    <a:pt x="2420" y="4860"/>
                  </a:cubicBezTo>
                  <a:lnTo>
                    <a:pt x="18651" y="4860"/>
                  </a:lnTo>
                  <a:cubicBezTo>
                    <a:pt x="20002" y="4860"/>
                    <a:pt x="21091" y="3771"/>
                    <a:pt x="21091" y="2420"/>
                  </a:cubicBezTo>
                  <a:cubicBezTo>
                    <a:pt x="21091" y="1090"/>
                    <a:pt x="20002" y="1"/>
                    <a:pt x="186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346451" y="2764354"/>
              <a:ext cx="387020" cy="89199"/>
            </a:xfrm>
            <a:custGeom>
              <a:rect b="b" l="l" r="r" t="t"/>
              <a:pathLst>
                <a:path extrusionOk="0" fill="none" h="4861" w="21091">
                  <a:moveTo>
                    <a:pt x="2420" y="4860"/>
                  </a:moveTo>
                  <a:lnTo>
                    <a:pt x="18651" y="4860"/>
                  </a:lnTo>
                  <a:cubicBezTo>
                    <a:pt x="20002" y="4860"/>
                    <a:pt x="21091" y="3771"/>
                    <a:pt x="21091" y="2420"/>
                  </a:cubicBezTo>
                  <a:lnTo>
                    <a:pt x="21091" y="2420"/>
                  </a:lnTo>
                  <a:cubicBezTo>
                    <a:pt x="21091" y="1090"/>
                    <a:pt x="20002" y="1"/>
                    <a:pt x="18651" y="1"/>
                  </a:cubicBezTo>
                  <a:lnTo>
                    <a:pt x="2420" y="1"/>
                  </a:lnTo>
                  <a:cubicBezTo>
                    <a:pt x="1089" y="1"/>
                    <a:pt x="1" y="1090"/>
                    <a:pt x="1" y="2420"/>
                  </a:cubicBezTo>
                  <a:lnTo>
                    <a:pt x="1" y="2420"/>
                  </a:lnTo>
                  <a:cubicBezTo>
                    <a:pt x="1" y="3771"/>
                    <a:pt x="1089" y="4860"/>
                    <a:pt x="2420" y="48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1655391" y="2776575"/>
              <a:ext cx="62537" cy="62170"/>
            </a:xfrm>
            <a:custGeom>
              <a:rect b="b" l="l" r="r" t="t"/>
              <a:pathLst>
                <a:path extrusionOk="0" h="3388" w="3408">
                  <a:moveTo>
                    <a:pt x="1694" y="0"/>
                  </a:moveTo>
                  <a:cubicBezTo>
                    <a:pt x="766" y="0"/>
                    <a:pt x="0" y="746"/>
                    <a:pt x="0" y="1694"/>
                  </a:cubicBezTo>
                  <a:cubicBezTo>
                    <a:pt x="0" y="2621"/>
                    <a:pt x="766" y="3388"/>
                    <a:pt x="1694" y="3388"/>
                  </a:cubicBezTo>
                  <a:cubicBezTo>
                    <a:pt x="2642" y="3388"/>
                    <a:pt x="3408" y="2621"/>
                    <a:pt x="3408" y="1694"/>
                  </a:cubicBezTo>
                  <a:cubicBezTo>
                    <a:pt x="3408" y="746"/>
                    <a:pt x="2642" y="0"/>
                    <a:pt x="16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1346084" y="2886822"/>
              <a:ext cx="387387" cy="89566"/>
            </a:xfrm>
            <a:custGeom>
              <a:rect b="b" l="l" r="r" t="t"/>
              <a:pathLst>
                <a:path extrusionOk="0" h="4881" w="21111">
                  <a:moveTo>
                    <a:pt x="2440" y="1"/>
                  </a:moveTo>
                  <a:cubicBezTo>
                    <a:pt x="1089" y="1"/>
                    <a:pt x="0" y="1090"/>
                    <a:pt x="0" y="2440"/>
                  </a:cubicBezTo>
                  <a:cubicBezTo>
                    <a:pt x="0" y="3791"/>
                    <a:pt x="1089" y="4880"/>
                    <a:pt x="2440" y="4880"/>
                  </a:cubicBezTo>
                  <a:lnTo>
                    <a:pt x="18691" y="4880"/>
                  </a:lnTo>
                  <a:cubicBezTo>
                    <a:pt x="20022" y="4880"/>
                    <a:pt x="21111" y="3791"/>
                    <a:pt x="21111" y="2440"/>
                  </a:cubicBezTo>
                  <a:cubicBezTo>
                    <a:pt x="21111" y="1090"/>
                    <a:pt x="20022" y="1"/>
                    <a:pt x="1869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346084" y="2886822"/>
              <a:ext cx="387387" cy="89566"/>
            </a:xfrm>
            <a:custGeom>
              <a:rect b="b" l="l" r="r" t="t"/>
              <a:pathLst>
                <a:path extrusionOk="0" fill="none" h="4881" w="21111">
                  <a:moveTo>
                    <a:pt x="18691" y="4880"/>
                  </a:moveTo>
                  <a:lnTo>
                    <a:pt x="2440" y="4880"/>
                  </a:lnTo>
                  <a:cubicBezTo>
                    <a:pt x="1089" y="4880"/>
                    <a:pt x="0" y="3791"/>
                    <a:pt x="0" y="2440"/>
                  </a:cubicBezTo>
                  <a:lnTo>
                    <a:pt x="0" y="2440"/>
                  </a:lnTo>
                  <a:cubicBezTo>
                    <a:pt x="0" y="1090"/>
                    <a:pt x="1089" y="1"/>
                    <a:pt x="2440" y="1"/>
                  </a:cubicBezTo>
                  <a:lnTo>
                    <a:pt x="18691" y="1"/>
                  </a:lnTo>
                  <a:cubicBezTo>
                    <a:pt x="20022" y="1"/>
                    <a:pt x="21111" y="1090"/>
                    <a:pt x="21111" y="2440"/>
                  </a:cubicBezTo>
                  <a:lnTo>
                    <a:pt x="21111" y="2440"/>
                  </a:lnTo>
                  <a:cubicBezTo>
                    <a:pt x="21111" y="3791"/>
                    <a:pt x="20022" y="4880"/>
                    <a:pt x="18691" y="48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655391" y="2899043"/>
              <a:ext cx="72905" cy="62427"/>
            </a:xfrm>
            <a:custGeom>
              <a:rect b="b" l="l" r="r" t="t"/>
              <a:pathLst>
                <a:path extrusionOk="0" h="3402" w="3973">
                  <a:moveTo>
                    <a:pt x="1714" y="0"/>
                  </a:moveTo>
                  <a:cubicBezTo>
                    <a:pt x="766" y="0"/>
                    <a:pt x="0" y="766"/>
                    <a:pt x="20" y="1694"/>
                  </a:cubicBezTo>
                  <a:cubicBezTo>
                    <a:pt x="20" y="2719"/>
                    <a:pt x="855" y="3401"/>
                    <a:pt x="1725" y="3401"/>
                  </a:cubicBezTo>
                  <a:cubicBezTo>
                    <a:pt x="2138" y="3401"/>
                    <a:pt x="2560" y="3248"/>
                    <a:pt x="2904" y="2904"/>
                  </a:cubicBezTo>
                  <a:cubicBezTo>
                    <a:pt x="3972" y="1835"/>
                    <a:pt x="320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346451" y="3009657"/>
              <a:ext cx="387020" cy="89181"/>
            </a:xfrm>
            <a:custGeom>
              <a:rect b="b" l="l" r="r" t="t"/>
              <a:pathLst>
                <a:path extrusionOk="0" h="4860" w="21091">
                  <a:moveTo>
                    <a:pt x="2420" y="1"/>
                  </a:moveTo>
                  <a:cubicBezTo>
                    <a:pt x="1089" y="1"/>
                    <a:pt x="1" y="1090"/>
                    <a:pt x="1" y="2440"/>
                  </a:cubicBezTo>
                  <a:cubicBezTo>
                    <a:pt x="1" y="3771"/>
                    <a:pt x="1089" y="4860"/>
                    <a:pt x="2420" y="4860"/>
                  </a:cubicBezTo>
                  <a:lnTo>
                    <a:pt x="18651" y="4860"/>
                  </a:lnTo>
                  <a:cubicBezTo>
                    <a:pt x="20002" y="4860"/>
                    <a:pt x="21091" y="3771"/>
                    <a:pt x="21091" y="2440"/>
                  </a:cubicBezTo>
                  <a:cubicBezTo>
                    <a:pt x="21091" y="1090"/>
                    <a:pt x="20002" y="1"/>
                    <a:pt x="186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346451" y="3009657"/>
              <a:ext cx="387020" cy="89181"/>
            </a:xfrm>
            <a:custGeom>
              <a:rect b="b" l="l" r="r" t="t"/>
              <a:pathLst>
                <a:path extrusionOk="0" fill="none" h="4860" w="21091">
                  <a:moveTo>
                    <a:pt x="2420" y="4860"/>
                  </a:moveTo>
                  <a:lnTo>
                    <a:pt x="18651" y="4860"/>
                  </a:lnTo>
                  <a:cubicBezTo>
                    <a:pt x="20002" y="4860"/>
                    <a:pt x="21091" y="3771"/>
                    <a:pt x="21091" y="2440"/>
                  </a:cubicBezTo>
                  <a:lnTo>
                    <a:pt x="21091" y="2440"/>
                  </a:lnTo>
                  <a:cubicBezTo>
                    <a:pt x="21091" y="1090"/>
                    <a:pt x="20002" y="1"/>
                    <a:pt x="18651" y="1"/>
                  </a:cubicBezTo>
                  <a:lnTo>
                    <a:pt x="2420" y="1"/>
                  </a:lnTo>
                  <a:cubicBezTo>
                    <a:pt x="1089" y="1"/>
                    <a:pt x="1" y="1090"/>
                    <a:pt x="1" y="2440"/>
                  </a:cubicBezTo>
                  <a:lnTo>
                    <a:pt x="1" y="2440"/>
                  </a:lnTo>
                  <a:cubicBezTo>
                    <a:pt x="1" y="3771"/>
                    <a:pt x="1089" y="4860"/>
                    <a:pt x="2420" y="48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655391" y="3021878"/>
              <a:ext cx="72905" cy="62317"/>
            </a:xfrm>
            <a:custGeom>
              <a:rect b="b" l="l" r="r" t="t"/>
              <a:pathLst>
                <a:path extrusionOk="0" h="3396" w="3973">
                  <a:moveTo>
                    <a:pt x="1714" y="0"/>
                  </a:moveTo>
                  <a:cubicBezTo>
                    <a:pt x="766" y="0"/>
                    <a:pt x="0" y="746"/>
                    <a:pt x="20" y="1694"/>
                  </a:cubicBezTo>
                  <a:cubicBezTo>
                    <a:pt x="7" y="2714"/>
                    <a:pt x="838" y="3395"/>
                    <a:pt x="1709" y="3395"/>
                  </a:cubicBezTo>
                  <a:cubicBezTo>
                    <a:pt x="2128" y="3395"/>
                    <a:pt x="2556" y="3237"/>
                    <a:pt x="2904" y="2883"/>
                  </a:cubicBezTo>
                  <a:cubicBezTo>
                    <a:pt x="3972" y="1815"/>
                    <a:pt x="322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346451" y="3132124"/>
              <a:ext cx="387020" cy="89548"/>
            </a:xfrm>
            <a:custGeom>
              <a:rect b="b" l="l" r="r" t="t"/>
              <a:pathLst>
                <a:path extrusionOk="0" h="4880" w="21091">
                  <a:moveTo>
                    <a:pt x="2420" y="1"/>
                  </a:moveTo>
                  <a:cubicBezTo>
                    <a:pt x="1089" y="21"/>
                    <a:pt x="1" y="1110"/>
                    <a:pt x="1" y="2440"/>
                  </a:cubicBezTo>
                  <a:cubicBezTo>
                    <a:pt x="1" y="3791"/>
                    <a:pt x="1089" y="4880"/>
                    <a:pt x="2420" y="4880"/>
                  </a:cubicBezTo>
                  <a:lnTo>
                    <a:pt x="18651" y="4880"/>
                  </a:lnTo>
                  <a:cubicBezTo>
                    <a:pt x="20002" y="4880"/>
                    <a:pt x="21091" y="3791"/>
                    <a:pt x="21091" y="2440"/>
                  </a:cubicBezTo>
                  <a:cubicBezTo>
                    <a:pt x="21091" y="1089"/>
                    <a:pt x="20002" y="1"/>
                    <a:pt x="186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346451" y="3132124"/>
              <a:ext cx="387020" cy="89548"/>
            </a:xfrm>
            <a:custGeom>
              <a:rect b="b" l="l" r="r" t="t"/>
              <a:pathLst>
                <a:path extrusionOk="0" fill="none" h="4880" w="21091">
                  <a:moveTo>
                    <a:pt x="2420" y="4880"/>
                  </a:moveTo>
                  <a:lnTo>
                    <a:pt x="18651" y="4880"/>
                  </a:lnTo>
                  <a:cubicBezTo>
                    <a:pt x="20002" y="4880"/>
                    <a:pt x="21091" y="3791"/>
                    <a:pt x="21091" y="2440"/>
                  </a:cubicBezTo>
                  <a:lnTo>
                    <a:pt x="21091" y="2440"/>
                  </a:lnTo>
                  <a:cubicBezTo>
                    <a:pt x="21091" y="1089"/>
                    <a:pt x="20002" y="1"/>
                    <a:pt x="18651" y="1"/>
                  </a:cubicBezTo>
                  <a:lnTo>
                    <a:pt x="2420" y="1"/>
                  </a:lnTo>
                  <a:cubicBezTo>
                    <a:pt x="1089" y="21"/>
                    <a:pt x="1" y="1110"/>
                    <a:pt x="1" y="2440"/>
                  </a:cubicBezTo>
                  <a:lnTo>
                    <a:pt x="1" y="2440"/>
                  </a:lnTo>
                  <a:cubicBezTo>
                    <a:pt x="1" y="3791"/>
                    <a:pt x="1089" y="4880"/>
                    <a:pt x="2420" y="48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1655391" y="3144327"/>
              <a:ext cx="62537" cy="62555"/>
            </a:xfrm>
            <a:custGeom>
              <a:rect b="b" l="l" r="r" t="t"/>
              <a:pathLst>
                <a:path extrusionOk="0" h="3409" w="3408">
                  <a:moveTo>
                    <a:pt x="1694" y="1"/>
                  </a:moveTo>
                  <a:cubicBezTo>
                    <a:pt x="766" y="1"/>
                    <a:pt x="0" y="767"/>
                    <a:pt x="0" y="1695"/>
                  </a:cubicBezTo>
                  <a:cubicBezTo>
                    <a:pt x="0" y="2642"/>
                    <a:pt x="766" y="3408"/>
                    <a:pt x="1694" y="3408"/>
                  </a:cubicBezTo>
                  <a:cubicBezTo>
                    <a:pt x="2642" y="3408"/>
                    <a:pt x="3408" y="2642"/>
                    <a:pt x="3408" y="1695"/>
                  </a:cubicBezTo>
                  <a:cubicBezTo>
                    <a:pt x="3408" y="767"/>
                    <a:pt x="2642" y="1"/>
                    <a:pt x="169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1093753" y="3590159"/>
              <a:ext cx="755892" cy="529471"/>
            </a:xfrm>
            <a:custGeom>
              <a:rect b="b" l="l" r="r" t="t"/>
              <a:pathLst>
                <a:path extrusionOk="0" h="28854" w="41193">
                  <a:moveTo>
                    <a:pt x="2097" y="1"/>
                  </a:moveTo>
                  <a:cubicBezTo>
                    <a:pt x="948" y="1"/>
                    <a:pt x="1" y="949"/>
                    <a:pt x="1" y="2118"/>
                  </a:cubicBezTo>
                  <a:lnTo>
                    <a:pt x="1" y="26757"/>
                  </a:lnTo>
                  <a:cubicBezTo>
                    <a:pt x="1" y="27906"/>
                    <a:pt x="948" y="28854"/>
                    <a:pt x="2097" y="28854"/>
                  </a:cubicBezTo>
                  <a:lnTo>
                    <a:pt x="39096" y="28854"/>
                  </a:lnTo>
                  <a:cubicBezTo>
                    <a:pt x="40265" y="28854"/>
                    <a:pt x="41193" y="27906"/>
                    <a:pt x="41193" y="26757"/>
                  </a:cubicBezTo>
                  <a:lnTo>
                    <a:pt x="41193" y="2118"/>
                  </a:lnTo>
                  <a:cubicBezTo>
                    <a:pt x="41193" y="949"/>
                    <a:pt x="40265" y="1"/>
                    <a:pt x="3909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1107809" y="3604233"/>
              <a:ext cx="728146" cy="501340"/>
            </a:xfrm>
            <a:custGeom>
              <a:rect b="b" l="l" r="r" t="t"/>
              <a:pathLst>
                <a:path extrusionOk="0" h="27321" w="39681">
                  <a:moveTo>
                    <a:pt x="1331" y="0"/>
                  </a:moveTo>
                  <a:cubicBezTo>
                    <a:pt x="606" y="0"/>
                    <a:pt x="1" y="605"/>
                    <a:pt x="1" y="1351"/>
                  </a:cubicBezTo>
                  <a:lnTo>
                    <a:pt x="1" y="25990"/>
                  </a:lnTo>
                  <a:cubicBezTo>
                    <a:pt x="1" y="26736"/>
                    <a:pt x="606" y="27320"/>
                    <a:pt x="1331" y="27320"/>
                  </a:cubicBezTo>
                  <a:lnTo>
                    <a:pt x="38330" y="27320"/>
                  </a:lnTo>
                  <a:cubicBezTo>
                    <a:pt x="39076" y="27320"/>
                    <a:pt x="39681" y="26736"/>
                    <a:pt x="39681" y="25990"/>
                  </a:cubicBezTo>
                  <a:lnTo>
                    <a:pt x="39681" y="1351"/>
                  </a:lnTo>
                  <a:cubicBezTo>
                    <a:pt x="39681" y="605"/>
                    <a:pt x="39076" y="0"/>
                    <a:pt x="383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138527" y="3713379"/>
              <a:ext cx="653774" cy="282682"/>
            </a:xfrm>
            <a:custGeom>
              <a:rect b="b" l="l" r="r" t="t"/>
              <a:pathLst>
                <a:path extrusionOk="0" h="15405" w="35628">
                  <a:moveTo>
                    <a:pt x="29639" y="2278"/>
                  </a:moveTo>
                  <a:cubicBezTo>
                    <a:pt x="29357" y="2420"/>
                    <a:pt x="29155" y="2621"/>
                    <a:pt x="28994" y="2863"/>
                  </a:cubicBezTo>
                  <a:cubicBezTo>
                    <a:pt x="28813" y="3125"/>
                    <a:pt x="28651" y="3428"/>
                    <a:pt x="28530" y="3730"/>
                  </a:cubicBezTo>
                  <a:lnTo>
                    <a:pt x="33188" y="7117"/>
                  </a:lnTo>
                  <a:lnTo>
                    <a:pt x="28530" y="10646"/>
                  </a:lnTo>
                  <a:cubicBezTo>
                    <a:pt x="28651" y="10948"/>
                    <a:pt x="28813" y="11231"/>
                    <a:pt x="28994" y="11493"/>
                  </a:cubicBezTo>
                  <a:cubicBezTo>
                    <a:pt x="29135" y="11755"/>
                    <a:pt x="29357" y="11956"/>
                    <a:pt x="29639" y="12077"/>
                  </a:cubicBezTo>
                  <a:lnTo>
                    <a:pt x="35627" y="7541"/>
                  </a:lnTo>
                  <a:lnTo>
                    <a:pt x="35627" y="6714"/>
                  </a:lnTo>
                  <a:lnTo>
                    <a:pt x="29639" y="2278"/>
                  </a:lnTo>
                  <a:close/>
                  <a:moveTo>
                    <a:pt x="5988" y="2278"/>
                  </a:moveTo>
                  <a:lnTo>
                    <a:pt x="0" y="6714"/>
                  </a:lnTo>
                  <a:lnTo>
                    <a:pt x="0" y="7561"/>
                  </a:lnTo>
                  <a:lnTo>
                    <a:pt x="6009" y="12098"/>
                  </a:lnTo>
                  <a:cubicBezTo>
                    <a:pt x="6271" y="11956"/>
                    <a:pt x="6493" y="11755"/>
                    <a:pt x="6634" y="11493"/>
                  </a:cubicBezTo>
                  <a:cubicBezTo>
                    <a:pt x="6815" y="11231"/>
                    <a:pt x="6976" y="10928"/>
                    <a:pt x="7097" y="10626"/>
                  </a:cubicBezTo>
                  <a:lnTo>
                    <a:pt x="2440" y="7097"/>
                  </a:lnTo>
                  <a:lnTo>
                    <a:pt x="7097" y="3730"/>
                  </a:lnTo>
                  <a:cubicBezTo>
                    <a:pt x="6976" y="3428"/>
                    <a:pt x="6835" y="3125"/>
                    <a:pt x="6634" y="2863"/>
                  </a:cubicBezTo>
                  <a:cubicBezTo>
                    <a:pt x="6472" y="2601"/>
                    <a:pt x="6271" y="2420"/>
                    <a:pt x="5988" y="2278"/>
                  </a:cubicBezTo>
                  <a:close/>
                  <a:moveTo>
                    <a:pt x="16168" y="9091"/>
                  </a:moveTo>
                  <a:cubicBezTo>
                    <a:pt x="15755" y="9091"/>
                    <a:pt x="15364" y="9233"/>
                    <a:pt x="15062" y="9517"/>
                  </a:cubicBezTo>
                  <a:cubicBezTo>
                    <a:pt x="14457" y="10182"/>
                    <a:pt x="14457" y="11170"/>
                    <a:pt x="15062" y="11835"/>
                  </a:cubicBezTo>
                  <a:cubicBezTo>
                    <a:pt x="15366" y="12121"/>
                    <a:pt x="15761" y="12281"/>
                    <a:pt x="16177" y="12281"/>
                  </a:cubicBezTo>
                  <a:cubicBezTo>
                    <a:pt x="16202" y="12281"/>
                    <a:pt x="16226" y="12280"/>
                    <a:pt x="16251" y="12279"/>
                  </a:cubicBezTo>
                  <a:cubicBezTo>
                    <a:pt x="16275" y="12280"/>
                    <a:pt x="16299" y="12281"/>
                    <a:pt x="16322" y="12281"/>
                  </a:cubicBezTo>
                  <a:cubicBezTo>
                    <a:pt x="16724" y="12281"/>
                    <a:pt x="17135" y="12121"/>
                    <a:pt x="17421" y="11835"/>
                  </a:cubicBezTo>
                  <a:cubicBezTo>
                    <a:pt x="17723" y="11513"/>
                    <a:pt x="17884" y="11110"/>
                    <a:pt x="17864" y="10686"/>
                  </a:cubicBezTo>
                  <a:lnTo>
                    <a:pt x="17884" y="10686"/>
                  </a:lnTo>
                  <a:cubicBezTo>
                    <a:pt x="17884" y="10243"/>
                    <a:pt x="17723" y="9819"/>
                    <a:pt x="17421" y="9517"/>
                  </a:cubicBezTo>
                  <a:cubicBezTo>
                    <a:pt x="17116" y="9250"/>
                    <a:pt x="16722" y="9092"/>
                    <a:pt x="16322" y="9092"/>
                  </a:cubicBezTo>
                  <a:cubicBezTo>
                    <a:pt x="16299" y="9092"/>
                    <a:pt x="16275" y="9092"/>
                    <a:pt x="16251" y="9093"/>
                  </a:cubicBezTo>
                  <a:cubicBezTo>
                    <a:pt x="16224" y="9092"/>
                    <a:pt x="16196" y="9091"/>
                    <a:pt x="16168" y="9091"/>
                  </a:cubicBezTo>
                  <a:close/>
                  <a:moveTo>
                    <a:pt x="20325" y="9091"/>
                  </a:moveTo>
                  <a:cubicBezTo>
                    <a:pt x="19926" y="9091"/>
                    <a:pt x="19518" y="9233"/>
                    <a:pt x="19215" y="9517"/>
                  </a:cubicBezTo>
                  <a:cubicBezTo>
                    <a:pt x="18630" y="10182"/>
                    <a:pt x="18630" y="11170"/>
                    <a:pt x="19215" y="11835"/>
                  </a:cubicBezTo>
                  <a:cubicBezTo>
                    <a:pt x="19520" y="12121"/>
                    <a:pt x="19932" y="12281"/>
                    <a:pt x="20334" y="12281"/>
                  </a:cubicBezTo>
                  <a:cubicBezTo>
                    <a:pt x="20357" y="12281"/>
                    <a:pt x="20381" y="12280"/>
                    <a:pt x="20405" y="12279"/>
                  </a:cubicBezTo>
                  <a:cubicBezTo>
                    <a:pt x="20430" y="12280"/>
                    <a:pt x="20454" y="12281"/>
                    <a:pt x="20479" y="12281"/>
                  </a:cubicBezTo>
                  <a:cubicBezTo>
                    <a:pt x="20895" y="12281"/>
                    <a:pt x="21290" y="12121"/>
                    <a:pt x="21594" y="11835"/>
                  </a:cubicBezTo>
                  <a:cubicBezTo>
                    <a:pt x="21877" y="11513"/>
                    <a:pt x="22038" y="11110"/>
                    <a:pt x="22018" y="10686"/>
                  </a:cubicBezTo>
                  <a:lnTo>
                    <a:pt x="22038" y="10686"/>
                  </a:lnTo>
                  <a:cubicBezTo>
                    <a:pt x="22058" y="10243"/>
                    <a:pt x="21897" y="9819"/>
                    <a:pt x="21594" y="9517"/>
                  </a:cubicBezTo>
                  <a:cubicBezTo>
                    <a:pt x="21290" y="9250"/>
                    <a:pt x="20895" y="9092"/>
                    <a:pt x="20479" y="9092"/>
                  </a:cubicBezTo>
                  <a:cubicBezTo>
                    <a:pt x="20454" y="9092"/>
                    <a:pt x="20430" y="9092"/>
                    <a:pt x="20405" y="9093"/>
                  </a:cubicBezTo>
                  <a:cubicBezTo>
                    <a:pt x="20378" y="9092"/>
                    <a:pt x="20352" y="9091"/>
                    <a:pt x="20325" y="9091"/>
                  </a:cubicBezTo>
                  <a:close/>
                  <a:moveTo>
                    <a:pt x="24495" y="9091"/>
                  </a:moveTo>
                  <a:cubicBezTo>
                    <a:pt x="24082" y="9091"/>
                    <a:pt x="23691" y="9233"/>
                    <a:pt x="23389" y="9517"/>
                  </a:cubicBezTo>
                  <a:cubicBezTo>
                    <a:pt x="22784" y="10182"/>
                    <a:pt x="22784" y="11170"/>
                    <a:pt x="23389" y="11835"/>
                  </a:cubicBezTo>
                  <a:cubicBezTo>
                    <a:pt x="23693" y="12121"/>
                    <a:pt x="24088" y="12281"/>
                    <a:pt x="24504" y="12281"/>
                  </a:cubicBezTo>
                  <a:cubicBezTo>
                    <a:pt x="24529" y="12281"/>
                    <a:pt x="24554" y="12280"/>
                    <a:pt x="24578" y="12279"/>
                  </a:cubicBezTo>
                  <a:cubicBezTo>
                    <a:pt x="25022" y="12279"/>
                    <a:pt x="25445" y="12138"/>
                    <a:pt x="25748" y="11835"/>
                  </a:cubicBezTo>
                  <a:cubicBezTo>
                    <a:pt x="26050" y="11533"/>
                    <a:pt x="26212" y="11110"/>
                    <a:pt x="26212" y="10686"/>
                  </a:cubicBezTo>
                  <a:cubicBezTo>
                    <a:pt x="26212" y="10243"/>
                    <a:pt x="26050" y="9819"/>
                    <a:pt x="25748" y="9517"/>
                  </a:cubicBezTo>
                  <a:cubicBezTo>
                    <a:pt x="25443" y="9250"/>
                    <a:pt x="25049" y="9092"/>
                    <a:pt x="24650" y="9092"/>
                  </a:cubicBezTo>
                  <a:cubicBezTo>
                    <a:pt x="24626" y="9092"/>
                    <a:pt x="24602" y="9092"/>
                    <a:pt x="24578" y="9093"/>
                  </a:cubicBezTo>
                  <a:cubicBezTo>
                    <a:pt x="24551" y="9092"/>
                    <a:pt x="24523" y="9091"/>
                    <a:pt x="24495" y="9091"/>
                  </a:cubicBezTo>
                  <a:close/>
                  <a:moveTo>
                    <a:pt x="14054" y="0"/>
                  </a:moveTo>
                  <a:lnTo>
                    <a:pt x="9255" y="14880"/>
                  </a:lnTo>
                  <a:cubicBezTo>
                    <a:pt x="9436" y="15041"/>
                    <a:pt x="9678" y="15162"/>
                    <a:pt x="9920" y="15243"/>
                  </a:cubicBezTo>
                  <a:cubicBezTo>
                    <a:pt x="10162" y="15324"/>
                    <a:pt x="10404" y="15384"/>
                    <a:pt x="10666" y="15404"/>
                  </a:cubicBezTo>
                  <a:lnTo>
                    <a:pt x="15485" y="544"/>
                  </a:lnTo>
                  <a:cubicBezTo>
                    <a:pt x="15283" y="383"/>
                    <a:pt x="15062" y="242"/>
                    <a:pt x="14820" y="181"/>
                  </a:cubicBezTo>
                  <a:cubicBezTo>
                    <a:pt x="14578" y="81"/>
                    <a:pt x="14316" y="20"/>
                    <a:pt x="140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993489" y="1984057"/>
              <a:ext cx="482110" cy="357440"/>
            </a:xfrm>
            <a:custGeom>
              <a:rect b="b" l="l" r="r" t="t"/>
              <a:pathLst>
                <a:path extrusionOk="0" h="19479" w="26273">
                  <a:moveTo>
                    <a:pt x="7783" y="1"/>
                  </a:moveTo>
                  <a:cubicBezTo>
                    <a:pt x="3489" y="21"/>
                    <a:pt x="21" y="3489"/>
                    <a:pt x="0" y="7784"/>
                  </a:cubicBezTo>
                  <a:cubicBezTo>
                    <a:pt x="21" y="11978"/>
                    <a:pt x="3327" y="15425"/>
                    <a:pt x="7521" y="15567"/>
                  </a:cubicBezTo>
                  <a:lnTo>
                    <a:pt x="8670" y="19478"/>
                  </a:lnTo>
                  <a:lnTo>
                    <a:pt x="9820" y="15567"/>
                  </a:lnTo>
                  <a:lnTo>
                    <a:pt x="18490" y="15567"/>
                  </a:lnTo>
                  <a:cubicBezTo>
                    <a:pt x="22764" y="15567"/>
                    <a:pt x="26252" y="12078"/>
                    <a:pt x="26272" y="7784"/>
                  </a:cubicBezTo>
                  <a:cubicBezTo>
                    <a:pt x="26252" y="3489"/>
                    <a:pt x="22764" y="21"/>
                    <a:pt x="1849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293915" y="2092744"/>
              <a:ext cx="68831" cy="58940"/>
            </a:xfrm>
            <a:custGeom>
              <a:rect b="b" l="l" r="r" t="t"/>
              <a:pathLst>
                <a:path extrusionOk="0" h="3212" w="3751">
                  <a:moveTo>
                    <a:pt x="1625" y="0"/>
                  </a:moveTo>
                  <a:cubicBezTo>
                    <a:pt x="797" y="0"/>
                    <a:pt x="0" y="642"/>
                    <a:pt x="0" y="1599"/>
                  </a:cubicBezTo>
                  <a:cubicBezTo>
                    <a:pt x="0" y="2486"/>
                    <a:pt x="726" y="3212"/>
                    <a:pt x="1613" y="3212"/>
                  </a:cubicBezTo>
                  <a:cubicBezTo>
                    <a:pt x="3025" y="3212"/>
                    <a:pt x="3751" y="1478"/>
                    <a:pt x="2743" y="470"/>
                  </a:cubicBezTo>
                  <a:cubicBezTo>
                    <a:pt x="2418" y="145"/>
                    <a:pt x="2018" y="0"/>
                    <a:pt x="162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1204752" y="2092744"/>
              <a:ext cx="68464" cy="58940"/>
            </a:xfrm>
            <a:custGeom>
              <a:rect b="b" l="l" r="r" t="t"/>
              <a:pathLst>
                <a:path extrusionOk="0" h="3212" w="3731">
                  <a:moveTo>
                    <a:pt x="1609" y="0"/>
                  </a:moveTo>
                  <a:cubicBezTo>
                    <a:pt x="788" y="0"/>
                    <a:pt x="0" y="642"/>
                    <a:pt x="0" y="1599"/>
                  </a:cubicBezTo>
                  <a:cubicBezTo>
                    <a:pt x="0" y="2486"/>
                    <a:pt x="706" y="3212"/>
                    <a:pt x="1593" y="3212"/>
                  </a:cubicBezTo>
                  <a:cubicBezTo>
                    <a:pt x="3025" y="3212"/>
                    <a:pt x="3730" y="1478"/>
                    <a:pt x="2722" y="470"/>
                  </a:cubicBezTo>
                  <a:cubicBezTo>
                    <a:pt x="2398" y="145"/>
                    <a:pt x="2000" y="0"/>
                    <a:pt x="160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115204" y="2092744"/>
              <a:ext cx="68482" cy="58940"/>
            </a:xfrm>
            <a:custGeom>
              <a:rect b="b" l="l" r="r" t="t"/>
              <a:pathLst>
                <a:path extrusionOk="0" h="3212" w="3732">
                  <a:moveTo>
                    <a:pt x="1610" y="0"/>
                  </a:moveTo>
                  <a:cubicBezTo>
                    <a:pt x="789" y="0"/>
                    <a:pt x="1" y="642"/>
                    <a:pt x="1" y="1599"/>
                  </a:cubicBezTo>
                  <a:cubicBezTo>
                    <a:pt x="1" y="2486"/>
                    <a:pt x="727" y="3212"/>
                    <a:pt x="1594" y="3212"/>
                  </a:cubicBezTo>
                  <a:cubicBezTo>
                    <a:pt x="3025" y="3212"/>
                    <a:pt x="3731" y="1478"/>
                    <a:pt x="2723" y="470"/>
                  </a:cubicBezTo>
                  <a:cubicBezTo>
                    <a:pt x="2398" y="145"/>
                    <a:pt x="2000" y="0"/>
                    <a:pt x="161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875536" y="3111014"/>
              <a:ext cx="432895" cy="159480"/>
            </a:xfrm>
            <a:custGeom>
              <a:rect b="b" l="l" r="r" t="t"/>
              <a:pathLst>
                <a:path extrusionOk="0" h="8691" w="23591">
                  <a:moveTo>
                    <a:pt x="4335" y="1"/>
                  </a:moveTo>
                  <a:cubicBezTo>
                    <a:pt x="1936" y="1"/>
                    <a:pt x="0" y="1936"/>
                    <a:pt x="0" y="4336"/>
                  </a:cubicBezTo>
                  <a:cubicBezTo>
                    <a:pt x="0" y="6755"/>
                    <a:pt x="1936" y="8691"/>
                    <a:pt x="4335" y="8691"/>
                  </a:cubicBezTo>
                  <a:lnTo>
                    <a:pt x="19235" y="8691"/>
                  </a:lnTo>
                  <a:cubicBezTo>
                    <a:pt x="21655" y="8691"/>
                    <a:pt x="23590" y="6755"/>
                    <a:pt x="23590" y="4336"/>
                  </a:cubicBezTo>
                  <a:cubicBezTo>
                    <a:pt x="23590" y="1936"/>
                    <a:pt x="21655" y="1"/>
                    <a:pt x="1923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2018703" y="3146173"/>
              <a:ext cx="60335" cy="76978"/>
            </a:xfrm>
            <a:custGeom>
              <a:rect b="b" l="l" r="r" t="t"/>
              <a:pathLst>
                <a:path extrusionOk="0" h="4195" w="3288">
                  <a:moveTo>
                    <a:pt x="1654" y="464"/>
                  </a:moveTo>
                  <a:cubicBezTo>
                    <a:pt x="1997" y="464"/>
                    <a:pt x="2259" y="585"/>
                    <a:pt x="2461" y="847"/>
                  </a:cubicBezTo>
                  <a:cubicBezTo>
                    <a:pt x="2662" y="1109"/>
                    <a:pt x="2763" y="1472"/>
                    <a:pt x="2763" y="1976"/>
                  </a:cubicBezTo>
                  <a:lnTo>
                    <a:pt x="2763" y="2279"/>
                  </a:lnTo>
                  <a:cubicBezTo>
                    <a:pt x="2743" y="2742"/>
                    <a:pt x="2642" y="3105"/>
                    <a:pt x="2461" y="3367"/>
                  </a:cubicBezTo>
                  <a:cubicBezTo>
                    <a:pt x="2279" y="3609"/>
                    <a:pt x="1997" y="3750"/>
                    <a:pt x="1654" y="3750"/>
                  </a:cubicBezTo>
                  <a:cubicBezTo>
                    <a:pt x="1312" y="3750"/>
                    <a:pt x="1029" y="3609"/>
                    <a:pt x="828" y="3347"/>
                  </a:cubicBezTo>
                  <a:cubicBezTo>
                    <a:pt x="646" y="3065"/>
                    <a:pt x="545" y="2702"/>
                    <a:pt x="545" y="2238"/>
                  </a:cubicBezTo>
                  <a:lnTo>
                    <a:pt x="545" y="1936"/>
                  </a:lnTo>
                  <a:cubicBezTo>
                    <a:pt x="545" y="1472"/>
                    <a:pt x="646" y="1109"/>
                    <a:pt x="848" y="847"/>
                  </a:cubicBezTo>
                  <a:cubicBezTo>
                    <a:pt x="1029" y="585"/>
                    <a:pt x="1312" y="464"/>
                    <a:pt x="1654" y="464"/>
                  </a:cubicBezTo>
                  <a:close/>
                  <a:moveTo>
                    <a:pt x="1654" y="0"/>
                  </a:moveTo>
                  <a:cubicBezTo>
                    <a:pt x="1332" y="0"/>
                    <a:pt x="1029" y="81"/>
                    <a:pt x="787" y="242"/>
                  </a:cubicBezTo>
                  <a:cubicBezTo>
                    <a:pt x="545" y="403"/>
                    <a:pt x="344" y="625"/>
                    <a:pt x="203" y="928"/>
                  </a:cubicBezTo>
                  <a:cubicBezTo>
                    <a:pt x="61" y="1230"/>
                    <a:pt x="1" y="1573"/>
                    <a:pt x="1" y="1976"/>
                  </a:cubicBezTo>
                  <a:lnTo>
                    <a:pt x="1" y="2258"/>
                  </a:lnTo>
                  <a:cubicBezTo>
                    <a:pt x="1" y="2662"/>
                    <a:pt x="82" y="2984"/>
                    <a:pt x="223" y="3287"/>
                  </a:cubicBezTo>
                  <a:cubicBezTo>
                    <a:pt x="344" y="3569"/>
                    <a:pt x="545" y="3811"/>
                    <a:pt x="787" y="3972"/>
                  </a:cubicBezTo>
                  <a:cubicBezTo>
                    <a:pt x="1049" y="4113"/>
                    <a:pt x="1332" y="4194"/>
                    <a:pt x="1654" y="4194"/>
                  </a:cubicBezTo>
                  <a:cubicBezTo>
                    <a:pt x="1977" y="4194"/>
                    <a:pt x="2279" y="4113"/>
                    <a:pt x="2521" y="3972"/>
                  </a:cubicBezTo>
                  <a:cubicBezTo>
                    <a:pt x="2763" y="3811"/>
                    <a:pt x="2965" y="3569"/>
                    <a:pt x="3086" y="3287"/>
                  </a:cubicBezTo>
                  <a:cubicBezTo>
                    <a:pt x="3227" y="2984"/>
                    <a:pt x="3287" y="2621"/>
                    <a:pt x="3287" y="2238"/>
                  </a:cubicBezTo>
                  <a:lnTo>
                    <a:pt x="3287" y="1976"/>
                  </a:lnTo>
                  <a:cubicBezTo>
                    <a:pt x="3287" y="1573"/>
                    <a:pt x="3227" y="1230"/>
                    <a:pt x="3086" y="928"/>
                  </a:cubicBezTo>
                  <a:cubicBezTo>
                    <a:pt x="2965" y="625"/>
                    <a:pt x="2763" y="383"/>
                    <a:pt x="2521" y="242"/>
                  </a:cubicBezTo>
                  <a:cubicBezTo>
                    <a:pt x="2259" y="81"/>
                    <a:pt x="1977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093810" y="3147274"/>
              <a:ext cx="57747" cy="75125"/>
            </a:xfrm>
            <a:custGeom>
              <a:rect b="b" l="l" r="r" t="t"/>
              <a:pathLst>
                <a:path extrusionOk="0" h="4094" w="3147">
                  <a:moveTo>
                    <a:pt x="1" y="1"/>
                  </a:moveTo>
                  <a:lnTo>
                    <a:pt x="1" y="4094"/>
                  </a:lnTo>
                  <a:lnTo>
                    <a:pt x="545" y="4094"/>
                  </a:lnTo>
                  <a:lnTo>
                    <a:pt x="545" y="2703"/>
                  </a:lnTo>
                  <a:lnTo>
                    <a:pt x="1049" y="2178"/>
                  </a:lnTo>
                  <a:lnTo>
                    <a:pt x="2501" y="4094"/>
                  </a:lnTo>
                  <a:lnTo>
                    <a:pt x="3146" y="4094"/>
                  </a:lnTo>
                  <a:lnTo>
                    <a:pt x="1412" y="1795"/>
                  </a:lnTo>
                  <a:lnTo>
                    <a:pt x="3025" y="1"/>
                  </a:lnTo>
                  <a:lnTo>
                    <a:pt x="2360" y="1"/>
                  </a:lnTo>
                  <a:lnTo>
                    <a:pt x="545" y="2017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349038" y="2567899"/>
              <a:ext cx="57747" cy="84740"/>
            </a:xfrm>
            <a:custGeom>
              <a:rect b="b" l="l" r="r" t="t"/>
              <a:pathLst>
                <a:path extrusionOk="0" h="4618" w="3147">
                  <a:moveTo>
                    <a:pt x="1513" y="505"/>
                  </a:moveTo>
                  <a:cubicBezTo>
                    <a:pt x="1815" y="505"/>
                    <a:pt x="2037" y="565"/>
                    <a:pt x="2178" y="686"/>
                  </a:cubicBezTo>
                  <a:cubicBezTo>
                    <a:pt x="2319" y="787"/>
                    <a:pt x="2400" y="989"/>
                    <a:pt x="2400" y="1230"/>
                  </a:cubicBezTo>
                  <a:cubicBezTo>
                    <a:pt x="2400" y="1452"/>
                    <a:pt x="2319" y="1634"/>
                    <a:pt x="2158" y="1775"/>
                  </a:cubicBezTo>
                  <a:cubicBezTo>
                    <a:pt x="1997" y="1916"/>
                    <a:pt x="1795" y="1977"/>
                    <a:pt x="1533" y="1977"/>
                  </a:cubicBezTo>
                  <a:lnTo>
                    <a:pt x="606" y="1977"/>
                  </a:lnTo>
                  <a:lnTo>
                    <a:pt x="606" y="505"/>
                  </a:lnTo>
                  <a:close/>
                  <a:moveTo>
                    <a:pt x="1614" y="2460"/>
                  </a:moveTo>
                  <a:cubicBezTo>
                    <a:pt x="2219" y="2460"/>
                    <a:pt x="2521" y="2743"/>
                    <a:pt x="2521" y="3287"/>
                  </a:cubicBezTo>
                  <a:cubicBezTo>
                    <a:pt x="2521" y="3549"/>
                    <a:pt x="2440" y="3751"/>
                    <a:pt x="2279" y="3892"/>
                  </a:cubicBezTo>
                  <a:cubicBezTo>
                    <a:pt x="2118" y="4053"/>
                    <a:pt x="1896" y="4114"/>
                    <a:pt x="1614" y="4114"/>
                  </a:cubicBezTo>
                  <a:lnTo>
                    <a:pt x="606" y="4114"/>
                  </a:lnTo>
                  <a:lnTo>
                    <a:pt x="606" y="2460"/>
                  </a:lnTo>
                  <a:close/>
                  <a:moveTo>
                    <a:pt x="1" y="1"/>
                  </a:moveTo>
                  <a:lnTo>
                    <a:pt x="1" y="4618"/>
                  </a:lnTo>
                  <a:lnTo>
                    <a:pt x="1594" y="4618"/>
                  </a:lnTo>
                  <a:cubicBezTo>
                    <a:pt x="2098" y="4618"/>
                    <a:pt x="2461" y="4497"/>
                    <a:pt x="2743" y="4255"/>
                  </a:cubicBezTo>
                  <a:cubicBezTo>
                    <a:pt x="3005" y="4033"/>
                    <a:pt x="3146" y="3690"/>
                    <a:pt x="3146" y="3287"/>
                  </a:cubicBezTo>
                  <a:cubicBezTo>
                    <a:pt x="3146" y="3025"/>
                    <a:pt x="3065" y="2783"/>
                    <a:pt x="2924" y="2581"/>
                  </a:cubicBezTo>
                  <a:cubicBezTo>
                    <a:pt x="2783" y="2400"/>
                    <a:pt x="2582" y="2259"/>
                    <a:pt x="2340" y="2198"/>
                  </a:cubicBezTo>
                  <a:cubicBezTo>
                    <a:pt x="2541" y="2097"/>
                    <a:pt x="2702" y="1977"/>
                    <a:pt x="2823" y="1815"/>
                  </a:cubicBezTo>
                  <a:cubicBezTo>
                    <a:pt x="2944" y="1634"/>
                    <a:pt x="3005" y="1452"/>
                    <a:pt x="3005" y="1230"/>
                  </a:cubicBezTo>
                  <a:cubicBezTo>
                    <a:pt x="3005" y="827"/>
                    <a:pt x="2884" y="525"/>
                    <a:pt x="2642" y="323"/>
                  </a:cubicBezTo>
                  <a:cubicBezTo>
                    <a:pt x="2380" y="122"/>
                    <a:pt x="2017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1419704" y="2588616"/>
              <a:ext cx="51820" cy="65142"/>
            </a:xfrm>
            <a:custGeom>
              <a:rect b="b" l="l" r="r" t="t"/>
              <a:pathLst>
                <a:path extrusionOk="0" h="3550" w="2824">
                  <a:moveTo>
                    <a:pt x="2118" y="1815"/>
                  </a:moveTo>
                  <a:lnTo>
                    <a:pt x="2118" y="2521"/>
                  </a:lnTo>
                  <a:cubicBezTo>
                    <a:pt x="2037" y="2682"/>
                    <a:pt x="1916" y="2803"/>
                    <a:pt x="1755" y="2904"/>
                  </a:cubicBezTo>
                  <a:cubicBezTo>
                    <a:pt x="1594" y="2985"/>
                    <a:pt x="1412" y="3045"/>
                    <a:pt x="1231" y="3045"/>
                  </a:cubicBezTo>
                  <a:cubicBezTo>
                    <a:pt x="1049" y="3045"/>
                    <a:pt x="888" y="2985"/>
                    <a:pt x="767" y="2884"/>
                  </a:cubicBezTo>
                  <a:cubicBezTo>
                    <a:pt x="646" y="2783"/>
                    <a:pt x="585" y="2642"/>
                    <a:pt x="585" y="2461"/>
                  </a:cubicBezTo>
                  <a:cubicBezTo>
                    <a:pt x="585" y="2037"/>
                    <a:pt x="928" y="1815"/>
                    <a:pt x="1654" y="1815"/>
                  </a:cubicBezTo>
                  <a:close/>
                  <a:moveTo>
                    <a:pt x="1432" y="1"/>
                  </a:moveTo>
                  <a:cubicBezTo>
                    <a:pt x="1170" y="1"/>
                    <a:pt x="948" y="41"/>
                    <a:pt x="747" y="142"/>
                  </a:cubicBezTo>
                  <a:cubicBezTo>
                    <a:pt x="525" y="222"/>
                    <a:pt x="364" y="364"/>
                    <a:pt x="243" y="525"/>
                  </a:cubicBezTo>
                  <a:cubicBezTo>
                    <a:pt x="122" y="686"/>
                    <a:pt x="61" y="848"/>
                    <a:pt x="61" y="1009"/>
                  </a:cubicBezTo>
                  <a:lnTo>
                    <a:pt x="646" y="1009"/>
                  </a:lnTo>
                  <a:cubicBezTo>
                    <a:pt x="646" y="868"/>
                    <a:pt x="727" y="727"/>
                    <a:pt x="868" y="626"/>
                  </a:cubicBezTo>
                  <a:cubicBezTo>
                    <a:pt x="1009" y="525"/>
                    <a:pt x="1190" y="464"/>
                    <a:pt x="1392" y="464"/>
                  </a:cubicBezTo>
                  <a:cubicBezTo>
                    <a:pt x="1634" y="464"/>
                    <a:pt x="1815" y="525"/>
                    <a:pt x="1936" y="646"/>
                  </a:cubicBezTo>
                  <a:cubicBezTo>
                    <a:pt x="2057" y="767"/>
                    <a:pt x="2118" y="928"/>
                    <a:pt x="2118" y="1150"/>
                  </a:cubicBezTo>
                  <a:lnTo>
                    <a:pt x="2118" y="1412"/>
                  </a:lnTo>
                  <a:lnTo>
                    <a:pt x="1553" y="1412"/>
                  </a:lnTo>
                  <a:cubicBezTo>
                    <a:pt x="1049" y="1412"/>
                    <a:pt x="666" y="1513"/>
                    <a:pt x="404" y="1715"/>
                  </a:cubicBezTo>
                  <a:cubicBezTo>
                    <a:pt x="122" y="1896"/>
                    <a:pt x="1" y="2178"/>
                    <a:pt x="1" y="2541"/>
                  </a:cubicBezTo>
                  <a:cubicBezTo>
                    <a:pt x="1" y="2823"/>
                    <a:pt x="102" y="3065"/>
                    <a:pt x="323" y="3267"/>
                  </a:cubicBezTo>
                  <a:cubicBezTo>
                    <a:pt x="525" y="3448"/>
                    <a:pt x="807" y="3549"/>
                    <a:pt x="1150" y="3549"/>
                  </a:cubicBezTo>
                  <a:cubicBezTo>
                    <a:pt x="1533" y="3549"/>
                    <a:pt x="1856" y="3408"/>
                    <a:pt x="2118" y="3126"/>
                  </a:cubicBezTo>
                  <a:cubicBezTo>
                    <a:pt x="2138" y="3307"/>
                    <a:pt x="2178" y="3428"/>
                    <a:pt x="2198" y="3489"/>
                  </a:cubicBezTo>
                  <a:lnTo>
                    <a:pt x="2824" y="3489"/>
                  </a:lnTo>
                  <a:lnTo>
                    <a:pt x="2824" y="3428"/>
                  </a:lnTo>
                  <a:cubicBezTo>
                    <a:pt x="2743" y="3247"/>
                    <a:pt x="2703" y="3005"/>
                    <a:pt x="2703" y="2682"/>
                  </a:cubicBezTo>
                  <a:lnTo>
                    <a:pt x="2703" y="1110"/>
                  </a:lnTo>
                  <a:cubicBezTo>
                    <a:pt x="2682" y="767"/>
                    <a:pt x="2582" y="485"/>
                    <a:pt x="2360" y="303"/>
                  </a:cubicBezTo>
                  <a:cubicBezTo>
                    <a:pt x="2118" y="101"/>
                    <a:pt x="1815" y="1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485929" y="2588616"/>
              <a:ext cx="49600" cy="64023"/>
            </a:xfrm>
            <a:custGeom>
              <a:rect b="b" l="l" r="r" t="t"/>
              <a:pathLst>
                <a:path extrusionOk="0" h="3489" w="2703">
                  <a:moveTo>
                    <a:pt x="1614" y="1"/>
                  </a:moveTo>
                  <a:cubicBezTo>
                    <a:pt x="1190" y="1"/>
                    <a:pt x="848" y="162"/>
                    <a:pt x="586" y="485"/>
                  </a:cubicBezTo>
                  <a:lnTo>
                    <a:pt x="565" y="61"/>
                  </a:lnTo>
                  <a:lnTo>
                    <a:pt x="1" y="61"/>
                  </a:lnTo>
                  <a:lnTo>
                    <a:pt x="1" y="3489"/>
                  </a:lnTo>
                  <a:lnTo>
                    <a:pt x="586" y="3489"/>
                  </a:lnTo>
                  <a:lnTo>
                    <a:pt x="586" y="1049"/>
                  </a:lnTo>
                  <a:cubicBezTo>
                    <a:pt x="666" y="888"/>
                    <a:pt x="787" y="747"/>
                    <a:pt x="928" y="646"/>
                  </a:cubicBezTo>
                  <a:cubicBezTo>
                    <a:pt x="1069" y="545"/>
                    <a:pt x="1231" y="505"/>
                    <a:pt x="1432" y="505"/>
                  </a:cubicBezTo>
                  <a:cubicBezTo>
                    <a:pt x="1654" y="505"/>
                    <a:pt x="1836" y="565"/>
                    <a:pt x="1936" y="666"/>
                  </a:cubicBezTo>
                  <a:cubicBezTo>
                    <a:pt x="2057" y="787"/>
                    <a:pt x="2118" y="968"/>
                    <a:pt x="2118" y="1231"/>
                  </a:cubicBezTo>
                  <a:lnTo>
                    <a:pt x="2118" y="3489"/>
                  </a:lnTo>
                  <a:lnTo>
                    <a:pt x="2703" y="3489"/>
                  </a:lnTo>
                  <a:lnTo>
                    <a:pt x="2703" y="1231"/>
                  </a:lnTo>
                  <a:cubicBezTo>
                    <a:pt x="2703" y="404"/>
                    <a:pt x="2320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551787" y="2588616"/>
              <a:ext cx="49233" cy="64023"/>
            </a:xfrm>
            <a:custGeom>
              <a:rect b="b" l="l" r="r" t="t"/>
              <a:pathLst>
                <a:path extrusionOk="0" h="3489" w="2683">
                  <a:moveTo>
                    <a:pt x="1594" y="1"/>
                  </a:moveTo>
                  <a:cubicBezTo>
                    <a:pt x="1170" y="1"/>
                    <a:pt x="827" y="162"/>
                    <a:pt x="565" y="485"/>
                  </a:cubicBezTo>
                  <a:lnTo>
                    <a:pt x="545" y="61"/>
                  </a:lnTo>
                  <a:lnTo>
                    <a:pt x="1" y="61"/>
                  </a:lnTo>
                  <a:lnTo>
                    <a:pt x="1" y="3489"/>
                  </a:lnTo>
                  <a:lnTo>
                    <a:pt x="586" y="3489"/>
                  </a:lnTo>
                  <a:lnTo>
                    <a:pt x="586" y="1049"/>
                  </a:lnTo>
                  <a:cubicBezTo>
                    <a:pt x="666" y="888"/>
                    <a:pt x="767" y="747"/>
                    <a:pt x="908" y="646"/>
                  </a:cubicBezTo>
                  <a:cubicBezTo>
                    <a:pt x="1049" y="545"/>
                    <a:pt x="1231" y="505"/>
                    <a:pt x="1412" y="505"/>
                  </a:cubicBezTo>
                  <a:cubicBezTo>
                    <a:pt x="1654" y="505"/>
                    <a:pt x="1815" y="565"/>
                    <a:pt x="1936" y="666"/>
                  </a:cubicBezTo>
                  <a:cubicBezTo>
                    <a:pt x="2037" y="787"/>
                    <a:pt x="2098" y="968"/>
                    <a:pt x="2098" y="1231"/>
                  </a:cubicBezTo>
                  <a:lnTo>
                    <a:pt x="2098" y="3489"/>
                  </a:lnTo>
                  <a:lnTo>
                    <a:pt x="2682" y="3489"/>
                  </a:lnTo>
                  <a:lnTo>
                    <a:pt x="2682" y="1231"/>
                  </a:lnTo>
                  <a:cubicBezTo>
                    <a:pt x="2682" y="404"/>
                    <a:pt x="2319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1614691" y="2588616"/>
              <a:ext cx="53288" cy="65142"/>
            </a:xfrm>
            <a:custGeom>
              <a:rect b="b" l="l" r="r" t="t"/>
              <a:pathLst>
                <a:path extrusionOk="0" h="3550" w="2904">
                  <a:moveTo>
                    <a:pt x="1492" y="485"/>
                  </a:moveTo>
                  <a:cubicBezTo>
                    <a:pt x="1734" y="485"/>
                    <a:pt x="1936" y="565"/>
                    <a:pt x="2077" y="727"/>
                  </a:cubicBezTo>
                  <a:cubicBezTo>
                    <a:pt x="2218" y="888"/>
                    <a:pt x="2299" y="1110"/>
                    <a:pt x="2319" y="1412"/>
                  </a:cubicBezTo>
                  <a:lnTo>
                    <a:pt x="2319" y="1452"/>
                  </a:lnTo>
                  <a:lnTo>
                    <a:pt x="605" y="1452"/>
                  </a:lnTo>
                  <a:cubicBezTo>
                    <a:pt x="625" y="1150"/>
                    <a:pt x="726" y="908"/>
                    <a:pt x="888" y="747"/>
                  </a:cubicBezTo>
                  <a:cubicBezTo>
                    <a:pt x="1049" y="565"/>
                    <a:pt x="1251" y="485"/>
                    <a:pt x="1492" y="485"/>
                  </a:cubicBezTo>
                  <a:close/>
                  <a:moveTo>
                    <a:pt x="1492" y="1"/>
                  </a:moveTo>
                  <a:cubicBezTo>
                    <a:pt x="1210" y="1"/>
                    <a:pt x="968" y="81"/>
                    <a:pt x="726" y="222"/>
                  </a:cubicBezTo>
                  <a:cubicBezTo>
                    <a:pt x="504" y="384"/>
                    <a:pt x="323" y="585"/>
                    <a:pt x="182" y="848"/>
                  </a:cubicBezTo>
                  <a:cubicBezTo>
                    <a:pt x="61" y="1110"/>
                    <a:pt x="0" y="1432"/>
                    <a:pt x="0" y="1755"/>
                  </a:cubicBezTo>
                  <a:lnTo>
                    <a:pt x="0" y="1876"/>
                  </a:lnTo>
                  <a:cubicBezTo>
                    <a:pt x="0" y="2380"/>
                    <a:pt x="142" y="2783"/>
                    <a:pt x="424" y="3086"/>
                  </a:cubicBezTo>
                  <a:cubicBezTo>
                    <a:pt x="726" y="3388"/>
                    <a:pt x="1089" y="3549"/>
                    <a:pt x="1553" y="3549"/>
                  </a:cubicBezTo>
                  <a:cubicBezTo>
                    <a:pt x="2138" y="3549"/>
                    <a:pt x="2561" y="3328"/>
                    <a:pt x="2843" y="2884"/>
                  </a:cubicBezTo>
                  <a:lnTo>
                    <a:pt x="2501" y="2602"/>
                  </a:lnTo>
                  <a:cubicBezTo>
                    <a:pt x="2380" y="2743"/>
                    <a:pt x="2259" y="2864"/>
                    <a:pt x="2118" y="2944"/>
                  </a:cubicBezTo>
                  <a:cubicBezTo>
                    <a:pt x="1976" y="3025"/>
                    <a:pt x="1795" y="3065"/>
                    <a:pt x="1593" y="3065"/>
                  </a:cubicBezTo>
                  <a:cubicBezTo>
                    <a:pt x="1311" y="3065"/>
                    <a:pt x="1069" y="2965"/>
                    <a:pt x="867" y="2763"/>
                  </a:cubicBezTo>
                  <a:cubicBezTo>
                    <a:pt x="686" y="2561"/>
                    <a:pt x="585" y="2279"/>
                    <a:pt x="585" y="1936"/>
                  </a:cubicBezTo>
                  <a:lnTo>
                    <a:pt x="2904" y="1936"/>
                  </a:lnTo>
                  <a:lnTo>
                    <a:pt x="2904" y="1694"/>
                  </a:lnTo>
                  <a:cubicBezTo>
                    <a:pt x="2904" y="1150"/>
                    <a:pt x="2783" y="727"/>
                    <a:pt x="2521" y="444"/>
                  </a:cubicBezTo>
                  <a:cubicBezTo>
                    <a:pt x="2279" y="142"/>
                    <a:pt x="1936" y="1"/>
                    <a:pt x="14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680182" y="2588616"/>
              <a:ext cx="30351" cy="64023"/>
            </a:xfrm>
            <a:custGeom>
              <a:rect b="b" l="l" r="r" t="t"/>
              <a:pathLst>
                <a:path extrusionOk="0" h="3489" w="1654">
                  <a:moveTo>
                    <a:pt x="1391" y="1"/>
                  </a:moveTo>
                  <a:cubicBezTo>
                    <a:pt x="1049" y="1"/>
                    <a:pt x="766" y="162"/>
                    <a:pt x="585" y="464"/>
                  </a:cubicBezTo>
                  <a:lnTo>
                    <a:pt x="585" y="61"/>
                  </a:lnTo>
                  <a:lnTo>
                    <a:pt x="0" y="61"/>
                  </a:lnTo>
                  <a:lnTo>
                    <a:pt x="0" y="3489"/>
                  </a:lnTo>
                  <a:lnTo>
                    <a:pt x="585" y="3489"/>
                  </a:lnTo>
                  <a:lnTo>
                    <a:pt x="585" y="1049"/>
                  </a:lnTo>
                  <a:cubicBezTo>
                    <a:pt x="726" y="727"/>
                    <a:pt x="988" y="565"/>
                    <a:pt x="1371" y="565"/>
                  </a:cubicBezTo>
                  <a:cubicBezTo>
                    <a:pt x="1472" y="565"/>
                    <a:pt x="1573" y="565"/>
                    <a:pt x="1654" y="585"/>
                  </a:cubicBezTo>
                  <a:lnTo>
                    <a:pt x="1654" y="41"/>
                  </a:lnTo>
                  <a:cubicBezTo>
                    <a:pt x="1593" y="21"/>
                    <a:pt x="1512" y="1"/>
                    <a:pt x="139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4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3264119096a_1_279"/>
          <p:cNvSpPr txBox="1"/>
          <p:nvPr>
            <p:ph type="title"/>
          </p:nvPr>
        </p:nvSpPr>
        <p:spPr>
          <a:xfrm>
            <a:off x="1365850" y="1423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3: CREATE PHP PLUGIN FILE</a:t>
            </a:r>
            <a:endParaRPr/>
          </a:p>
        </p:txBody>
      </p:sp>
      <p:sp>
        <p:nvSpPr>
          <p:cNvPr id="1099" name="Google Shape;1099;g3264119096a_1_279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0" name="Google Shape;1100;g3264119096a_1_279"/>
          <p:cNvSpPr txBox="1"/>
          <p:nvPr/>
        </p:nvSpPr>
        <p:spPr>
          <a:xfrm>
            <a:off x="890300" y="823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Create a file named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simple-plugin.php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in this folder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Copy code from </a:t>
            </a:r>
            <a:r>
              <a:rPr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this link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and Paste it to this file.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This file is the plugin file from which we are going to use code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1" name="Google Shape;1101;g3264119096a_1_279"/>
          <p:cNvSpPr/>
          <p:nvPr/>
        </p:nvSpPr>
        <p:spPr>
          <a:xfrm>
            <a:off x="1317025" y="2207325"/>
            <a:ext cx="6031500" cy="10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Quicksand"/>
                <a:ea typeface="Quicksand"/>
                <a:cs typeface="Quicksand"/>
                <a:sym typeface="Quicksand"/>
              </a:rPr>
              <a:t>GO THROUGH THE CODE</a:t>
            </a: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Quicksand"/>
                <a:ea typeface="Quicksand"/>
                <a:cs typeface="Quicksand"/>
                <a:sym typeface="Quicksand"/>
              </a:rPr>
              <a:t>READ THE COMMENTS FOR EACH LINE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264119096a_1_346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7" name="Google Shape;1107;g3264119096a_1_346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08" name="Google Shape;1108;g3264119096a_1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00" y="119950"/>
            <a:ext cx="8452876" cy="44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3264119096a_1_27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PlugIN ACTIVATION</a:t>
            </a:r>
            <a:endParaRPr/>
          </a:p>
        </p:txBody>
      </p:sp>
      <p:sp>
        <p:nvSpPr>
          <p:cNvPr id="1114" name="Google Shape;1114;g3264119096a_1_270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5" name="Google Shape;1115;g3264119096a_1_270"/>
          <p:cNvSpPr txBox="1"/>
          <p:nvPr/>
        </p:nvSpPr>
        <p:spPr>
          <a:xfrm>
            <a:off x="904650" y="1192475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Now go to wordpress to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Activate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plugin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simple-plugin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from the plugin tab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eriod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 to Tab Plugins.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eriod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 to Installed Plugins.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eriod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Activate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simple-plugin</a:t>
            </a:r>
            <a:endParaRPr b="1"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264119096a_1_316"/>
          <p:cNvSpPr txBox="1"/>
          <p:nvPr>
            <p:ph type="title"/>
          </p:nvPr>
        </p:nvSpPr>
        <p:spPr>
          <a:xfrm>
            <a:off x="535500" y="112675"/>
            <a:ext cx="4806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Step 4: PlugIN ACTIVATION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121" name="Google Shape;1121;g3264119096a_1_316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2" name="Google Shape;1122;g3264119096a_1_316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23" name="Google Shape;1123;g3264119096a_1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00" y="600272"/>
            <a:ext cx="7723200" cy="4344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g3264119096a_1_316"/>
          <p:cNvSpPr txBox="1"/>
          <p:nvPr/>
        </p:nvSpPr>
        <p:spPr>
          <a:xfrm>
            <a:off x="1397750" y="4006400"/>
            <a:ext cx="4659000" cy="484500"/>
          </a:xfrm>
          <a:prstGeom prst="rect">
            <a:avLst/>
          </a:prstGeom>
          <a:noFill/>
          <a:ln cap="flat" cmpd="sng" w="9525">
            <a:solidFill>
              <a:srgbClr val="CA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3264119096a_1_29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5: REFRESH the website</a:t>
            </a:r>
            <a:endParaRPr/>
          </a:p>
        </p:txBody>
      </p:sp>
      <p:sp>
        <p:nvSpPr>
          <p:cNvPr id="1130" name="Google Shape;1130;g3264119096a_1_299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1" name="Google Shape;1131;g3264119096a_1_299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After any update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always refresh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website.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64119096a_1_32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6: create page &amp; aDD simple-plugin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g3264119096a_1_322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8" name="Google Shape;1138;g3264119096a_1_322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arenR"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Create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a new page. Name it </a:t>
            </a:r>
            <a:r>
              <a:rPr b="1" i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My First Page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arenR"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Type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contents as shown in the page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arenR"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Save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post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arenR"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Publish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post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arenR"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to</a:t>
            </a:r>
            <a:r>
              <a:rPr b="1" i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localhost/testsite/my-first-page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in your browser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arenR"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output and understand !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3264119096a_1_339"/>
          <p:cNvSpPr txBox="1"/>
          <p:nvPr>
            <p:ph type="title"/>
          </p:nvPr>
        </p:nvSpPr>
        <p:spPr>
          <a:xfrm>
            <a:off x="1365850" y="1423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6.1: </a:t>
            </a:r>
            <a:r>
              <a:rPr b="1" lang="en-US" sz="2000"/>
              <a:t>Create</a:t>
            </a:r>
            <a:r>
              <a:rPr lang="en-US" sz="2000"/>
              <a:t> a new page. Name it </a:t>
            </a:r>
            <a:r>
              <a:rPr b="1" i="1" lang="en-US" sz="2000"/>
              <a:t>My First Page</a:t>
            </a:r>
            <a:r>
              <a:rPr lang="en-US" sz="2000"/>
              <a:t>.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g3264119096a_1_339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5" name="Google Shape;1145;g3264119096a_1_339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46" name="Google Shape;1146;g3264119096a_1_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627" y="475138"/>
            <a:ext cx="1066075" cy="41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g3264119096a_1_339"/>
          <p:cNvPicPr preferRelativeResize="0"/>
          <p:nvPr/>
        </p:nvPicPr>
        <p:blipFill rotWithShape="1">
          <a:blip r:embed="rId4">
            <a:alphaModFix/>
          </a:blip>
          <a:srcRect b="0" l="4352" r="36751" t="0"/>
          <a:stretch/>
        </p:blipFill>
        <p:spPr>
          <a:xfrm>
            <a:off x="1988725" y="715025"/>
            <a:ext cx="51665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g3264119096a_1_339"/>
          <p:cNvSpPr txBox="1"/>
          <p:nvPr/>
        </p:nvSpPr>
        <p:spPr>
          <a:xfrm>
            <a:off x="2712450" y="708100"/>
            <a:ext cx="2098800" cy="8649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9" name="Google Shape;1149;g3264119096a_1_339"/>
          <p:cNvSpPr txBox="1"/>
          <p:nvPr/>
        </p:nvSpPr>
        <p:spPr>
          <a:xfrm>
            <a:off x="1988725" y="3383650"/>
            <a:ext cx="657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Quicksand"/>
                <a:ea typeface="Quicksand"/>
                <a:cs typeface="Quicksand"/>
                <a:sym typeface="Quicksand"/>
              </a:rPr>
              <a:t>a)</a:t>
            </a:r>
            <a:endParaRPr b="1" sz="1600">
              <a:solidFill>
                <a:srgbClr val="C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0" name="Google Shape;1150;g3264119096a_1_339"/>
          <p:cNvSpPr txBox="1"/>
          <p:nvPr/>
        </p:nvSpPr>
        <p:spPr>
          <a:xfrm>
            <a:off x="4989650" y="881050"/>
            <a:ext cx="490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Quicksand"/>
                <a:ea typeface="Quicksand"/>
                <a:cs typeface="Quicksand"/>
                <a:sym typeface="Quicksand"/>
              </a:rPr>
              <a:t>b)</a:t>
            </a:r>
            <a:endParaRPr b="1" sz="1600">
              <a:solidFill>
                <a:srgbClr val="C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3264119096a_1_354"/>
          <p:cNvSpPr txBox="1"/>
          <p:nvPr>
            <p:ph type="title"/>
          </p:nvPr>
        </p:nvSpPr>
        <p:spPr>
          <a:xfrm>
            <a:off x="512500" y="45475"/>
            <a:ext cx="6605400" cy="3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6.2 </a:t>
            </a:r>
            <a:r>
              <a:rPr b="1" lang="en-US" sz="1500"/>
              <a:t>Type</a:t>
            </a:r>
            <a:r>
              <a:rPr lang="en-US" sz="1500"/>
              <a:t> the contents, 6.3 Save the contents and 6.4 publish the page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56" name="Google Shape;1156;g3264119096a_1_354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7" name="Google Shape;1157;g3264119096a_1_354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58" name="Google Shape;1158;g3264119096a_1_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00" y="352675"/>
            <a:ext cx="8213088" cy="461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g3264119096a_1_354"/>
          <p:cNvSpPr txBox="1"/>
          <p:nvPr/>
        </p:nvSpPr>
        <p:spPr>
          <a:xfrm>
            <a:off x="1928225" y="1353925"/>
            <a:ext cx="3725100" cy="18912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0" name="Google Shape;1160;g3264119096a_1_354"/>
          <p:cNvSpPr txBox="1"/>
          <p:nvPr/>
        </p:nvSpPr>
        <p:spPr>
          <a:xfrm>
            <a:off x="1859050" y="3660425"/>
            <a:ext cx="21681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Type exactly as it is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61" name="Google Shape;1161;g3264119096a_1_354"/>
          <p:cNvCxnSpPr>
            <a:stCxn id="1160" idx="0"/>
            <a:endCxn id="1159" idx="2"/>
          </p:cNvCxnSpPr>
          <p:nvPr/>
        </p:nvCxnSpPr>
        <p:spPr>
          <a:xfrm flipH="1" rot="10800000">
            <a:off x="2943100" y="3245225"/>
            <a:ext cx="84780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g3264119096a_1_354"/>
          <p:cNvSpPr txBox="1"/>
          <p:nvPr/>
        </p:nvSpPr>
        <p:spPr>
          <a:xfrm>
            <a:off x="2158875" y="2484100"/>
            <a:ext cx="1245600" cy="3072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3" name="Google Shape;1163;g3264119096a_1_354"/>
          <p:cNvSpPr txBox="1"/>
          <p:nvPr/>
        </p:nvSpPr>
        <p:spPr>
          <a:xfrm>
            <a:off x="339250" y="2880125"/>
            <a:ext cx="2168100" cy="66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be very careful of this segment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64" name="Google Shape;1164;g3264119096a_1_354"/>
          <p:cNvCxnSpPr>
            <a:endCxn id="1162" idx="1"/>
          </p:cNvCxnSpPr>
          <p:nvPr/>
        </p:nvCxnSpPr>
        <p:spPr>
          <a:xfrm flipH="1" rot="10800000">
            <a:off x="1005675" y="2637700"/>
            <a:ext cx="11532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g3264119096a_1_354"/>
          <p:cNvSpPr txBox="1"/>
          <p:nvPr/>
        </p:nvSpPr>
        <p:spPr>
          <a:xfrm>
            <a:off x="7117875" y="904150"/>
            <a:ext cx="1672200" cy="4497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6" name="Google Shape;1166;g3264119096a_1_354"/>
          <p:cNvSpPr txBox="1"/>
          <p:nvPr/>
        </p:nvSpPr>
        <p:spPr>
          <a:xfrm>
            <a:off x="5837750" y="1650100"/>
            <a:ext cx="1729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Publish/Save the contents of the page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67" name="Google Shape;1167;g3264119096a_1_354"/>
          <p:cNvCxnSpPr>
            <a:stCxn id="1166" idx="0"/>
          </p:cNvCxnSpPr>
          <p:nvPr/>
        </p:nvCxnSpPr>
        <p:spPr>
          <a:xfrm flipH="1" rot="10800000">
            <a:off x="6702650" y="1388500"/>
            <a:ext cx="5535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3264119096a_1_360"/>
          <p:cNvSpPr txBox="1"/>
          <p:nvPr>
            <p:ph type="title"/>
          </p:nvPr>
        </p:nvSpPr>
        <p:spPr>
          <a:xfrm>
            <a:off x="1365900" y="14727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6.5: GO TO PAGE &amp; 6.6 See the contents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g3264119096a_1_360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4" name="Google Shape;1174;g3264119096a_1_360"/>
          <p:cNvSpPr txBox="1"/>
          <p:nvPr/>
        </p:nvSpPr>
        <p:spPr>
          <a:xfrm>
            <a:off x="1056350" y="772900"/>
            <a:ext cx="700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Go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to</a:t>
            </a:r>
            <a:r>
              <a:rPr b="1" i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localhost/testsite/my-first-page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in your browser</a:t>
            </a:r>
            <a:endParaRPr/>
          </a:p>
        </p:txBody>
      </p:sp>
      <p:pic>
        <p:nvPicPr>
          <p:cNvPr id="1175" name="Google Shape;1175;g3264119096a_1_360"/>
          <p:cNvPicPr preferRelativeResize="0"/>
          <p:nvPr/>
        </p:nvPicPr>
        <p:blipFill rotWithShape="1">
          <a:blip r:embed="rId3">
            <a:alphaModFix/>
          </a:blip>
          <a:srcRect b="0" l="3120" r="4269" t="0"/>
          <a:stretch/>
        </p:blipFill>
        <p:spPr>
          <a:xfrm>
            <a:off x="728850" y="1344875"/>
            <a:ext cx="7865177" cy="284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3264119096a_1_405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1" name="Google Shape;1181;g3264119096a_1_405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82" name="Google Shape;1182;g3264119096a_1_405"/>
          <p:cNvPicPr preferRelativeResize="0"/>
          <p:nvPr/>
        </p:nvPicPr>
        <p:blipFill rotWithShape="1">
          <a:blip r:embed="rId3">
            <a:alphaModFix/>
          </a:blip>
          <a:srcRect b="0" l="3120" r="4269" t="0"/>
          <a:stretch/>
        </p:blipFill>
        <p:spPr>
          <a:xfrm>
            <a:off x="717325" y="1621650"/>
            <a:ext cx="7865177" cy="284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3" name="Google Shape;1183;g3264119096a_1_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00" y="702375"/>
            <a:ext cx="8369025" cy="8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g3264119096a_1_405"/>
          <p:cNvSpPr txBox="1"/>
          <p:nvPr>
            <p:ph type="title"/>
          </p:nvPr>
        </p:nvSpPr>
        <p:spPr>
          <a:xfrm>
            <a:off x="1365900" y="14727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 CODE &amp; OUTPUT</a:t>
            </a:r>
            <a:endParaRPr/>
          </a:p>
        </p:txBody>
      </p:sp>
      <p:sp>
        <p:nvSpPr>
          <p:cNvPr id="1185" name="Google Shape;1185;g3264119096a_1_405"/>
          <p:cNvSpPr txBox="1"/>
          <p:nvPr/>
        </p:nvSpPr>
        <p:spPr>
          <a:xfrm>
            <a:off x="5803175" y="2455300"/>
            <a:ext cx="246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SAME STRING IN BOTH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86" name="Google Shape;1186;g3264119096a_1_405"/>
          <p:cNvCxnSpPr>
            <a:stCxn id="1185" idx="0"/>
          </p:cNvCxnSpPr>
          <p:nvPr/>
        </p:nvCxnSpPr>
        <p:spPr>
          <a:xfrm rot="10800000">
            <a:off x="5053625" y="1377100"/>
            <a:ext cx="1983600" cy="10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g3264119096a_1_405"/>
          <p:cNvCxnSpPr>
            <a:stCxn id="1185" idx="2"/>
          </p:cNvCxnSpPr>
          <p:nvPr/>
        </p:nvCxnSpPr>
        <p:spPr>
          <a:xfrm flipH="1">
            <a:off x="4788425" y="3089500"/>
            <a:ext cx="22488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8" name="Google Shape;1188;g3264119096a_1_4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3300" y="4340800"/>
            <a:ext cx="4840663" cy="37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9" name="Google Shape;1189;g3264119096a_1_405"/>
          <p:cNvCxnSpPr/>
          <p:nvPr/>
        </p:nvCxnSpPr>
        <p:spPr>
          <a:xfrm flipH="1">
            <a:off x="7359875" y="2968475"/>
            <a:ext cx="11700" cy="1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Bootstrap components</a:t>
            </a:r>
            <a:endParaRPr/>
          </a:p>
        </p:txBody>
      </p:sp>
      <p:grpSp>
        <p:nvGrpSpPr>
          <p:cNvPr id="532" name="Google Shape;532;p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533" name="Google Shape;533;p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5"/>
          <p:cNvSpPr txBox="1"/>
          <p:nvPr>
            <p:ph idx="1" type="subTitle"/>
          </p:nvPr>
        </p:nvSpPr>
        <p:spPr>
          <a:xfrm>
            <a:off x="4752888" y="3604035"/>
            <a:ext cx="233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CA1635"/>
                </a:solidFill>
              </a:rPr>
              <a:t>JavaScript</a:t>
            </a:r>
            <a:endParaRPr>
              <a:solidFill>
                <a:srgbClr val="CA1635"/>
              </a:solidFill>
            </a:endParaRPr>
          </a:p>
        </p:txBody>
      </p:sp>
      <p:sp>
        <p:nvSpPr>
          <p:cNvPr id="537" name="Google Shape;537;p5"/>
          <p:cNvSpPr txBox="1"/>
          <p:nvPr>
            <p:ph idx="5" type="subTitle"/>
          </p:nvPr>
        </p:nvSpPr>
        <p:spPr>
          <a:xfrm>
            <a:off x="2300113" y="1842761"/>
            <a:ext cx="233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CA1635"/>
                </a:solidFill>
              </a:rPr>
              <a:t>CSS</a:t>
            </a:r>
            <a:endParaRPr>
              <a:solidFill>
                <a:srgbClr val="CA1635"/>
              </a:solidFill>
            </a:endParaRPr>
          </a:p>
        </p:txBody>
      </p:sp>
      <p:sp>
        <p:nvSpPr>
          <p:cNvPr id="538" name="Google Shape;538;p5"/>
          <p:cNvSpPr txBox="1"/>
          <p:nvPr>
            <p:ph idx="7" type="subTitle"/>
          </p:nvPr>
        </p:nvSpPr>
        <p:spPr>
          <a:xfrm>
            <a:off x="6724313" y="1830755"/>
            <a:ext cx="233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CA1635"/>
                </a:solidFill>
              </a:rPr>
              <a:t>FONTS</a:t>
            </a:r>
            <a:endParaRPr>
              <a:solidFill>
                <a:srgbClr val="CA1635"/>
              </a:solidFill>
            </a:endParaRPr>
          </a:p>
        </p:txBody>
      </p:sp>
      <p:sp>
        <p:nvSpPr>
          <p:cNvPr id="539" name="Google Shape;539;p5"/>
          <p:cNvSpPr/>
          <p:nvPr/>
        </p:nvSpPr>
        <p:spPr>
          <a:xfrm>
            <a:off x="3685628" y="3390064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"/>
          <p:cNvSpPr/>
          <p:nvPr/>
        </p:nvSpPr>
        <p:spPr>
          <a:xfrm>
            <a:off x="1310215" y="1564836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"/>
          <p:cNvSpPr/>
          <p:nvPr/>
        </p:nvSpPr>
        <p:spPr>
          <a:xfrm>
            <a:off x="5776092" y="1614129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5"/>
          <p:cNvGrpSpPr/>
          <p:nvPr/>
        </p:nvGrpSpPr>
        <p:grpSpPr>
          <a:xfrm>
            <a:off x="3803402" y="3545173"/>
            <a:ext cx="583752" cy="509081"/>
            <a:chOff x="4890000" y="2437625"/>
            <a:chExt cx="386975" cy="337475"/>
          </a:xfrm>
        </p:grpSpPr>
        <p:sp>
          <p:nvSpPr>
            <p:cNvPr id="543" name="Google Shape;543;p5"/>
            <p:cNvSpPr/>
            <p:nvPr/>
          </p:nvSpPr>
          <p:spPr>
            <a:xfrm>
              <a:off x="5048575" y="27206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41" y="937"/>
                  </a:lnTo>
                  <a:lnTo>
                    <a:pt x="0" y="1901"/>
                  </a:lnTo>
                  <a:lnTo>
                    <a:pt x="2783" y="1901"/>
                  </a:lnTo>
                  <a:lnTo>
                    <a:pt x="2551" y="937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054350" y="2696350"/>
              <a:ext cx="58250" cy="47750"/>
            </a:xfrm>
            <a:custGeom>
              <a:rect b="b" l="l" r="r" t="t"/>
              <a:pathLst>
                <a:path extrusionOk="0" h="1910" w="2330">
                  <a:moveTo>
                    <a:pt x="1116" y="0"/>
                  </a:moveTo>
                  <a:lnTo>
                    <a:pt x="224" y="972"/>
                  </a:lnTo>
                  <a:lnTo>
                    <a:pt x="1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4896675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5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504655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4896675" y="2478225"/>
              <a:ext cx="373150" cy="208550"/>
            </a:xfrm>
            <a:custGeom>
              <a:rect b="b" l="l" r="r" t="t"/>
              <a:pathLst>
                <a:path extrusionOk="0" h="8342" w="14926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5056375" y="2478225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8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009100" y="2507875"/>
              <a:ext cx="148550" cy="148575"/>
            </a:xfrm>
            <a:custGeom>
              <a:rect b="b" l="l" r="r" t="t"/>
              <a:pathLst>
                <a:path extrusionOk="0" h="5943" w="5942">
                  <a:moveTo>
                    <a:pt x="2971" y="1"/>
                  </a:moveTo>
                  <a:cubicBezTo>
                    <a:pt x="1329" y="1"/>
                    <a:pt x="0" y="1330"/>
                    <a:pt x="0" y="2972"/>
                  </a:cubicBezTo>
                  <a:cubicBezTo>
                    <a:pt x="0" y="4363"/>
                    <a:pt x="963" y="5532"/>
                    <a:pt x="2257" y="5853"/>
                  </a:cubicBezTo>
                  <a:cubicBezTo>
                    <a:pt x="2480" y="5915"/>
                    <a:pt x="2721" y="5942"/>
                    <a:pt x="2971" y="5942"/>
                  </a:cubicBezTo>
                  <a:cubicBezTo>
                    <a:pt x="4612" y="5942"/>
                    <a:pt x="5941" y="4613"/>
                    <a:pt x="5941" y="2972"/>
                  </a:cubicBezTo>
                  <a:cubicBezTo>
                    <a:pt x="5941" y="1642"/>
                    <a:pt x="5067" y="518"/>
                    <a:pt x="3854" y="135"/>
                  </a:cubicBezTo>
                  <a:cubicBezTo>
                    <a:pt x="3577" y="54"/>
                    <a:pt x="3283" y="1"/>
                    <a:pt x="2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065525" y="2511225"/>
              <a:ext cx="92125" cy="145225"/>
            </a:xfrm>
            <a:custGeom>
              <a:rect b="b" l="l" r="r" t="t"/>
              <a:pathLst>
                <a:path extrusionOk="0" h="5809" w="3685">
                  <a:moveTo>
                    <a:pt x="1597" y="1"/>
                  </a:moveTo>
                  <a:lnTo>
                    <a:pt x="0" y="5719"/>
                  </a:lnTo>
                  <a:cubicBezTo>
                    <a:pt x="223" y="5781"/>
                    <a:pt x="464" y="5808"/>
                    <a:pt x="714" y="5808"/>
                  </a:cubicBezTo>
                  <a:cubicBezTo>
                    <a:pt x="2355" y="5808"/>
                    <a:pt x="3684" y="4479"/>
                    <a:pt x="3684" y="2838"/>
                  </a:cubicBezTo>
                  <a:cubicBezTo>
                    <a:pt x="3684" y="1508"/>
                    <a:pt x="2810" y="384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4890000" y="2437625"/>
              <a:ext cx="386525" cy="240025"/>
            </a:xfrm>
            <a:custGeom>
              <a:rect b="b" l="l" r="r" t="t"/>
              <a:pathLst>
                <a:path extrusionOk="0" h="9601" w="15461">
                  <a:moveTo>
                    <a:pt x="286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9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5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4890000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48" y="8342"/>
                  </a:moveTo>
                  <a:lnTo>
                    <a:pt x="8778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0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8" y="9841"/>
                    <a:pt x="10795" y="9698"/>
                    <a:pt x="10634" y="9698"/>
                  </a:cubicBezTo>
                  <a:lnTo>
                    <a:pt x="9349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0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040525" y="2540000"/>
              <a:ext cx="85900" cy="84775"/>
            </a:xfrm>
            <a:custGeom>
              <a:rect b="b" l="l" r="r" t="t"/>
              <a:pathLst>
                <a:path extrusionOk="0" h="3391" w="3436">
                  <a:moveTo>
                    <a:pt x="294" y="0"/>
                  </a:moveTo>
                  <a:cubicBezTo>
                    <a:pt x="224" y="0"/>
                    <a:pt x="153" y="27"/>
                    <a:pt x="99" y="81"/>
                  </a:cubicBezTo>
                  <a:cubicBezTo>
                    <a:pt x="1" y="188"/>
                    <a:pt x="1" y="366"/>
                    <a:pt x="99" y="464"/>
                  </a:cubicBezTo>
                  <a:lnTo>
                    <a:pt x="1330" y="1695"/>
                  </a:lnTo>
                  <a:lnTo>
                    <a:pt x="99" y="2927"/>
                  </a:lnTo>
                  <a:cubicBezTo>
                    <a:pt x="1" y="3034"/>
                    <a:pt x="1" y="3203"/>
                    <a:pt x="99" y="3310"/>
                  </a:cubicBezTo>
                  <a:cubicBezTo>
                    <a:pt x="153" y="3364"/>
                    <a:pt x="224" y="3390"/>
                    <a:pt x="295" y="3390"/>
                  </a:cubicBezTo>
                  <a:cubicBezTo>
                    <a:pt x="367" y="3390"/>
                    <a:pt x="429" y="3364"/>
                    <a:pt x="483" y="3310"/>
                  </a:cubicBezTo>
                  <a:lnTo>
                    <a:pt x="1714" y="2079"/>
                  </a:lnTo>
                  <a:lnTo>
                    <a:pt x="2945" y="3310"/>
                  </a:lnTo>
                  <a:cubicBezTo>
                    <a:pt x="2998" y="3364"/>
                    <a:pt x="3070" y="3390"/>
                    <a:pt x="3132" y="3390"/>
                  </a:cubicBezTo>
                  <a:cubicBezTo>
                    <a:pt x="3204" y="3390"/>
                    <a:pt x="3275" y="3364"/>
                    <a:pt x="3328" y="3310"/>
                  </a:cubicBezTo>
                  <a:cubicBezTo>
                    <a:pt x="3435" y="3203"/>
                    <a:pt x="3435" y="3034"/>
                    <a:pt x="3328" y="2927"/>
                  </a:cubicBezTo>
                  <a:lnTo>
                    <a:pt x="2097" y="1695"/>
                  </a:lnTo>
                  <a:lnTo>
                    <a:pt x="3328" y="464"/>
                  </a:lnTo>
                  <a:cubicBezTo>
                    <a:pt x="3435" y="366"/>
                    <a:pt x="3435" y="188"/>
                    <a:pt x="3328" y="81"/>
                  </a:cubicBezTo>
                  <a:cubicBezTo>
                    <a:pt x="3275" y="27"/>
                    <a:pt x="3206" y="0"/>
                    <a:pt x="3137" y="0"/>
                  </a:cubicBezTo>
                  <a:cubicBezTo>
                    <a:pt x="3067" y="0"/>
                    <a:pt x="2998" y="27"/>
                    <a:pt x="2945" y="81"/>
                  </a:cubicBezTo>
                  <a:lnTo>
                    <a:pt x="1714" y="1312"/>
                  </a:lnTo>
                  <a:lnTo>
                    <a:pt x="483" y="81"/>
                  </a:lnTo>
                  <a:cubicBezTo>
                    <a:pt x="434" y="27"/>
                    <a:pt x="364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5"/>
          <p:cNvGrpSpPr/>
          <p:nvPr/>
        </p:nvGrpSpPr>
        <p:grpSpPr>
          <a:xfrm>
            <a:off x="1427986" y="1745655"/>
            <a:ext cx="583752" cy="509081"/>
            <a:chOff x="3962425" y="2437625"/>
            <a:chExt cx="386975" cy="337475"/>
          </a:xfrm>
        </p:grpSpPr>
        <p:sp>
          <p:nvSpPr>
            <p:cNvPr id="555" name="Google Shape;555;p5"/>
            <p:cNvSpPr/>
            <p:nvPr/>
          </p:nvSpPr>
          <p:spPr>
            <a:xfrm>
              <a:off x="4121225" y="2720650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4126800" y="2696350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5" y="0"/>
                  </a:moveTo>
                  <a:lnTo>
                    <a:pt x="223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969350" y="24443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0"/>
                  </a:moveTo>
                  <a:cubicBezTo>
                    <a:pt x="437" y="0"/>
                    <a:pt x="0" y="446"/>
                    <a:pt x="0" y="991"/>
                  </a:cubicBezTo>
                  <a:lnTo>
                    <a:pt x="0" y="10072"/>
                  </a:lnTo>
                  <a:cubicBezTo>
                    <a:pt x="0" y="10616"/>
                    <a:pt x="437" y="11053"/>
                    <a:pt x="981" y="11053"/>
                  </a:cubicBezTo>
                  <a:lnTo>
                    <a:pt x="13926" y="11053"/>
                  </a:lnTo>
                  <a:cubicBezTo>
                    <a:pt x="14470" y="11053"/>
                    <a:pt x="14916" y="10616"/>
                    <a:pt x="14916" y="10072"/>
                  </a:cubicBezTo>
                  <a:lnTo>
                    <a:pt x="14916" y="991"/>
                  </a:lnTo>
                  <a:cubicBezTo>
                    <a:pt x="14916" y="446"/>
                    <a:pt x="14470" y="0"/>
                    <a:pt x="13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411900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0" y="11053"/>
                  </a:lnTo>
                  <a:lnTo>
                    <a:pt x="7940" y="11053"/>
                  </a:lnTo>
                  <a:cubicBezTo>
                    <a:pt x="8484" y="11053"/>
                    <a:pt x="8930" y="10616"/>
                    <a:pt x="8930" y="10072"/>
                  </a:cubicBezTo>
                  <a:lnTo>
                    <a:pt x="8930" y="991"/>
                  </a:lnTo>
                  <a:cubicBezTo>
                    <a:pt x="8930" y="446"/>
                    <a:pt x="8484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969350" y="2478225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0"/>
                  </a:moveTo>
                  <a:lnTo>
                    <a:pt x="0" y="8341"/>
                  </a:lnTo>
                  <a:lnTo>
                    <a:pt x="14916" y="8341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4128800" y="2478225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0"/>
                  </a:moveTo>
                  <a:lnTo>
                    <a:pt x="1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4040925" y="2584825"/>
              <a:ext cx="38625" cy="26350"/>
            </a:xfrm>
            <a:custGeom>
              <a:rect b="b" l="l" r="r" t="t"/>
              <a:pathLst>
                <a:path extrusionOk="0" h="1054" w="1545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4040925" y="2633900"/>
              <a:ext cx="38625" cy="26325"/>
            </a:xfrm>
            <a:custGeom>
              <a:rect b="b" l="l" r="r" t="t"/>
              <a:pathLst>
                <a:path extrusionOk="0" h="1053" w="1545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4104500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4104500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4168500" y="2584825"/>
              <a:ext cx="38600" cy="26350"/>
            </a:xfrm>
            <a:custGeom>
              <a:rect b="b" l="l" r="r" t="t"/>
              <a:pathLst>
                <a:path extrusionOk="0" h="1054" w="1544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168500" y="2633900"/>
              <a:ext cx="38600" cy="26325"/>
            </a:xfrm>
            <a:custGeom>
              <a:rect b="b" l="l" r="r" t="t"/>
              <a:pathLst>
                <a:path extrusionOk="0" h="1053" w="1544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232075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232075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4040925" y="2504750"/>
              <a:ext cx="229525" cy="57350"/>
            </a:xfrm>
            <a:custGeom>
              <a:rect b="b" l="l" r="r" t="t"/>
              <a:pathLst>
                <a:path extrusionOk="0" h="2294" w="9181">
                  <a:moveTo>
                    <a:pt x="1" y="1"/>
                  </a:moveTo>
                  <a:lnTo>
                    <a:pt x="1" y="2294"/>
                  </a:lnTo>
                  <a:lnTo>
                    <a:pt x="9181" y="2294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4162925" y="2504750"/>
              <a:ext cx="107525" cy="57350"/>
            </a:xfrm>
            <a:custGeom>
              <a:rect b="b" l="l" r="r" t="t"/>
              <a:pathLst>
                <a:path extrusionOk="0" h="2294" w="4301">
                  <a:moveTo>
                    <a:pt x="643" y="1"/>
                  </a:moveTo>
                  <a:lnTo>
                    <a:pt x="1" y="2294"/>
                  </a:lnTo>
                  <a:lnTo>
                    <a:pt x="4301" y="2294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40639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9" y="544"/>
                    <a:pt x="545" y="419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4112300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4160475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4136375" y="2526625"/>
              <a:ext cx="13425" cy="13625"/>
            </a:xfrm>
            <a:custGeom>
              <a:rect b="b" l="l" r="r" t="t"/>
              <a:pathLst>
                <a:path extrusionOk="0" h="545" w="537">
                  <a:moveTo>
                    <a:pt x="269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19"/>
                    <a:pt x="117" y="544"/>
                    <a:pt x="269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40880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962425" y="2437625"/>
              <a:ext cx="386750" cy="240025"/>
            </a:xfrm>
            <a:custGeom>
              <a:rect b="b" l="l" r="r" t="t"/>
              <a:pathLst>
                <a:path extrusionOk="0" h="9601" w="15470">
                  <a:moveTo>
                    <a:pt x="286" y="1"/>
                  </a:moveTo>
                  <a:cubicBezTo>
                    <a:pt x="125" y="1"/>
                    <a:pt x="1" y="126"/>
                    <a:pt x="1" y="277"/>
                  </a:cubicBezTo>
                  <a:lnTo>
                    <a:pt x="1" y="2588"/>
                  </a:lnTo>
                  <a:cubicBezTo>
                    <a:pt x="1" y="2606"/>
                    <a:pt x="9" y="2615"/>
                    <a:pt x="18" y="2632"/>
                  </a:cubicBezTo>
                  <a:cubicBezTo>
                    <a:pt x="103" y="2717"/>
                    <a:pt x="193" y="2752"/>
                    <a:pt x="274" y="2752"/>
                  </a:cubicBezTo>
                  <a:cubicBezTo>
                    <a:pt x="424" y="2752"/>
                    <a:pt x="545" y="2631"/>
                    <a:pt x="545" y="2481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48"/>
                    <a:pt x="14925" y="9466"/>
                    <a:pt x="14934" y="9475"/>
                  </a:cubicBezTo>
                  <a:cubicBezTo>
                    <a:pt x="15020" y="9564"/>
                    <a:pt x="15113" y="9601"/>
                    <a:pt x="15197" y="9601"/>
                  </a:cubicBezTo>
                  <a:cubicBezTo>
                    <a:pt x="15348" y="9601"/>
                    <a:pt x="15470" y="9481"/>
                    <a:pt x="15470" y="9332"/>
                  </a:cubicBezTo>
                  <a:lnTo>
                    <a:pt x="15470" y="277"/>
                  </a:lnTo>
                  <a:cubicBezTo>
                    <a:pt x="15470" y="126"/>
                    <a:pt x="15336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962425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5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9" y="126"/>
                    <a:pt x="1" y="269"/>
                  </a:cubicBezTo>
                  <a:lnTo>
                    <a:pt x="1" y="7066"/>
                  </a:lnTo>
                  <a:cubicBezTo>
                    <a:pt x="9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9" y="9698"/>
                  </a:lnTo>
                  <a:lnTo>
                    <a:pt x="4845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6" y="10242"/>
                  </a:lnTo>
                  <a:cubicBezTo>
                    <a:pt x="10768" y="10242"/>
                    <a:pt x="10884" y="10144"/>
                    <a:pt x="10902" y="10010"/>
                  </a:cubicBezTo>
                  <a:cubicBezTo>
                    <a:pt x="10929" y="9841"/>
                    <a:pt x="10804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1" y="8342"/>
                  </a:lnTo>
                  <a:cubicBezTo>
                    <a:pt x="14917" y="8342"/>
                    <a:pt x="15479" y="7771"/>
                    <a:pt x="15479" y="7075"/>
                  </a:cubicBezTo>
                  <a:cubicBezTo>
                    <a:pt x="15479" y="6929"/>
                    <a:pt x="15359" y="6804"/>
                    <a:pt x="15203" y="6804"/>
                  </a:cubicBezTo>
                  <a:cubicBezTo>
                    <a:pt x="15188" y="6804"/>
                    <a:pt x="15173" y="6805"/>
                    <a:pt x="15157" y="6808"/>
                  </a:cubicBezTo>
                  <a:cubicBezTo>
                    <a:pt x="15033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1" y="7798"/>
                  </a:cubicBezTo>
                  <a:lnTo>
                    <a:pt x="1258" y="7798"/>
                  </a:lnTo>
                  <a:cubicBezTo>
                    <a:pt x="866" y="7798"/>
                    <a:pt x="545" y="7477"/>
                    <a:pt x="545" y="7075"/>
                  </a:cubicBezTo>
                  <a:lnTo>
                    <a:pt x="545" y="269"/>
                  </a:lnTo>
                  <a:cubicBezTo>
                    <a:pt x="545" y="269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5"/>
          <p:cNvGrpSpPr/>
          <p:nvPr/>
        </p:nvGrpSpPr>
        <p:grpSpPr>
          <a:xfrm>
            <a:off x="5893866" y="1812519"/>
            <a:ext cx="583752" cy="509043"/>
            <a:chOff x="4423425" y="3443700"/>
            <a:chExt cx="386975" cy="337450"/>
          </a:xfrm>
        </p:grpSpPr>
        <p:sp>
          <p:nvSpPr>
            <p:cNvPr id="579" name="Google Shape;579;p5"/>
            <p:cNvSpPr/>
            <p:nvPr/>
          </p:nvSpPr>
          <p:spPr>
            <a:xfrm>
              <a:off x="4582000" y="37269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4587575" y="3702400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430100" y="3450600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579975" y="3450600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430100" y="3484500"/>
              <a:ext cx="373150" cy="208350"/>
            </a:xfrm>
            <a:custGeom>
              <a:rect b="b" l="l" r="r" t="t"/>
              <a:pathLst>
                <a:path extrusionOk="0" h="8334" w="14926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589800" y="3484500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499025" y="3520200"/>
              <a:ext cx="234650" cy="135625"/>
            </a:xfrm>
            <a:custGeom>
              <a:rect b="b" l="l" r="r" t="t"/>
              <a:pathLst>
                <a:path extrusionOk="0" h="5425" w="9386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600050" y="3522875"/>
              <a:ext cx="133625" cy="132950"/>
            </a:xfrm>
            <a:custGeom>
              <a:rect b="b" l="l" r="r" t="t"/>
              <a:pathLst>
                <a:path extrusionOk="0" h="5318" w="5345">
                  <a:moveTo>
                    <a:pt x="1491" y="0"/>
                  </a:moveTo>
                  <a:lnTo>
                    <a:pt x="1" y="5317"/>
                  </a:lnTo>
                  <a:lnTo>
                    <a:pt x="3248" y="5317"/>
                  </a:lnTo>
                  <a:cubicBezTo>
                    <a:pt x="4408" y="5317"/>
                    <a:pt x="5345" y="4381"/>
                    <a:pt x="5345" y="3221"/>
                  </a:cubicBezTo>
                  <a:cubicBezTo>
                    <a:pt x="5345" y="2061"/>
                    <a:pt x="4408" y="1124"/>
                    <a:pt x="3248" y="1124"/>
                  </a:cubicBezTo>
                  <a:cubicBezTo>
                    <a:pt x="3168" y="1124"/>
                    <a:pt x="3087" y="1133"/>
                    <a:pt x="3007" y="1142"/>
                  </a:cubicBezTo>
                  <a:cubicBezTo>
                    <a:pt x="2659" y="598"/>
                    <a:pt x="2124" y="188"/>
                    <a:pt x="1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423425" y="3443700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4423425" y="3525100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4586225" y="3558650"/>
              <a:ext cx="59800" cy="75725"/>
            </a:xfrm>
            <a:custGeom>
              <a:rect b="b" l="l" r="r" t="t"/>
              <a:pathLst>
                <a:path extrusionOk="0" h="3029" w="2392">
                  <a:moveTo>
                    <a:pt x="1214" y="1"/>
                  </a:moveTo>
                  <a:cubicBezTo>
                    <a:pt x="1165" y="1"/>
                    <a:pt x="1114" y="13"/>
                    <a:pt x="1062" y="41"/>
                  </a:cubicBezTo>
                  <a:cubicBezTo>
                    <a:pt x="991" y="86"/>
                    <a:pt x="946" y="166"/>
                    <a:pt x="946" y="246"/>
                  </a:cubicBezTo>
                  <a:lnTo>
                    <a:pt x="946" y="2102"/>
                  </a:lnTo>
                  <a:lnTo>
                    <a:pt x="509" y="1665"/>
                  </a:lnTo>
                  <a:cubicBezTo>
                    <a:pt x="469" y="1618"/>
                    <a:pt x="408" y="1596"/>
                    <a:pt x="346" y="1596"/>
                  </a:cubicBezTo>
                  <a:cubicBezTo>
                    <a:pt x="326" y="1596"/>
                    <a:pt x="306" y="1598"/>
                    <a:pt x="286" y="1602"/>
                  </a:cubicBezTo>
                  <a:cubicBezTo>
                    <a:pt x="54" y="1665"/>
                    <a:pt x="1" y="1924"/>
                    <a:pt x="143" y="2066"/>
                  </a:cubicBezTo>
                  <a:lnTo>
                    <a:pt x="1027" y="2950"/>
                  </a:lnTo>
                  <a:cubicBezTo>
                    <a:pt x="1044" y="2967"/>
                    <a:pt x="1062" y="2985"/>
                    <a:pt x="1089" y="2994"/>
                  </a:cubicBezTo>
                  <a:cubicBezTo>
                    <a:pt x="1130" y="3018"/>
                    <a:pt x="1174" y="3029"/>
                    <a:pt x="1218" y="3029"/>
                  </a:cubicBezTo>
                  <a:cubicBezTo>
                    <a:pt x="1290" y="3029"/>
                    <a:pt x="1360" y="2999"/>
                    <a:pt x="1410" y="2950"/>
                  </a:cubicBezTo>
                  <a:lnTo>
                    <a:pt x="2311" y="2048"/>
                  </a:lnTo>
                  <a:cubicBezTo>
                    <a:pt x="2365" y="1986"/>
                    <a:pt x="2392" y="1906"/>
                    <a:pt x="2374" y="1825"/>
                  </a:cubicBezTo>
                  <a:cubicBezTo>
                    <a:pt x="2335" y="1676"/>
                    <a:pt x="2220" y="1602"/>
                    <a:pt x="2104" y="1602"/>
                  </a:cubicBezTo>
                  <a:cubicBezTo>
                    <a:pt x="2034" y="1602"/>
                    <a:pt x="1964" y="1629"/>
                    <a:pt x="1910" y="1683"/>
                  </a:cubicBezTo>
                  <a:lnTo>
                    <a:pt x="1491" y="2102"/>
                  </a:lnTo>
                  <a:lnTo>
                    <a:pt x="1491" y="273"/>
                  </a:lnTo>
                  <a:cubicBezTo>
                    <a:pt x="1491" y="124"/>
                    <a:pt x="1367" y="1"/>
                    <a:pt x="1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5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3264119096a_1_366"/>
          <p:cNvSpPr txBox="1"/>
          <p:nvPr>
            <p:ph type="ctrTitle"/>
          </p:nvPr>
        </p:nvSpPr>
        <p:spPr>
          <a:xfrm>
            <a:off x="535475" y="698950"/>
            <a:ext cx="74013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MAKE ANOTHER PLUGIN feedback-plugin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g3264119096a_1_366"/>
          <p:cNvSpPr txBox="1"/>
          <p:nvPr>
            <p:ph idx="12" type="sldNum"/>
          </p:nvPr>
        </p:nvSpPr>
        <p:spPr>
          <a:xfrm>
            <a:off x="8442433" y="0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6" name="Google Shape;1196;g3264119096a_1_366"/>
          <p:cNvSpPr txBox="1"/>
          <p:nvPr>
            <p:ph idx="1" type="subTitle"/>
          </p:nvPr>
        </p:nvSpPr>
        <p:spPr>
          <a:xfrm>
            <a:off x="720000" y="2759375"/>
            <a:ext cx="35838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of </a:t>
            </a:r>
            <a:r>
              <a:rPr b="1" lang="en-US"/>
              <a:t>FORM</a:t>
            </a:r>
            <a:r>
              <a:rPr lang="en-US"/>
              <a:t> with </a:t>
            </a:r>
            <a:r>
              <a:rPr b="1" lang="en-US"/>
              <a:t>PHP</a:t>
            </a:r>
            <a:r>
              <a:rPr lang="en-US"/>
              <a:t> and </a:t>
            </a:r>
            <a:r>
              <a:rPr b="1" lang="en-US"/>
              <a:t>DATABASE: MYSQL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264119096a_1_47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1: Go TO ADMIN Panel</a:t>
            </a:r>
            <a:endParaRPr/>
          </a:p>
        </p:txBody>
      </p:sp>
      <p:sp>
        <p:nvSpPr>
          <p:cNvPr id="1202" name="Google Shape;1202;g3264119096a_1_474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3" name="Google Shape;1203;g3264119096a_1_474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Paste this link in the browser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http://localhost/testsite/wp-admin/</a:t>
            </a:r>
            <a:r>
              <a:rPr b="1" lang="en-US" sz="16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6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You will be able to see the admin panel from here.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264119096a_1_430"/>
          <p:cNvSpPr txBox="1"/>
          <p:nvPr>
            <p:ph type="title"/>
          </p:nvPr>
        </p:nvSpPr>
        <p:spPr>
          <a:xfrm>
            <a:off x="1365850" y="1423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Folder CREATION</a:t>
            </a:r>
            <a:endParaRPr/>
          </a:p>
        </p:txBody>
      </p:sp>
      <p:sp>
        <p:nvSpPr>
          <p:cNvPr id="1209" name="Google Shape;1209;g3264119096a_1_430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0" name="Google Shape;1210;g3264119096a_1_430"/>
          <p:cNvSpPr txBox="1"/>
          <p:nvPr/>
        </p:nvSpPr>
        <p:spPr>
          <a:xfrm>
            <a:off x="890300" y="823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Create a folder named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feedback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-plugin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in this directory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C:\xampp\htdocs\testsite\wp-content\plugins</a:t>
            </a:r>
            <a:endParaRPr b="1" i="1"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11" name="Google Shape;1211;g3264119096a_1_430"/>
          <p:cNvPicPr preferRelativeResize="0"/>
          <p:nvPr/>
        </p:nvPicPr>
        <p:blipFill rotWithShape="1">
          <a:blip r:embed="rId3">
            <a:alphaModFix/>
          </a:blip>
          <a:srcRect b="68968" l="0" r="51164" t="0"/>
          <a:stretch/>
        </p:blipFill>
        <p:spPr>
          <a:xfrm>
            <a:off x="810136" y="1729850"/>
            <a:ext cx="7523726" cy="268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3264119096a_1_438"/>
          <p:cNvSpPr txBox="1"/>
          <p:nvPr>
            <p:ph type="title"/>
          </p:nvPr>
        </p:nvSpPr>
        <p:spPr>
          <a:xfrm>
            <a:off x="1365850" y="1423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3: CREATE PHP PLUGIN FILE</a:t>
            </a:r>
            <a:endParaRPr/>
          </a:p>
        </p:txBody>
      </p:sp>
      <p:sp>
        <p:nvSpPr>
          <p:cNvPr id="1217" name="Google Shape;1217;g3264119096a_1_438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8" name="Google Shape;1218;g3264119096a_1_438"/>
          <p:cNvSpPr txBox="1"/>
          <p:nvPr/>
        </p:nvSpPr>
        <p:spPr>
          <a:xfrm>
            <a:off x="890300" y="823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Create a file named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feedback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-plugin.php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in this folder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Copy code from </a:t>
            </a:r>
            <a:r>
              <a:rPr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this link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and Paste it to this file.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This file is the plugin file from which we are going to use code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9" name="Google Shape;1219;g3264119096a_1_438"/>
          <p:cNvSpPr/>
          <p:nvPr/>
        </p:nvSpPr>
        <p:spPr>
          <a:xfrm>
            <a:off x="1317025" y="2207325"/>
            <a:ext cx="6031500" cy="10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Quicksand"/>
                <a:ea typeface="Quicksand"/>
                <a:cs typeface="Quicksand"/>
                <a:sym typeface="Quicksand"/>
              </a:rPr>
              <a:t>GO THROUGH THE CODE</a:t>
            </a: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Quicksand"/>
                <a:ea typeface="Quicksand"/>
                <a:cs typeface="Quicksand"/>
                <a:sym typeface="Quicksand"/>
              </a:rPr>
              <a:t>READ THE COMMENTS FOR EACH LINE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3264119096a_1_372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5" name="Google Shape;1225;g3264119096a_1_372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26" name="Google Shape;1226;g3264119096a_1_372"/>
          <p:cNvPicPr preferRelativeResize="0"/>
          <p:nvPr/>
        </p:nvPicPr>
        <p:blipFill rotWithShape="1">
          <a:blip r:embed="rId3">
            <a:alphaModFix/>
          </a:blip>
          <a:srcRect b="0" l="0" r="36301" t="13217"/>
          <a:stretch/>
        </p:blipFill>
        <p:spPr>
          <a:xfrm>
            <a:off x="478500" y="195613"/>
            <a:ext cx="6201149" cy="47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g3264119096a_1_372"/>
          <p:cNvSpPr txBox="1"/>
          <p:nvPr>
            <p:ph type="title"/>
          </p:nvPr>
        </p:nvSpPr>
        <p:spPr>
          <a:xfrm>
            <a:off x="6788050" y="1907500"/>
            <a:ext cx="2140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THROUGH ThE CODE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3264119096a_1_44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PlugIN ACTIVATION</a:t>
            </a:r>
            <a:endParaRPr/>
          </a:p>
        </p:txBody>
      </p:sp>
      <p:sp>
        <p:nvSpPr>
          <p:cNvPr id="1233" name="Google Shape;1233;g3264119096a_1_447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4" name="Google Shape;1234;g3264119096a_1_447"/>
          <p:cNvSpPr txBox="1"/>
          <p:nvPr/>
        </p:nvSpPr>
        <p:spPr>
          <a:xfrm>
            <a:off x="904650" y="1192475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Now go to wordpress to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Activate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plugin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feedback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-plugin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from the plugin tab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eriod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 to Tab Plugins.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eriod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 to Installed Plugins.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AutoNum type="arabicPeriod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Activate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feedback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-plugin</a:t>
            </a:r>
            <a:endParaRPr b="1"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3264119096a_1_378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0" name="Google Shape;1240;g3264119096a_1_378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41" name="Google Shape;1241;g3264119096a_1_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88" y="159150"/>
            <a:ext cx="8369026" cy="470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g3264119096a_1_378"/>
          <p:cNvSpPr txBox="1"/>
          <p:nvPr/>
        </p:nvSpPr>
        <p:spPr>
          <a:xfrm>
            <a:off x="348275" y="2264975"/>
            <a:ext cx="6008400" cy="5190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3264119096a_1_48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5: REFRESH the website</a:t>
            </a:r>
            <a:endParaRPr/>
          </a:p>
        </p:txBody>
      </p:sp>
      <p:sp>
        <p:nvSpPr>
          <p:cNvPr id="1248" name="Google Shape;1248;g3264119096a_1_480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9" name="Google Shape;1249;g3264119096a_1_480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After any update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always refresh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the website.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264119096a_1_38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6: VISIT The PAGE !</a:t>
            </a:r>
            <a:endParaRPr/>
          </a:p>
        </p:txBody>
      </p:sp>
      <p:sp>
        <p:nvSpPr>
          <p:cNvPr id="1255" name="Google Shape;1255;g3264119096a_1_384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6" name="Google Shape;1256;g3264119096a_1_384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 TO </a:t>
            </a:r>
            <a:r>
              <a:rPr b="1" i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localhost/testsite/interactive-feedback?feedback_page=1 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SEE YOUR PAGE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GIVE INPUT AND SEE THE OUTPUT</a:t>
            </a:r>
            <a:endParaRPr b="1"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264119096a_1_460"/>
          <p:cNvSpPr txBox="1"/>
          <p:nvPr>
            <p:ph type="title"/>
          </p:nvPr>
        </p:nvSpPr>
        <p:spPr>
          <a:xfrm>
            <a:off x="1365850" y="-10079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 PAGE</a:t>
            </a:r>
            <a:endParaRPr/>
          </a:p>
        </p:txBody>
      </p:sp>
      <p:sp>
        <p:nvSpPr>
          <p:cNvPr id="1262" name="Google Shape;1262;g3264119096a_1_460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3" name="Google Shape;1263;g3264119096a_1_460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64" name="Google Shape;1264;g3264119096a_1_460"/>
          <p:cNvPicPr preferRelativeResize="0"/>
          <p:nvPr/>
        </p:nvPicPr>
        <p:blipFill rotWithShape="1">
          <a:blip r:embed="rId3">
            <a:alphaModFix/>
          </a:blip>
          <a:srcRect b="0" l="0" r="18633" t="0"/>
          <a:stretch/>
        </p:blipFill>
        <p:spPr>
          <a:xfrm>
            <a:off x="751900" y="532150"/>
            <a:ext cx="6481301" cy="44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"/>
          <p:cNvSpPr/>
          <p:nvPr/>
        </p:nvSpPr>
        <p:spPr>
          <a:xfrm>
            <a:off x="6120700" y="18554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"/>
          <p:cNvSpPr/>
          <p:nvPr/>
        </p:nvSpPr>
        <p:spPr>
          <a:xfrm>
            <a:off x="2204025" y="18554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6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599" name="Google Shape;599;p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5863E0"/>
                </a:solidFill>
              </a:rPr>
              <a:t>Installing Bootstrap</a:t>
            </a:r>
            <a:endParaRPr/>
          </a:p>
        </p:txBody>
      </p:sp>
      <p:sp>
        <p:nvSpPr>
          <p:cNvPr id="603" name="Google Shape;603;p6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CA1635"/>
                </a:solidFill>
              </a:rPr>
              <a:t>BootstrapCDN</a:t>
            </a:r>
            <a:endParaRPr>
              <a:solidFill>
                <a:srgbClr val="CA1635"/>
              </a:solidFill>
            </a:endParaRPr>
          </a:p>
        </p:txBody>
      </p:sp>
      <p:sp>
        <p:nvSpPr>
          <p:cNvPr id="604" name="Google Shape;604;p6"/>
          <p:cNvSpPr txBox="1"/>
          <p:nvPr>
            <p:ph idx="2" type="subTitle"/>
          </p:nvPr>
        </p:nvSpPr>
        <p:spPr>
          <a:xfrm>
            <a:off x="1205562" y="3252350"/>
            <a:ext cx="2981601" cy="5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/>
              <a:t>Method (1)</a:t>
            </a:r>
            <a:endParaRPr sz="1400"/>
          </a:p>
        </p:txBody>
      </p:sp>
      <p:sp>
        <p:nvSpPr>
          <p:cNvPr id="605" name="Google Shape;605;p6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CA1635"/>
                </a:solidFill>
              </a:rPr>
              <a:t>Compiled CSS and JS</a:t>
            </a:r>
            <a:endParaRPr>
              <a:solidFill>
                <a:srgbClr val="CA1635"/>
              </a:solidFill>
            </a:endParaRPr>
          </a:p>
        </p:txBody>
      </p:sp>
      <p:sp>
        <p:nvSpPr>
          <p:cNvPr id="606" name="Google Shape;606;p6"/>
          <p:cNvSpPr txBox="1"/>
          <p:nvPr>
            <p:ph idx="4" type="subTitle"/>
          </p:nvPr>
        </p:nvSpPr>
        <p:spPr>
          <a:xfrm>
            <a:off x="4962754" y="3252350"/>
            <a:ext cx="3231345" cy="5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/>
              <a:t>Method (2)</a:t>
            </a:r>
            <a:endParaRPr sz="1400"/>
          </a:p>
        </p:txBody>
      </p:sp>
      <p:grpSp>
        <p:nvGrpSpPr>
          <p:cNvPr id="607" name="Google Shape;607;p6"/>
          <p:cNvGrpSpPr/>
          <p:nvPr/>
        </p:nvGrpSpPr>
        <p:grpSpPr>
          <a:xfrm>
            <a:off x="2350956" y="2038981"/>
            <a:ext cx="525435" cy="458461"/>
            <a:chOff x="2419975" y="1894800"/>
            <a:chExt cx="386975" cy="337675"/>
          </a:xfrm>
        </p:grpSpPr>
        <p:sp>
          <p:nvSpPr>
            <p:cNvPr id="608" name="Google Shape;608;p6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18550" y="1998150"/>
              <a:ext cx="67375" cy="83100"/>
            </a:xfrm>
            <a:custGeom>
              <a:rect b="b" l="l" r="r" t="t"/>
              <a:pathLst>
                <a:path extrusionOk="0" h="3324" w="2695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2641000" y="2060750"/>
              <a:ext cx="26125" cy="20500"/>
            </a:xfrm>
            <a:custGeom>
              <a:rect b="b" l="l" r="r" t="t"/>
              <a:pathLst>
                <a:path extrusionOk="0" h="820" w="1045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641000" y="1998150"/>
              <a:ext cx="67375" cy="65725"/>
            </a:xfrm>
            <a:custGeom>
              <a:rect b="b" l="l" r="r" t="t"/>
              <a:pathLst>
                <a:path extrusionOk="0" h="2629" w="2695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2589700" y="1973675"/>
              <a:ext cx="47525" cy="132125"/>
            </a:xfrm>
            <a:custGeom>
              <a:rect b="b" l="l" r="r" t="t"/>
              <a:pathLst>
                <a:path extrusionOk="0" h="5285" w="1901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6"/>
          <p:cNvGrpSpPr/>
          <p:nvPr/>
        </p:nvGrpSpPr>
        <p:grpSpPr>
          <a:xfrm>
            <a:off x="6294843" y="2045217"/>
            <a:ext cx="471014" cy="473690"/>
            <a:chOff x="5837470" y="3431253"/>
            <a:chExt cx="471014" cy="473690"/>
          </a:xfrm>
        </p:grpSpPr>
        <p:sp>
          <p:nvSpPr>
            <p:cNvPr id="621" name="Google Shape;621;p6"/>
            <p:cNvSpPr/>
            <p:nvPr/>
          </p:nvSpPr>
          <p:spPr>
            <a:xfrm>
              <a:off x="5846854" y="3440637"/>
              <a:ext cx="452246" cy="451793"/>
            </a:xfrm>
            <a:custGeom>
              <a:rect b="b" l="l" r="r" t="t"/>
              <a:pathLst>
                <a:path extrusionOk="0" h="20943" w="20964">
                  <a:moveTo>
                    <a:pt x="15329" y="2735"/>
                  </a:moveTo>
                  <a:lnTo>
                    <a:pt x="16448" y="1616"/>
                  </a:lnTo>
                  <a:lnTo>
                    <a:pt x="19327" y="4516"/>
                  </a:lnTo>
                  <a:lnTo>
                    <a:pt x="18229" y="5635"/>
                  </a:lnTo>
                  <a:cubicBezTo>
                    <a:pt x="18768" y="6484"/>
                    <a:pt x="19161" y="7437"/>
                    <a:pt x="19389" y="8431"/>
                  </a:cubicBezTo>
                  <a:lnTo>
                    <a:pt x="20963" y="8431"/>
                  </a:lnTo>
                  <a:lnTo>
                    <a:pt x="20963" y="12533"/>
                  </a:lnTo>
                  <a:lnTo>
                    <a:pt x="19389" y="12533"/>
                  </a:lnTo>
                  <a:cubicBezTo>
                    <a:pt x="19161" y="13506"/>
                    <a:pt x="18768" y="14459"/>
                    <a:pt x="18229" y="15329"/>
                  </a:cubicBezTo>
                  <a:lnTo>
                    <a:pt x="19327" y="16427"/>
                  </a:lnTo>
                  <a:lnTo>
                    <a:pt x="16448" y="19327"/>
                  </a:lnTo>
                  <a:lnTo>
                    <a:pt x="15329" y="18208"/>
                  </a:lnTo>
                  <a:cubicBezTo>
                    <a:pt x="14459" y="18747"/>
                    <a:pt x="13527" y="19140"/>
                    <a:pt x="12533" y="19368"/>
                  </a:cubicBezTo>
                  <a:lnTo>
                    <a:pt x="12533" y="20943"/>
                  </a:lnTo>
                  <a:lnTo>
                    <a:pt x="8431" y="20943"/>
                  </a:lnTo>
                  <a:lnTo>
                    <a:pt x="8431" y="19368"/>
                  </a:lnTo>
                  <a:cubicBezTo>
                    <a:pt x="7437" y="19140"/>
                    <a:pt x="6505" y="18747"/>
                    <a:pt x="5635" y="18208"/>
                  </a:cubicBezTo>
                  <a:lnTo>
                    <a:pt x="4516" y="19327"/>
                  </a:lnTo>
                  <a:lnTo>
                    <a:pt x="1637" y="16427"/>
                  </a:lnTo>
                  <a:lnTo>
                    <a:pt x="2756" y="15308"/>
                  </a:lnTo>
                  <a:cubicBezTo>
                    <a:pt x="2196" y="14459"/>
                    <a:pt x="1803" y="13506"/>
                    <a:pt x="1575" y="12512"/>
                  </a:cubicBezTo>
                  <a:lnTo>
                    <a:pt x="1" y="12512"/>
                  </a:lnTo>
                  <a:lnTo>
                    <a:pt x="1" y="8431"/>
                  </a:lnTo>
                  <a:lnTo>
                    <a:pt x="1575" y="8431"/>
                  </a:lnTo>
                  <a:cubicBezTo>
                    <a:pt x="1803" y="7437"/>
                    <a:pt x="2196" y="6484"/>
                    <a:pt x="2756" y="5635"/>
                  </a:cubicBezTo>
                  <a:lnTo>
                    <a:pt x="1637" y="4516"/>
                  </a:lnTo>
                  <a:lnTo>
                    <a:pt x="4516" y="1637"/>
                  </a:lnTo>
                  <a:lnTo>
                    <a:pt x="5635" y="2735"/>
                  </a:lnTo>
                  <a:cubicBezTo>
                    <a:pt x="6505" y="2196"/>
                    <a:pt x="7437" y="1803"/>
                    <a:pt x="8431" y="1575"/>
                  </a:cubicBezTo>
                  <a:lnTo>
                    <a:pt x="8431" y="1"/>
                  </a:lnTo>
                  <a:lnTo>
                    <a:pt x="12533" y="1"/>
                  </a:lnTo>
                  <a:lnTo>
                    <a:pt x="12533" y="1575"/>
                  </a:lnTo>
                  <a:cubicBezTo>
                    <a:pt x="13527" y="1803"/>
                    <a:pt x="14459" y="2196"/>
                    <a:pt x="15329" y="2735"/>
                  </a:cubicBezTo>
                  <a:close/>
                  <a:moveTo>
                    <a:pt x="15329" y="2735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932217" y="3478173"/>
              <a:ext cx="328894" cy="329347"/>
            </a:xfrm>
            <a:custGeom>
              <a:rect b="b" l="l" r="r" t="t"/>
              <a:pathLst>
                <a:path extrusionOk="0" h="15267" w="15246">
                  <a:moveTo>
                    <a:pt x="6525" y="15267"/>
                  </a:moveTo>
                  <a:cubicBezTo>
                    <a:pt x="12346" y="15267"/>
                    <a:pt x="15246" y="8224"/>
                    <a:pt x="11144" y="4123"/>
                  </a:cubicBezTo>
                  <a:cubicBezTo>
                    <a:pt x="7022" y="1"/>
                    <a:pt x="0" y="2921"/>
                    <a:pt x="0" y="8742"/>
                  </a:cubicBezTo>
                  <a:cubicBezTo>
                    <a:pt x="0" y="12326"/>
                    <a:pt x="2921" y="15246"/>
                    <a:pt x="6525" y="15267"/>
                  </a:cubicBezTo>
                  <a:close/>
                  <a:moveTo>
                    <a:pt x="6525" y="15267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5837470" y="3431253"/>
              <a:ext cx="471014" cy="470561"/>
            </a:xfrm>
            <a:custGeom>
              <a:rect b="b" l="l" r="r" t="t"/>
              <a:pathLst>
                <a:path extrusionOk="0" h="21813" w="21834">
                  <a:moveTo>
                    <a:pt x="21398" y="8431"/>
                  </a:moveTo>
                  <a:lnTo>
                    <a:pt x="20155" y="8431"/>
                  </a:lnTo>
                  <a:cubicBezTo>
                    <a:pt x="19928" y="7624"/>
                    <a:pt x="19617" y="6857"/>
                    <a:pt x="19203" y="6132"/>
                  </a:cubicBezTo>
                  <a:lnTo>
                    <a:pt x="20073" y="5262"/>
                  </a:lnTo>
                  <a:cubicBezTo>
                    <a:pt x="20238" y="5076"/>
                    <a:pt x="20238" y="4806"/>
                    <a:pt x="20073" y="4641"/>
                  </a:cubicBezTo>
                  <a:lnTo>
                    <a:pt x="17173" y="1761"/>
                  </a:lnTo>
                  <a:cubicBezTo>
                    <a:pt x="17007" y="1596"/>
                    <a:pt x="16738" y="1596"/>
                    <a:pt x="16572" y="1761"/>
                  </a:cubicBezTo>
                  <a:lnTo>
                    <a:pt x="15702" y="2631"/>
                  </a:lnTo>
                  <a:cubicBezTo>
                    <a:pt x="14977" y="2217"/>
                    <a:pt x="14190" y="1886"/>
                    <a:pt x="13382" y="1679"/>
                  </a:cubicBezTo>
                  <a:lnTo>
                    <a:pt x="13382" y="436"/>
                  </a:lnTo>
                  <a:cubicBezTo>
                    <a:pt x="13382" y="187"/>
                    <a:pt x="13195" y="1"/>
                    <a:pt x="12968" y="1"/>
                  </a:cubicBezTo>
                  <a:lnTo>
                    <a:pt x="8866" y="1"/>
                  </a:lnTo>
                  <a:cubicBezTo>
                    <a:pt x="8638" y="1"/>
                    <a:pt x="8452" y="187"/>
                    <a:pt x="8452" y="436"/>
                  </a:cubicBezTo>
                  <a:lnTo>
                    <a:pt x="8452" y="1679"/>
                  </a:lnTo>
                  <a:cubicBezTo>
                    <a:pt x="7644" y="1886"/>
                    <a:pt x="6857" y="2196"/>
                    <a:pt x="6132" y="2631"/>
                  </a:cubicBezTo>
                  <a:lnTo>
                    <a:pt x="5262" y="1741"/>
                  </a:lnTo>
                  <a:cubicBezTo>
                    <a:pt x="5096" y="1575"/>
                    <a:pt x="4827" y="1575"/>
                    <a:pt x="4661" y="1741"/>
                  </a:cubicBezTo>
                  <a:lnTo>
                    <a:pt x="1761" y="4641"/>
                  </a:lnTo>
                  <a:cubicBezTo>
                    <a:pt x="1596" y="4806"/>
                    <a:pt x="1596" y="5076"/>
                    <a:pt x="1761" y="5241"/>
                  </a:cubicBezTo>
                  <a:lnTo>
                    <a:pt x="2652" y="6132"/>
                  </a:lnTo>
                  <a:cubicBezTo>
                    <a:pt x="2217" y="6836"/>
                    <a:pt x="1906" y="7624"/>
                    <a:pt x="1678" y="8431"/>
                  </a:cubicBezTo>
                  <a:lnTo>
                    <a:pt x="436" y="8431"/>
                  </a:lnTo>
                  <a:cubicBezTo>
                    <a:pt x="208" y="8431"/>
                    <a:pt x="1" y="8618"/>
                    <a:pt x="1" y="8846"/>
                  </a:cubicBezTo>
                  <a:lnTo>
                    <a:pt x="1" y="12968"/>
                  </a:lnTo>
                  <a:cubicBezTo>
                    <a:pt x="1" y="13196"/>
                    <a:pt x="208" y="13382"/>
                    <a:pt x="436" y="13382"/>
                  </a:cubicBezTo>
                  <a:lnTo>
                    <a:pt x="1678" y="13382"/>
                  </a:lnTo>
                  <a:cubicBezTo>
                    <a:pt x="1886" y="14190"/>
                    <a:pt x="2217" y="14956"/>
                    <a:pt x="2631" y="15681"/>
                  </a:cubicBezTo>
                  <a:lnTo>
                    <a:pt x="1761" y="16572"/>
                  </a:lnTo>
                  <a:cubicBezTo>
                    <a:pt x="1596" y="16738"/>
                    <a:pt x="1596" y="17007"/>
                    <a:pt x="1761" y="17173"/>
                  </a:cubicBezTo>
                  <a:lnTo>
                    <a:pt x="4641" y="20073"/>
                  </a:lnTo>
                  <a:cubicBezTo>
                    <a:pt x="4806" y="20238"/>
                    <a:pt x="5076" y="20238"/>
                    <a:pt x="5262" y="20073"/>
                  </a:cubicBezTo>
                  <a:lnTo>
                    <a:pt x="6132" y="19182"/>
                  </a:lnTo>
                  <a:cubicBezTo>
                    <a:pt x="6857" y="19596"/>
                    <a:pt x="7623" y="19928"/>
                    <a:pt x="8431" y="20135"/>
                  </a:cubicBezTo>
                  <a:lnTo>
                    <a:pt x="8431" y="21378"/>
                  </a:lnTo>
                  <a:cubicBezTo>
                    <a:pt x="8431" y="21626"/>
                    <a:pt x="8618" y="21813"/>
                    <a:pt x="8866" y="21813"/>
                  </a:cubicBezTo>
                  <a:lnTo>
                    <a:pt x="9198" y="21813"/>
                  </a:lnTo>
                  <a:cubicBezTo>
                    <a:pt x="9716" y="21792"/>
                    <a:pt x="9778" y="21067"/>
                    <a:pt x="9281" y="20963"/>
                  </a:cubicBezTo>
                  <a:lnTo>
                    <a:pt x="9281" y="19803"/>
                  </a:lnTo>
                  <a:cubicBezTo>
                    <a:pt x="9281" y="19617"/>
                    <a:pt x="9156" y="19430"/>
                    <a:pt x="8949" y="19389"/>
                  </a:cubicBezTo>
                  <a:cubicBezTo>
                    <a:pt x="8017" y="19182"/>
                    <a:pt x="7106" y="18809"/>
                    <a:pt x="6298" y="18291"/>
                  </a:cubicBezTo>
                  <a:cubicBezTo>
                    <a:pt x="6132" y="18188"/>
                    <a:pt x="5904" y="18208"/>
                    <a:pt x="5780" y="18353"/>
                  </a:cubicBezTo>
                  <a:lnTo>
                    <a:pt x="4972" y="19161"/>
                  </a:lnTo>
                  <a:lnTo>
                    <a:pt x="2673" y="16862"/>
                  </a:lnTo>
                  <a:lnTo>
                    <a:pt x="3481" y="16054"/>
                  </a:lnTo>
                  <a:cubicBezTo>
                    <a:pt x="3626" y="15909"/>
                    <a:pt x="3646" y="15702"/>
                    <a:pt x="3543" y="15536"/>
                  </a:cubicBezTo>
                  <a:cubicBezTo>
                    <a:pt x="3025" y="14708"/>
                    <a:pt x="2652" y="13817"/>
                    <a:pt x="2445" y="12864"/>
                  </a:cubicBezTo>
                  <a:cubicBezTo>
                    <a:pt x="2383" y="12678"/>
                    <a:pt x="2217" y="12533"/>
                    <a:pt x="2031" y="12533"/>
                  </a:cubicBezTo>
                  <a:lnTo>
                    <a:pt x="871" y="12533"/>
                  </a:lnTo>
                  <a:lnTo>
                    <a:pt x="871" y="9281"/>
                  </a:lnTo>
                  <a:lnTo>
                    <a:pt x="2031" y="9281"/>
                  </a:lnTo>
                  <a:cubicBezTo>
                    <a:pt x="2217" y="9281"/>
                    <a:pt x="2383" y="9156"/>
                    <a:pt x="2445" y="8949"/>
                  </a:cubicBezTo>
                  <a:cubicBezTo>
                    <a:pt x="2652" y="8017"/>
                    <a:pt x="3025" y="7106"/>
                    <a:pt x="3543" y="6298"/>
                  </a:cubicBezTo>
                  <a:cubicBezTo>
                    <a:pt x="3646" y="6132"/>
                    <a:pt x="3626" y="5904"/>
                    <a:pt x="3481" y="5780"/>
                  </a:cubicBezTo>
                  <a:lnTo>
                    <a:pt x="2673" y="4972"/>
                  </a:lnTo>
                  <a:lnTo>
                    <a:pt x="4972" y="2673"/>
                  </a:lnTo>
                  <a:lnTo>
                    <a:pt x="5780" y="3481"/>
                  </a:lnTo>
                  <a:cubicBezTo>
                    <a:pt x="5904" y="3626"/>
                    <a:pt x="6132" y="3646"/>
                    <a:pt x="6298" y="3543"/>
                  </a:cubicBezTo>
                  <a:cubicBezTo>
                    <a:pt x="7106" y="3025"/>
                    <a:pt x="8017" y="2652"/>
                    <a:pt x="8949" y="2445"/>
                  </a:cubicBezTo>
                  <a:cubicBezTo>
                    <a:pt x="9156" y="2383"/>
                    <a:pt x="9281" y="2217"/>
                    <a:pt x="9281" y="2031"/>
                  </a:cubicBezTo>
                  <a:lnTo>
                    <a:pt x="9281" y="871"/>
                  </a:lnTo>
                  <a:lnTo>
                    <a:pt x="12533" y="871"/>
                  </a:lnTo>
                  <a:lnTo>
                    <a:pt x="12533" y="2031"/>
                  </a:lnTo>
                  <a:cubicBezTo>
                    <a:pt x="12533" y="2217"/>
                    <a:pt x="12678" y="2383"/>
                    <a:pt x="12864" y="2445"/>
                  </a:cubicBezTo>
                  <a:cubicBezTo>
                    <a:pt x="13796" y="2652"/>
                    <a:pt x="14708" y="3025"/>
                    <a:pt x="15536" y="3543"/>
                  </a:cubicBezTo>
                  <a:cubicBezTo>
                    <a:pt x="15702" y="3646"/>
                    <a:pt x="15909" y="3626"/>
                    <a:pt x="16054" y="3481"/>
                  </a:cubicBezTo>
                  <a:lnTo>
                    <a:pt x="16862" y="2673"/>
                  </a:lnTo>
                  <a:lnTo>
                    <a:pt x="19161" y="4972"/>
                  </a:lnTo>
                  <a:lnTo>
                    <a:pt x="18333" y="5780"/>
                  </a:lnTo>
                  <a:cubicBezTo>
                    <a:pt x="18208" y="5904"/>
                    <a:pt x="18188" y="6132"/>
                    <a:pt x="18270" y="6298"/>
                  </a:cubicBezTo>
                  <a:cubicBezTo>
                    <a:pt x="18788" y="7106"/>
                    <a:pt x="19161" y="8017"/>
                    <a:pt x="19389" y="8949"/>
                  </a:cubicBezTo>
                  <a:cubicBezTo>
                    <a:pt x="19430" y="9156"/>
                    <a:pt x="19596" y="9281"/>
                    <a:pt x="19803" y="9281"/>
                  </a:cubicBezTo>
                  <a:lnTo>
                    <a:pt x="20943" y="9281"/>
                  </a:lnTo>
                  <a:lnTo>
                    <a:pt x="20943" y="12553"/>
                  </a:lnTo>
                  <a:lnTo>
                    <a:pt x="19803" y="12553"/>
                  </a:lnTo>
                  <a:cubicBezTo>
                    <a:pt x="19596" y="12553"/>
                    <a:pt x="19430" y="12678"/>
                    <a:pt x="19389" y="12864"/>
                  </a:cubicBezTo>
                  <a:cubicBezTo>
                    <a:pt x="19182" y="13817"/>
                    <a:pt x="18809" y="14708"/>
                    <a:pt x="18312" y="15536"/>
                  </a:cubicBezTo>
                  <a:cubicBezTo>
                    <a:pt x="18208" y="15702"/>
                    <a:pt x="18229" y="15909"/>
                    <a:pt x="18353" y="16054"/>
                  </a:cubicBezTo>
                  <a:lnTo>
                    <a:pt x="19182" y="16862"/>
                  </a:lnTo>
                  <a:lnTo>
                    <a:pt x="16883" y="19161"/>
                  </a:lnTo>
                  <a:lnTo>
                    <a:pt x="16075" y="18333"/>
                  </a:lnTo>
                  <a:cubicBezTo>
                    <a:pt x="15930" y="18208"/>
                    <a:pt x="15723" y="18167"/>
                    <a:pt x="15557" y="18270"/>
                  </a:cubicBezTo>
                  <a:cubicBezTo>
                    <a:pt x="14728" y="18788"/>
                    <a:pt x="13838" y="19161"/>
                    <a:pt x="12885" y="19389"/>
                  </a:cubicBezTo>
                  <a:cubicBezTo>
                    <a:pt x="12698" y="19430"/>
                    <a:pt x="12553" y="19596"/>
                    <a:pt x="12553" y="19803"/>
                  </a:cubicBezTo>
                  <a:lnTo>
                    <a:pt x="12553" y="20963"/>
                  </a:lnTo>
                  <a:cubicBezTo>
                    <a:pt x="12056" y="21067"/>
                    <a:pt x="12139" y="21792"/>
                    <a:pt x="12636" y="21792"/>
                  </a:cubicBezTo>
                  <a:lnTo>
                    <a:pt x="12988" y="21792"/>
                  </a:lnTo>
                  <a:cubicBezTo>
                    <a:pt x="13216" y="21792"/>
                    <a:pt x="13403" y="21605"/>
                    <a:pt x="13403" y="21378"/>
                  </a:cubicBezTo>
                  <a:lnTo>
                    <a:pt x="13403" y="20135"/>
                  </a:lnTo>
                  <a:cubicBezTo>
                    <a:pt x="14210" y="19907"/>
                    <a:pt x="14998" y="19596"/>
                    <a:pt x="15723" y="19182"/>
                  </a:cubicBezTo>
                  <a:lnTo>
                    <a:pt x="16593" y="20052"/>
                  </a:lnTo>
                  <a:cubicBezTo>
                    <a:pt x="16758" y="20218"/>
                    <a:pt x="17028" y="20218"/>
                    <a:pt x="17193" y="20052"/>
                  </a:cubicBezTo>
                  <a:lnTo>
                    <a:pt x="20093" y="17152"/>
                  </a:lnTo>
                  <a:cubicBezTo>
                    <a:pt x="20259" y="16986"/>
                    <a:pt x="20259" y="16717"/>
                    <a:pt x="20093" y="16551"/>
                  </a:cubicBezTo>
                  <a:lnTo>
                    <a:pt x="19203" y="15681"/>
                  </a:lnTo>
                  <a:cubicBezTo>
                    <a:pt x="19617" y="14956"/>
                    <a:pt x="19948" y="14169"/>
                    <a:pt x="20155" y="13382"/>
                  </a:cubicBezTo>
                  <a:lnTo>
                    <a:pt x="21398" y="13382"/>
                  </a:lnTo>
                  <a:cubicBezTo>
                    <a:pt x="21647" y="13382"/>
                    <a:pt x="21833" y="13175"/>
                    <a:pt x="21833" y="12947"/>
                  </a:cubicBezTo>
                  <a:lnTo>
                    <a:pt x="21833" y="8866"/>
                  </a:lnTo>
                  <a:cubicBezTo>
                    <a:pt x="21833" y="8618"/>
                    <a:pt x="21647" y="8431"/>
                    <a:pt x="21398" y="8431"/>
                  </a:cubicBezTo>
                  <a:close/>
                  <a:moveTo>
                    <a:pt x="21398" y="843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880607" y="3463542"/>
              <a:ext cx="350790" cy="350359"/>
            </a:xfrm>
            <a:custGeom>
              <a:rect b="b" l="l" r="r" t="t"/>
              <a:pathLst>
                <a:path extrusionOk="0" h="16241" w="16261">
                  <a:moveTo>
                    <a:pt x="16261" y="9301"/>
                  </a:moveTo>
                  <a:cubicBezTo>
                    <a:pt x="16261" y="3108"/>
                    <a:pt x="8762" y="0"/>
                    <a:pt x="4392" y="4371"/>
                  </a:cubicBezTo>
                  <a:cubicBezTo>
                    <a:pt x="0" y="8762"/>
                    <a:pt x="3107" y="16240"/>
                    <a:pt x="9301" y="16240"/>
                  </a:cubicBezTo>
                  <a:cubicBezTo>
                    <a:pt x="13133" y="16240"/>
                    <a:pt x="16240" y="13133"/>
                    <a:pt x="16261" y="9301"/>
                  </a:cubicBezTo>
                  <a:close/>
                  <a:moveTo>
                    <a:pt x="8472" y="15329"/>
                  </a:moveTo>
                  <a:cubicBezTo>
                    <a:pt x="8452" y="15329"/>
                    <a:pt x="8452" y="15308"/>
                    <a:pt x="8431" y="15308"/>
                  </a:cubicBezTo>
                  <a:cubicBezTo>
                    <a:pt x="7520" y="14604"/>
                    <a:pt x="6857" y="13630"/>
                    <a:pt x="6525" y="12532"/>
                  </a:cubicBezTo>
                  <a:cubicBezTo>
                    <a:pt x="7250" y="12222"/>
                    <a:pt x="8037" y="12035"/>
                    <a:pt x="8845" y="12015"/>
                  </a:cubicBezTo>
                  <a:lnTo>
                    <a:pt x="8845" y="15370"/>
                  </a:lnTo>
                  <a:cubicBezTo>
                    <a:pt x="8721" y="15370"/>
                    <a:pt x="8597" y="15350"/>
                    <a:pt x="8472" y="15329"/>
                  </a:cubicBezTo>
                  <a:close/>
                  <a:moveTo>
                    <a:pt x="8431" y="3273"/>
                  </a:moveTo>
                  <a:cubicBezTo>
                    <a:pt x="8452" y="3253"/>
                    <a:pt x="8452" y="3253"/>
                    <a:pt x="8472" y="3253"/>
                  </a:cubicBezTo>
                  <a:cubicBezTo>
                    <a:pt x="8597" y="3232"/>
                    <a:pt x="8721" y="3211"/>
                    <a:pt x="8845" y="3211"/>
                  </a:cubicBezTo>
                  <a:lnTo>
                    <a:pt x="8845" y="6567"/>
                  </a:lnTo>
                  <a:cubicBezTo>
                    <a:pt x="8037" y="6525"/>
                    <a:pt x="7250" y="6360"/>
                    <a:pt x="6505" y="6049"/>
                  </a:cubicBezTo>
                  <a:cubicBezTo>
                    <a:pt x="6857" y="4951"/>
                    <a:pt x="7520" y="3978"/>
                    <a:pt x="8431" y="3273"/>
                  </a:cubicBezTo>
                  <a:close/>
                  <a:moveTo>
                    <a:pt x="10088" y="3273"/>
                  </a:moveTo>
                  <a:cubicBezTo>
                    <a:pt x="11020" y="3978"/>
                    <a:pt x="11683" y="4951"/>
                    <a:pt x="12035" y="6070"/>
                  </a:cubicBezTo>
                  <a:cubicBezTo>
                    <a:pt x="11289" y="6360"/>
                    <a:pt x="10502" y="6546"/>
                    <a:pt x="9694" y="6587"/>
                  </a:cubicBezTo>
                  <a:lnTo>
                    <a:pt x="9694" y="3211"/>
                  </a:lnTo>
                  <a:cubicBezTo>
                    <a:pt x="9819" y="3211"/>
                    <a:pt x="9943" y="3232"/>
                    <a:pt x="10067" y="3253"/>
                  </a:cubicBezTo>
                  <a:lnTo>
                    <a:pt x="10109" y="3273"/>
                  </a:lnTo>
                  <a:close/>
                  <a:moveTo>
                    <a:pt x="10088" y="15308"/>
                  </a:moveTo>
                  <a:lnTo>
                    <a:pt x="10047" y="15350"/>
                  </a:lnTo>
                  <a:cubicBezTo>
                    <a:pt x="9943" y="15350"/>
                    <a:pt x="9819" y="15370"/>
                    <a:pt x="9694" y="15370"/>
                  </a:cubicBezTo>
                  <a:lnTo>
                    <a:pt x="9694" y="12015"/>
                  </a:lnTo>
                  <a:cubicBezTo>
                    <a:pt x="10482" y="12035"/>
                    <a:pt x="11269" y="12222"/>
                    <a:pt x="12014" y="12532"/>
                  </a:cubicBezTo>
                  <a:cubicBezTo>
                    <a:pt x="11683" y="13630"/>
                    <a:pt x="11020" y="14604"/>
                    <a:pt x="10109" y="15308"/>
                  </a:cubicBezTo>
                  <a:close/>
                  <a:moveTo>
                    <a:pt x="9694" y="11165"/>
                  </a:moveTo>
                  <a:lnTo>
                    <a:pt x="9694" y="9715"/>
                  </a:lnTo>
                  <a:lnTo>
                    <a:pt x="12470" y="9715"/>
                  </a:lnTo>
                  <a:cubicBezTo>
                    <a:pt x="12449" y="10378"/>
                    <a:pt x="12367" y="11041"/>
                    <a:pt x="12242" y="11704"/>
                  </a:cubicBezTo>
                  <a:cubicBezTo>
                    <a:pt x="11414" y="11393"/>
                    <a:pt x="10564" y="11207"/>
                    <a:pt x="9694" y="11165"/>
                  </a:cubicBezTo>
                  <a:close/>
                  <a:moveTo>
                    <a:pt x="9694" y="8866"/>
                  </a:moveTo>
                  <a:lnTo>
                    <a:pt x="9694" y="7416"/>
                  </a:lnTo>
                  <a:cubicBezTo>
                    <a:pt x="10564" y="7375"/>
                    <a:pt x="11414" y="7188"/>
                    <a:pt x="12242" y="6877"/>
                  </a:cubicBezTo>
                  <a:cubicBezTo>
                    <a:pt x="12367" y="7540"/>
                    <a:pt x="12449" y="8203"/>
                    <a:pt x="12470" y="8866"/>
                  </a:cubicBezTo>
                  <a:close/>
                  <a:moveTo>
                    <a:pt x="8845" y="7416"/>
                  </a:moveTo>
                  <a:lnTo>
                    <a:pt x="8845" y="8866"/>
                  </a:lnTo>
                  <a:lnTo>
                    <a:pt x="6070" y="8866"/>
                  </a:lnTo>
                  <a:cubicBezTo>
                    <a:pt x="6090" y="8203"/>
                    <a:pt x="6152" y="7520"/>
                    <a:pt x="6297" y="6877"/>
                  </a:cubicBezTo>
                  <a:cubicBezTo>
                    <a:pt x="7105" y="7188"/>
                    <a:pt x="7975" y="7375"/>
                    <a:pt x="8845" y="7416"/>
                  </a:cubicBezTo>
                  <a:close/>
                  <a:moveTo>
                    <a:pt x="8845" y="9715"/>
                  </a:moveTo>
                  <a:lnTo>
                    <a:pt x="8845" y="11165"/>
                  </a:lnTo>
                  <a:cubicBezTo>
                    <a:pt x="7975" y="11207"/>
                    <a:pt x="7105" y="11393"/>
                    <a:pt x="6297" y="11704"/>
                  </a:cubicBezTo>
                  <a:cubicBezTo>
                    <a:pt x="6152" y="11041"/>
                    <a:pt x="6070" y="10378"/>
                    <a:pt x="6070" y="9715"/>
                  </a:cubicBezTo>
                  <a:close/>
                  <a:moveTo>
                    <a:pt x="11704" y="14894"/>
                  </a:moveTo>
                  <a:cubicBezTo>
                    <a:pt x="12180" y="14293"/>
                    <a:pt x="12532" y="13610"/>
                    <a:pt x="12781" y="12905"/>
                  </a:cubicBezTo>
                  <a:cubicBezTo>
                    <a:pt x="13092" y="13071"/>
                    <a:pt x="13402" y="13278"/>
                    <a:pt x="13692" y="13527"/>
                  </a:cubicBezTo>
                  <a:cubicBezTo>
                    <a:pt x="13112" y="14107"/>
                    <a:pt x="12449" y="14562"/>
                    <a:pt x="11704" y="14894"/>
                  </a:cubicBezTo>
                  <a:close/>
                  <a:moveTo>
                    <a:pt x="15391" y="8866"/>
                  </a:moveTo>
                  <a:lnTo>
                    <a:pt x="13319" y="8866"/>
                  </a:lnTo>
                  <a:cubicBezTo>
                    <a:pt x="13299" y="8079"/>
                    <a:pt x="13195" y="7292"/>
                    <a:pt x="13029" y="6525"/>
                  </a:cubicBezTo>
                  <a:cubicBezTo>
                    <a:pt x="13464" y="6277"/>
                    <a:pt x="13858" y="6008"/>
                    <a:pt x="14231" y="5697"/>
                  </a:cubicBezTo>
                  <a:cubicBezTo>
                    <a:pt x="14914" y="6629"/>
                    <a:pt x="15308" y="7727"/>
                    <a:pt x="15391" y="8866"/>
                  </a:cubicBezTo>
                  <a:close/>
                  <a:moveTo>
                    <a:pt x="13319" y="9715"/>
                  </a:moveTo>
                  <a:lnTo>
                    <a:pt x="15391" y="9715"/>
                  </a:lnTo>
                  <a:cubicBezTo>
                    <a:pt x="15308" y="10855"/>
                    <a:pt x="14914" y="11952"/>
                    <a:pt x="14231" y="12885"/>
                  </a:cubicBezTo>
                  <a:cubicBezTo>
                    <a:pt x="13858" y="12574"/>
                    <a:pt x="13464" y="12305"/>
                    <a:pt x="13029" y="12077"/>
                  </a:cubicBezTo>
                  <a:cubicBezTo>
                    <a:pt x="13195" y="11290"/>
                    <a:pt x="13299" y="10502"/>
                    <a:pt x="13319" y="9715"/>
                  </a:cubicBezTo>
                  <a:close/>
                  <a:moveTo>
                    <a:pt x="13692" y="5055"/>
                  </a:moveTo>
                  <a:cubicBezTo>
                    <a:pt x="13402" y="5283"/>
                    <a:pt x="13112" y="5490"/>
                    <a:pt x="12781" y="5676"/>
                  </a:cubicBezTo>
                  <a:cubicBezTo>
                    <a:pt x="12532" y="4972"/>
                    <a:pt x="12180" y="4288"/>
                    <a:pt x="11724" y="3688"/>
                  </a:cubicBezTo>
                  <a:cubicBezTo>
                    <a:pt x="12449" y="4019"/>
                    <a:pt x="13133" y="4475"/>
                    <a:pt x="13692" y="5055"/>
                  </a:cubicBezTo>
                  <a:close/>
                  <a:moveTo>
                    <a:pt x="6795" y="3750"/>
                  </a:moveTo>
                  <a:cubicBezTo>
                    <a:pt x="6339" y="4330"/>
                    <a:pt x="5987" y="4972"/>
                    <a:pt x="5759" y="5676"/>
                  </a:cubicBezTo>
                  <a:cubicBezTo>
                    <a:pt x="5448" y="5510"/>
                    <a:pt x="5158" y="5303"/>
                    <a:pt x="4889" y="5096"/>
                  </a:cubicBezTo>
                  <a:cubicBezTo>
                    <a:pt x="5427" y="4516"/>
                    <a:pt x="6070" y="4060"/>
                    <a:pt x="6774" y="3750"/>
                  </a:cubicBezTo>
                  <a:close/>
                  <a:moveTo>
                    <a:pt x="3232" y="9715"/>
                  </a:moveTo>
                  <a:lnTo>
                    <a:pt x="5220" y="9715"/>
                  </a:lnTo>
                  <a:cubicBezTo>
                    <a:pt x="5241" y="10502"/>
                    <a:pt x="5324" y="11310"/>
                    <a:pt x="5510" y="12077"/>
                  </a:cubicBezTo>
                  <a:cubicBezTo>
                    <a:pt x="5096" y="12305"/>
                    <a:pt x="4723" y="12553"/>
                    <a:pt x="4350" y="12843"/>
                  </a:cubicBezTo>
                  <a:cubicBezTo>
                    <a:pt x="3687" y="11932"/>
                    <a:pt x="3294" y="10855"/>
                    <a:pt x="3232" y="9715"/>
                  </a:cubicBezTo>
                  <a:close/>
                  <a:moveTo>
                    <a:pt x="5220" y="8866"/>
                  </a:moveTo>
                  <a:lnTo>
                    <a:pt x="3232" y="8866"/>
                  </a:lnTo>
                  <a:cubicBezTo>
                    <a:pt x="3294" y="7747"/>
                    <a:pt x="3687" y="6670"/>
                    <a:pt x="4350" y="5759"/>
                  </a:cubicBezTo>
                  <a:cubicBezTo>
                    <a:pt x="4702" y="6049"/>
                    <a:pt x="5096" y="6298"/>
                    <a:pt x="5510" y="6525"/>
                  </a:cubicBezTo>
                  <a:cubicBezTo>
                    <a:pt x="5324" y="7292"/>
                    <a:pt x="5241" y="8100"/>
                    <a:pt x="5220" y="8887"/>
                  </a:cubicBezTo>
                  <a:close/>
                  <a:moveTo>
                    <a:pt x="4889" y="13506"/>
                  </a:moveTo>
                  <a:cubicBezTo>
                    <a:pt x="5158" y="13278"/>
                    <a:pt x="5448" y="13071"/>
                    <a:pt x="5759" y="12905"/>
                  </a:cubicBezTo>
                  <a:cubicBezTo>
                    <a:pt x="5987" y="13610"/>
                    <a:pt x="6339" y="14252"/>
                    <a:pt x="6795" y="14852"/>
                  </a:cubicBezTo>
                  <a:cubicBezTo>
                    <a:pt x="6070" y="14521"/>
                    <a:pt x="5427" y="14065"/>
                    <a:pt x="4910" y="13506"/>
                  </a:cubicBezTo>
                  <a:close/>
                  <a:moveTo>
                    <a:pt x="4889" y="13506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060444" y="3883478"/>
              <a:ext cx="21918" cy="21465"/>
            </a:xfrm>
            <a:custGeom>
              <a:rect b="b" l="l" r="r" t="t"/>
              <a:pathLst>
                <a:path extrusionOk="0" h="995" w="1016">
                  <a:moveTo>
                    <a:pt x="581" y="0"/>
                  </a:moveTo>
                  <a:cubicBezTo>
                    <a:pt x="208" y="0"/>
                    <a:pt x="1" y="456"/>
                    <a:pt x="270" y="725"/>
                  </a:cubicBezTo>
                  <a:cubicBezTo>
                    <a:pt x="560" y="995"/>
                    <a:pt x="1016" y="808"/>
                    <a:pt x="1016" y="415"/>
                  </a:cubicBezTo>
                  <a:cubicBezTo>
                    <a:pt x="1016" y="187"/>
                    <a:pt x="809" y="0"/>
                    <a:pt x="581" y="0"/>
                  </a:cubicBezTo>
                  <a:close/>
                  <a:moveTo>
                    <a:pt x="581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6"/>
          <p:cNvSpPr txBox="1"/>
          <p:nvPr>
            <p:ph idx="12" type="sldNum"/>
          </p:nvPr>
        </p:nvSpPr>
        <p:spPr>
          <a:xfrm>
            <a:off x="8446827" y="1651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264119096a_1_46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g3264119096a_1_466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1" name="Google Shape;1271;g3264119096a_1_466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 TO </a:t>
            </a:r>
            <a:r>
              <a:rPr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http://localhost/phpmyadmin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GO TO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testsite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-&gt; </a:t>
            </a: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wp_feedback</a:t>
            </a:r>
            <a:r>
              <a:rPr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See that your input has been stored here!</a:t>
            </a:r>
            <a:endParaRPr b="1"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2" name="Google Shape;1272;g3264119096a_1_466"/>
          <p:cNvSpPr txBox="1"/>
          <p:nvPr/>
        </p:nvSpPr>
        <p:spPr>
          <a:xfrm>
            <a:off x="1144025" y="2138125"/>
            <a:ext cx="2098800" cy="4335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Database Name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73" name="Google Shape;1273;g3264119096a_1_466"/>
          <p:cNvCxnSpPr>
            <a:stCxn id="1272" idx="0"/>
          </p:cNvCxnSpPr>
          <p:nvPr/>
        </p:nvCxnSpPr>
        <p:spPr>
          <a:xfrm flipH="1" rot="10800000">
            <a:off x="2193425" y="1826725"/>
            <a:ext cx="3114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g3264119096a_1_466"/>
          <p:cNvSpPr txBox="1"/>
          <p:nvPr/>
        </p:nvSpPr>
        <p:spPr>
          <a:xfrm>
            <a:off x="3453025" y="2138125"/>
            <a:ext cx="2098800" cy="4335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Table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Name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75" name="Google Shape;1275;g3264119096a_1_466"/>
          <p:cNvCxnSpPr>
            <a:stCxn id="1274" idx="0"/>
          </p:cNvCxnSpPr>
          <p:nvPr/>
        </p:nvCxnSpPr>
        <p:spPr>
          <a:xfrm rot="10800000">
            <a:off x="4004125" y="1815325"/>
            <a:ext cx="4983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264119096a_1_454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1" name="Google Shape;1281;g3264119096a_1_454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82" name="Google Shape;1282;g3264119096a_1_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4" y="434763"/>
            <a:ext cx="7137827" cy="467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g3264119096a_1_454"/>
          <p:cNvSpPr txBox="1"/>
          <p:nvPr/>
        </p:nvSpPr>
        <p:spPr>
          <a:xfrm>
            <a:off x="1859050" y="2288050"/>
            <a:ext cx="5823900" cy="6573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4" name="Google Shape;1284;g3264119096a_1_454"/>
          <p:cNvSpPr txBox="1"/>
          <p:nvPr/>
        </p:nvSpPr>
        <p:spPr>
          <a:xfrm>
            <a:off x="659650" y="2887750"/>
            <a:ext cx="1141800" cy="2001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5" name="Google Shape;1285;g3264119096a_1_454"/>
          <p:cNvSpPr txBox="1"/>
          <p:nvPr/>
        </p:nvSpPr>
        <p:spPr>
          <a:xfrm>
            <a:off x="6206800" y="1503850"/>
            <a:ext cx="23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Your Given Data</a:t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86" name="Google Shape;1286;g3264119096a_1_454"/>
          <p:cNvCxnSpPr>
            <a:stCxn id="1285" idx="2"/>
          </p:cNvCxnSpPr>
          <p:nvPr/>
        </p:nvCxnSpPr>
        <p:spPr>
          <a:xfrm flipH="1">
            <a:off x="6956350" y="1868950"/>
            <a:ext cx="4095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g3264119096a_1_454"/>
          <p:cNvSpPr txBox="1"/>
          <p:nvPr/>
        </p:nvSpPr>
        <p:spPr>
          <a:xfrm>
            <a:off x="3865700" y="3487425"/>
            <a:ext cx="419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Table where the data is stored</a:t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88" name="Google Shape;1288;g3264119096a_1_454"/>
          <p:cNvCxnSpPr>
            <a:stCxn id="1287" idx="1"/>
            <a:endCxn id="1284" idx="3"/>
          </p:cNvCxnSpPr>
          <p:nvPr/>
        </p:nvCxnSpPr>
        <p:spPr>
          <a:xfrm rot="10800000">
            <a:off x="1801400" y="2987775"/>
            <a:ext cx="20643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3264119096a_1_595"/>
          <p:cNvSpPr txBox="1"/>
          <p:nvPr>
            <p:ph type="title"/>
          </p:nvPr>
        </p:nvSpPr>
        <p:spPr>
          <a:xfrm>
            <a:off x="1365850" y="66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DATABASE</a:t>
            </a:r>
            <a:endParaRPr/>
          </a:p>
        </p:txBody>
      </p:sp>
      <p:sp>
        <p:nvSpPr>
          <p:cNvPr id="1294" name="Google Shape;1294;g3264119096a_1_595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5" name="Google Shape;1295;g3264119096a_1_595"/>
          <p:cNvSpPr txBox="1"/>
          <p:nvPr/>
        </p:nvSpPr>
        <p:spPr>
          <a:xfrm>
            <a:off x="682725" y="765750"/>
            <a:ext cx="80037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Database is </a:t>
            </a:r>
            <a:r>
              <a:rPr b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 structured way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to present the data for faster and efficient storing, update and retrieval.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We are going to use</a:t>
            </a:r>
            <a:r>
              <a:rPr b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MySQL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which stores the data in a tabular format.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96" name="Google Shape;1296;g3264119096a_1_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63" y="2865750"/>
            <a:ext cx="8600074" cy="7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g3264119096a_1_595"/>
          <p:cNvSpPr txBox="1"/>
          <p:nvPr/>
        </p:nvSpPr>
        <p:spPr>
          <a:xfrm>
            <a:off x="1120950" y="2011275"/>
            <a:ext cx="1499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Unique key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98" name="Google Shape;1298;g3264119096a_1_595"/>
          <p:cNvCxnSpPr>
            <a:stCxn id="1297" idx="2"/>
          </p:cNvCxnSpPr>
          <p:nvPr/>
        </p:nvCxnSpPr>
        <p:spPr>
          <a:xfrm>
            <a:off x="1870500" y="2460975"/>
            <a:ext cx="7611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9" name="Google Shape;1299;g3264119096a_1_595"/>
          <p:cNvSpPr/>
          <p:nvPr/>
        </p:nvSpPr>
        <p:spPr>
          <a:xfrm rot="5400000">
            <a:off x="5568425" y="-161850"/>
            <a:ext cx="265200" cy="577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0" name="Google Shape;1300;g3264119096a_1_595"/>
          <p:cNvSpPr txBox="1"/>
          <p:nvPr/>
        </p:nvSpPr>
        <p:spPr>
          <a:xfrm>
            <a:off x="5027675" y="2163675"/>
            <a:ext cx="1499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Table Fields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3264119096a_1_606"/>
          <p:cNvSpPr txBox="1"/>
          <p:nvPr>
            <p:ph type="title"/>
          </p:nvPr>
        </p:nvSpPr>
        <p:spPr>
          <a:xfrm>
            <a:off x="1365850" y="66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QUERy EXAMPLES</a:t>
            </a:r>
            <a:endParaRPr/>
          </a:p>
        </p:txBody>
      </p:sp>
      <p:sp>
        <p:nvSpPr>
          <p:cNvPr id="1306" name="Google Shape;1306;g3264119096a_1_606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7" name="Google Shape;1307;g3264119096a_1_606"/>
          <p:cNvSpPr txBox="1"/>
          <p:nvPr/>
        </p:nvSpPr>
        <p:spPr>
          <a:xfrm>
            <a:off x="728850" y="754225"/>
            <a:ext cx="82113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TABLE CREATION: </a:t>
            </a:r>
            <a:endParaRPr sz="1600">
              <a:solidFill>
                <a:schemeClr val="dk2"/>
              </a:solidFill>
              <a:highlight>
                <a:srgbClr val="FF990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CREATE TABLE wp_feedback 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       id BIGINT(20) UNSIGNED NOT NULL AUTO_INCREMENT,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       name VARCHAR(100) NOT NULL,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       email VARCHAR(100) NOT NULL,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       feedback TEXT NOT NULL,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       PRIMARY KEY (id)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   ) ;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INSERT INTO TABLE:</a:t>
            </a:r>
            <a:endParaRPr sz="1600">
              <a:solidFill>
                <a:schemeClr val="dk2"/>
              </a:solidFill>
              <a:highlight>
                <a:srgbClr val="FF990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INSERT INTO wp_feedback (name, email, feedback) VALUES ('John Doe', 'john.doe@example.com', ‘Very Nice Human Being’);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3264119096a_1_628"/>
          <p:cNvSpPr txBox="1"/>
          <p:nvPr>
            <p:ph type="title"/>
          </p:nvPr>
        </p:nvSpPr>
        <p:spPr>
          <a:xfrm>
            <a:off x="1365850" y="66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QUERy EXAMPLES</a:t>
            </a:r>
            <a:endParaRPr/>
          </a:p>
        </p:txBody>
      </p:sp>
      <p:sp>
        <p:nvSpPr>
          <p:cNvPr id="1313" name="Google Shape;1313;g3264119096a_1_628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4" name="Google Shape;1314;g3264119096a_1_628"/>
          <p:cNvSpPr txBox="1"/>
          <p:nvPr/>
        </p:nvSpPr>
        <p:spPr>
          <a:xfrm>
            <a:off x="728850" y="754225"/>
            <a:ext cx="82113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READ FROM TABLE</a:t>
            </a: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: </a:t>
            </a:r>
            <a:endParaRPr sz="1600">
              <a:solidFill>
                <a:schemeClr val="dk2"/>
              </a:solidFill>
              <a:highlight>
                <a:srgbClr val="FF990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SELECT name, email FROM wp_feedback;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DELETE FROM TABLE</a:t>
            </a: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sz="1600">
              <a:solidFill>
                <a:schemeClr val="dk2"/>
              </a:solidFill>
              <a:highlight>
                <a:srgbClr val="FF990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DELETE FROM wp_feedback WHERE email = ‘</a:t>
            </a:r>
            <a:r>
              <a:rPr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rizvee@cse.du.ac.bd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’;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UPDATE</a:t>
            </a:r>
            <a:r>
              <a:rPr lang="en-US" sz="1600">
                <a:solidFill>
                  <a:schemeClr val="dk2"/>
                </a:solidFill>
                <a:highlight>
                  <a:srgbClr val="FF9900"/>
                </a:highlight>
                <a:latin typeface="Quicksand"/>
                <a:ea typeface="Quicksand"/>
                <a:cs typeface="Quicksand"/>
                <a:sym typeface="Quicksand"/>
              </a:rPr>
              <a:t> TABLE ENTRY:</a:t>
            </a:r>
            <a:endParaRPr sz="1600">
              <a:solidFill>
                <a:schemeClr val="dk2"/>
              </a:solidFill>
              <a:highlight>
                <a:srgbClr val="FF990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UPDATE wp_feedback SET email = </a:t>
            </a:r>
            <a:r>
              <a:rPr lang="en-US" sz="1600" u="sng">
                <a:solidFill>
                  <a:schemeClr val="hlink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  <a:hlinkClick r:id="rId4"/>
              </a:rPr>
              <a:t>redwan.csedu@gmail.com</a:t>
            </a:r>
            <a:r>
              <a:rPr lang="en-US" sz="1600">
                <a:solidFill>
                  <a:schemeClr val="dk2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WHERE id = 1; </a:t>
            </a:r>
            <a:endParaRPr sz="1600">
              <a:solidFill>
                <a:schemeClr val="dk2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9900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3264119096a_1_502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0" name="Google Shape;1320;g3264119096a_1_502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21" name="Google Shape;1321;g3264119096a_1_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5" y="0"/>
            <a:ext cx="8882501" cy="50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g3264119096a_1_502"/>
          <p:cNvSpPr txBox="1"/>
          <p:nvPr/>
        </p:nvSpPr>
        <p:spPr>
          <a:xfrm>
            <a:off x="521275" y="1077125"/>
            <a:ext cx="7392300" cy="282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3" name="Google Shape;1323;g3264119096a_1_502"/>
          <p:cNvSpPr txBox="1"/>
          <p:nvPr/>
        </p:nvSpPr>
        <p:spPr>
          <a:xfrm>
            <a:off x="5388000" y="339050"/>
            <a:ext cx="3058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CODE THAT CREATES TABLE</a:t>
            </a:r>
            <a:endParaRPr b="1" i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24" name="Google Shape;1324;g3264119096a_1_502"/>
          <p:cNvCxnSpPr>
            <a:stCxn id="1323" idx="1"/>
          </p:cNvCxnSpPr>
          <p:nvPr/>
        </p:nvCxnSpPr>
        <p:spPr>
          <a:xfrm flipH="1">
            <a:off x="4523100" y="598550"/>
            <a:ext cx="864900" cy="108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5" name="Google Shape;1325;g3264119096a_1_502"/>
          <p:cNvSpPr/>
          <p:nvPr/>
        </p:nvSpPr>
        <p:spPr>
          <a:xfrm>
            <a:off x="129175" y="4121725"/>
            <a:ext cx="8753100" cy="588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3264119096a_1_508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1" name="Google Shape;1331;g3264119096a_1_508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32" name="Google Shape;1332;g3264119096a_1_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0" y="1517049"/>
            <a:ext cx="9144000" cy="282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g3264119096a_1_508"/>
          <p:cNvSpPr txBox="1"/>
          <p:nvPr/>
        </p:nvSpPr>
        <p:spPr>
          <a:xfrm>
            <a:off x="890300" y="1803675"/>
            <a:ext cx="5362500" cy="171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4" name="Google Shape;1334;g3264119096a_1_508"/>
          <p:cNvSpPr txBox="1"/>
          <p:nvPr/>
        </p:nvSpPr>
        <p:spPr>
          <a:xfrm>
            <a:off x="1951300" y="569700"/>
            <a:ext cx="5016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CODE THAT INSERTS NEW DATA IN THE TABLE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35" name="Google Shape;1335;g3264119096a_1_508"/>
          <p:cNvCxnSpPr>
            <a:stCxn id="1334" idx="2"/>
          </p:cNvCxnSpPr>
          <p:nvPr/>
        </p:nvCxnSpPr>
        <p:spPr>
          <a:xfrm flipH="1">
            <a:off x="3900400" y="1008000"/>
            <a:ext cx="559200" cy="830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3264119096a_1_514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1" name="Google Shape;1341;g3264119096a_1_514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2" name="Google Shape;1342;g3264119096a_1_514"/>
          <p:cNvSpPr txBox="1"/>
          <p:nvPr/>
        </p:nvSpPr>
        <p:spPr>
          <a:xfrm>
            <a:off x="486850" y="1872875"/>
            <a:ext cx="4832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Code that brings data from the table to show !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43" name="Google Shape;1343;g3264119096a_1_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50" y="2447375"/>
            <a:ext cx="6559427" cy="8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3264119096a_1_551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9" name="Google Shape;1349;g3264119096a_1_551"/>
          <p:cNvSpPr txBox="1"/>
          <p:nvPr/>
        </p:nvSpPr>
        <p:spPr>
          <a:xfrm>
            <a:off x="890300" y="1204000"/>
            <a:ext cx="7334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50" name="Google Shape;1350;g3264119096a_1_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5" y="85726"/>
            <a:ext cx="8709350" cy="4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g3264119096a_1_551"/>
          <p:cNvSpPr txBox="1"/>
          <p:nvPr/>
        </p:nvSpPr>
        <p:spPr>
          <a:xfrm>
            <a:off x="4834425" y="604325"/>
            <a:ext cx="2952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PHP WITH HTML COMBINED PORTION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2" name="Google Shape;1352;g3264119096a_1_551"/>
          <p:cNvSpPr txBox="1"/>
          <p:nvPr/>
        </p:nvSpPr>
        <p:spPr>
          <a:xfrm>
            <a:off x="3600450" y="2737825"/>
            <a:ext cx="43131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SHOW THE RESULTS FROM DATABASE USING PHP and HTML</a:t>
            </a:r>
            <a:endParaRPr b="1"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264119096a_1_638"/>
          <p:cNvSpPr txBox="1"/>
          <p:nvPr>
            <p:ph type="ctrTitle"/>
          </p:nvPr>
        </p:nvSpPr>
        <p:spPr>
          <a:xfrm>
            <a:off x="327875" y="1217925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for RESUME</a:t>
            </a:r>
            <a:endParaRPr/>
          </a:p>
        </p:txBody>
      </p:sp>
      <p:sp>
        <p:nvSpPr>
          <p:cNvPr id="1358" name="Google Shape;1358;g3264119096a_1_638"/>
          <p:cNvSpPr txBox="1"/>
          <p:nvPr>
            <p:ph idx="12" type="sldNum"/>
          </p:nvPr>
        </p:nvSpPr>
        <p:spPr>
          <a:xfrm>
            <a:off x="8442433" y="0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"/>
          <p:cNvSpPr/>
          <p:nvPr/>
        </p:nvSpPr>
        <p:spPr>
          <a:xfrm>
            <a:off x="749052" y="1775174"/>
            <a:ext cx="652045" cy="761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7"/>
          <p:cNvSpPr txBox="1"/>
          <p:nvPr>
            <p:ph type="title"/>
          </p:nvPr>
        </p:nvSpPr>
        <p:spPr>
          <a:xfrm>
            <a:off x="1489587" y="1775173"/>
            <a:ext cx="1099825" cy="1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1600">
                <a:solidFill>
                  <a:schemeClr val="accent3"/>
                </a:solidFill>
              </a:rPr>
              <a:t>basic</a:t>
            </a:r>
            <a:r>
              <a:rPr lang="en-US" sz="2400">
                <a:solidFill>
                  <a:schemeClr val="accent3"/>
                </a:solidFill>
              </a:rPr>
              <a:t> </a:t>
            </a:r>
            <a:br>
              <a:rPr lang="en-US" sz="2400"/>
            </a:br>
            <a:r>
              <a:rPr lang="en-US" sz="2400"/>
              <a:t>html</a:t>
            </a:r>
            <a:br>
              <a:rPr lang="en-US" sz="2400"/>
            </a:br>
            <a:r>
              <a:rPr lang="en-US" sz="1600">
                <a:solidFill>
                  <a:schemeClr val="accent3"/>
                </a:solidFill>
              </a:rPr>
              <a:t>document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633" name="Google Shape;633;p7"/>
          <p:cNvSpPr txBox="1"/>
          <p:nvPr>
            <p:ph idx="2" type="title"/>
          </p:nvPr>
        </p:nvSpPr>
        <p:spPr>
          <a:xfrm>
            <a:off x="719554" y="1929450"/>
            <a:ext cx="711039" cy="71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3200"/>
              <a:t>00</a:t>
            </a:r>
            <a:endParaRPr sz="3200"/>
          </a:p>
        </p:txBody>
      </p:sp>
      <p:sp>
        <p:nvSpPr>
          <p:cNvPr id="634" name="Google Shape;634;p7"/>
          <p:cNvSpPr txBox="1"/>
          <p:nvPr/>
        </p:nvSpPr>
        <p:spPr>
          <a:xfrm>
            <a:off x="1826046" y="1897828"/>
            <a:ext cx="4789507" cy="590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/>
              <a:buNone/>
            </a:pPr>
            <a:r>
              <a:t/>
            </a:r>
            <a:endParaRPr b="0" i="0" sz="2800" u="none" cap="none" strike="noStrike">
              <a:solidFill>
                <a:schemeClr val="accent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35" name="Google Shape;635;p7"/>
          <p:cNvGrpSpPr/>
          <p:nvPr/>
        </p:nvGrpSpPr>
        <p:grpSpPr>
          <a:xfrm>
            <a:off x="7838768" y="346586"/>
            <a:ext cx="597310" cy="82981"/>
            <a:chOff x="8209059" y="198000"/>
            <a:chExt cx="636814" cy="120078"/>
          </a:xfrm>
        </p:grpSpPr>
        <p:sp>
          <p:nvSpPr>
            <p:cNvPr id="636" name="Google Shape;636;p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7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7"/>
          <p:cNvSpPr/>
          <p:nvPr/>
        </p:nvSpPr>
        <p:spPr>
          <a:xfrm>
            <a:off x="2677902" y="1197896"/>
            <a:ext cx="5645583" cy="26776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 lang="en"&gt;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&lt;title&gt;Learning Bootstrap @ CEDP 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name="description" content="Hello World"&gt;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Hello World!&lt;/div&gt;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You're learning Bootstrap on CEDP&lt;/div&gt;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641" name="Google Shape;641;p7"/>
          <p:cNvSpPr/>
          <p:nvPr/>
        </p:nvSpPr>
        <p:spPr>
          <a:xfrm>
            <a:off x="4348715" y="849489"/>
            <a:ext cx="1735209" cy="287079"/>
          </a:xfrm>
          <a:prstGeom prst="rect">
            <a:avLst/>
          </a:prstGeom>
          <a:solidFill>
            <a:srgbClr val="1A7AFE"/>
          </a:solidFill>
          <a:ln cap="flat" cmpd="sng" w="25400">
            <a:solidFill>
              <a:srgbClr val="B59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3264119096a_1_64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Resume plugin</a:t>
            </a:r>
            <a:endParaRPr/>
          </a:p>
        </p:txBody>
      </p:sp>
      <p:sp>
        <p:nvSpPr>
          <p:cNvPr id="1364" name="Google Shape;1364;g3264119096a_1_647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5" name="Google Shape;1365;g3264119096a_1_647"/>
          <p:cNvSpPr txBox="1"/>
          <p:nvPr/>
        </p:nvSpPr>
        <p:spPr>
          <a:xfrm>
            <a:off x="798050" y="1123275"/>
            <a:ext cx="73692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We are going to create a CV/Resume using HTML, PHP and WordPress now in the form of a plugin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For simplicity, we are giving you the full code. Please find a zip folder in </a:t>
            </a:r>
            <a:r>
              <a:rPr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this link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Download resume-plugin.zip.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Extract in C:\xampp\htdocs\testsite\wp-content\plugins. It should look like this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66" name="Google Shape;1366;g3264119096a_1_6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062" y="2990325"/>
            <a:ext cx="6727175" cy="15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3264119096a_1_659"/>
          <p:cNvSpPr txBox="1"/>
          <p:nvPr>
            <p:ph type="title"/>
          </p:nvPr>
        </p:nvSpPr>
        <p:spPr>
          <a:xfrm>
            <a:off x="1365900" y="170346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resume plugin</a:t>
            </a:r>
            <a:endParaRPr/>
          </a:p>
        </p:txBody>
      </p:sp>
      <p:sp>
        <p:nvSpPr>
          <p:cNvPr id="1372" name="Google Shape;1372;g3264119096a_1_659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3" name="Google Shape;1373;g3264119096a_1_659"/>
          <p:cNvSpPr txBox="1"/>
          <p:nvPr/>
        </p:nvSpPr>
        <p:spPr>
          <a:xfrm>
            <a:off x="890350" y="743050"/>
            <a:ext cx="78420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Activate the plugin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74" name="Google Shape;1374;g3264119096a_1_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50" y="1176175"/>
            <a:ext cx="6765998" cy="380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g3264119096a_1_659"/>
          <p:cNvSpPr txBox="1"/>
          <p:nvPr/>
        </p:nvSpPr>
        <p:spPr>
          <a:xfrm>
            <a:off x="821125" y="3337500"/>
            <a:ext cx="3750900" cy="4152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3264119096a_1_67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resume plugin</a:t>
            </a:r>
            <a:endParaRPr/>
          </a:p>
        </p:txBody>
      </p:sp>
      <p:sp>
        <p:nvSpPr>
          <p:cNvPr id="1381" name="Google Shape;1381;g3264119096a_1_672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2" name="Google Shape;1382;g3264119096a_1_672"/>
          <p:cNvSpPr txBox="1"/>
          <p:nvPr/>
        </p:nvSpPr>
        <p:spPr>
          <a:xfrm>
            <a:off x="740375" y="984875"/>
            <a:ext cx="81651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Go to</a:t>
            </a:r>
            <a:r>
              <a:rPr b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localhost://testsite/my-resume/ 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and Get sample of a CV.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To update the CV, open </a:t>
            </a:r>
            <a:r>
              <a:rPr b="1" lang="en-US" sz="1600">
                <a:solidFill>
                  <a:srgbClr val="C00000"/>
                </a:solidFill>
                <a:latin typeface="Quicksand"/>
                <a:ea typeface="Quicksand"/>
                <a:cs typeface="Quicksand"/>
                <a:sym typeface="Quicksand"/>
              </a:rPr>
              <a:t>C:\xampp\htdocs\testsite\wp-content\plugins\resume-plugin\resume-plugin.php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file. </a:t>
            </a:r>
            <a:r>
              <a:rPr b="1"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Update the contents going through it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! Refresh to get any update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3264119096a_1_557"/>
          <p:cNvSpPr txBox="1"/>
          <p:nvPr>
            <p:ph type="title"/>
          </p:nvPr>
        </p:nvSpPr>
        <p:spPr>
          <a:xfrm>
            <a:off x="1365900" y="82767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HOW WE CAN COMBINE </a:t>
            </a:r>
            <a:r>
              <a:rPr lang="en-US">
                <a:solidFill>
                  <a:srgbClr val="CA1635"/>
                </a:solidFill>
              </a:rPr>
              <a:t>PHP</a:t>
            </a:r>
            <a:r>
              <a:rPr lang="en-US"/>
              <a:t> with </a:t>
            </a:r>
            <a:r>
              <a:rPr lang="en-US">
                <a:solidFill>
                  <a:schemeClr val="accent3"/>
                </a:solidFill>
              </a:rPr>
              <a:t>WORDPRESS</a:t>
            </a:r>
            <a:r>
              <a:rPr lang="en-US"/>
              <a:t> in </a:t>
            </a:r>
            <a:r>
              <a:rPr lang="en-US">
                <a:solidFill>
                  <a:srgbClr val="FF9900"/>
                </a:solidFill>
              </a:rPr>
              <a:t>LOCAL HOST </a:t>
            </a:r>
            <a:r>
              <a:rPr lang="en-US"/>
              <a:t>by creating PLUGINS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REPOSITORY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https://github.com/rizveeredwan/php-with-wordpress-tutorials/tree/main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g3264119096a_1_557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3264119096a_1_683"/>
          <p:cNvSpPr txBox="1"/>
          <p:nvPr>
            <p:ph type="title"/>
          </p:nvPr>
        </p:nvSpPr>
        <p:spPr>
          <a:xfrm>
            <a:off x="1365900" y="11267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Publishing through github</a:t>
            </a:r>
            <a:endParaRPr/>
          </a:p>
        </p:txBody>
      </p:sp>
      <p:sp>
        <p:nvSpPr>
          <p:cNvPr id="1394" name="Google Shape;1394;g3264119096a_1_683"/>
          <p:cNvSpPr txBox="1"/>
          <p:nvPr>
            <p:ph idx="12" type="sldNum"/>
          </p:nvPr>
        </p:nvSpPr>
        <p:spPr>
          <a:xfrm>
            <a:off x="8446827" y="16517"/>
            <a:ext cx="6858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5" name="Google Shape;1395;g3264119096a_1_683"/>
          <p:cNvSpPr txBox="1"/>
          <p:nvPr/>
        </p:nvSpPr>
        <p:spPr>
          <a:xfrm>
            <a:off x="751925" y="869550"/>
            <a:ext cx="79227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Create an account on Github (</a:t>
            </a:r>
            <a:r>
              <a:rPr lang="en-US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www.github.com</a:t>
            </a: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)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Create a repository named your username.github.io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Keep your whole project there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-"/>
            </a:pPr>
            <a:r>
              <a:rPr lang="en-US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Your code will start from index.html 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5"/>
          <p:cNvSpPr txBox="1"/>
          <p:nvPr>
            <p:ph type="title"/>
          </p:nvPr>
        </p:nvSpPr>
        <p:spPr>
          <a:xfrm>
            <a:off x="648929" y="445025"/>
            <a:ext cx="3923071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401" name="Google Shape;1401;p35"/>
          <p:cNvSpPr txBox="1"/>
          <p:nvPr>
            <p:ph idx="1" type="subTitle"/>
          </p:nvPr>
        </p:nvSpPr>
        <p:spPr>
          <a:xfrm>
            <a:off x="256103" y="2333255"/>
            <a:ext cx="3291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Do you have any questions? </a:t>
            </a:r>
            <a:endParaRPr/>
          </a:p>
        </p:txBody>
      </p:sp>
      <p:sp>
        <p:nvSpPr>
          <p:cNvPr id="1402" name="Google Shape;1402;p35"/>
          <p:cNvSpPr txBox="1"/>
          <p:nvPr>
            <p:ph idx="2" type="subTitle"/>
          </p:nvPr>
        </p:nvSpPr>
        <p:spPr>
          <a:xfrm>
            <a:off x="256100" y="3126170"/>
            <a:ext cx="45237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Dr. Sajeeb Saha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Dr. Nazma Tara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Redwan Ahmed Rizvee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03" name="Google Shape;1403;p35"/>
          <p:cNvSpPr/>
          <p:nvPr/>
        </p:nvSpPr>
        <p:spPr>
          <a:xfrm>
            <a:off x="10063067" y="3641995"/>
            <a:ext cx="15786" cy="15647"/>
          </a:xfrm>
          <a:custGeom>
            <a:rect b="b" l="l" r="r" t="t"/>
            <a:pathLst>
              <a:path extrusionOk="0" h="566" w="571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35"/>
          <p:cNvSpPr/>
          <p:nvPr/>
        </p:nvSpPr>
        <p:spPr>
          <a:xfrm>
            <a:off x="10063067" y="3759820"/>
            <a:ext cx="15786" cy="15813"/>
          </a:xfrm>
          <a:custGeom>
            <a:rect b="b" l="l" r="r" t="t"/>
            <a:pathLst>
              <a:path extrusionOk="0" h="572" w="571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5" name="Google Shape;1405;p3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1406" name="Google Shape;1406;p35"/>
            <p:cNvSpPr/>
            <p:nvPr/>
          </p:nvSpPr>
          <p:spPr>
            <a:xfrm>
              <a:off x="6860002" y="1881946"/>
              <a:ext cx="3908547" cy="2679318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39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7" name="Google Shape;1407;p3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1408" name="Google Shape;1408;p3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3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3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3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3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3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3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3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3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3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3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8" name="Google Shape;1438;p3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1439" name="Google Shape;1439;p3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1" name="Google Shape;1441;p35"/>
            <p:cNvSpPr/>
            <p:nvPr/>
          </p:nvSpPr>
          <p:spPr>
            <a:xfrm>
              <a:off x="5473945" y="1065533"/>
              <a:ext cx="5129784" cy="3375294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8690447" y="1532488"/>
              <a:ext cx="190009" cy="23679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8720042" y="1358743"/>
              <a:ext cx="596053" cy="809840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8893044" y="1560893"/>
              <a:ext cx="227288" cy="43808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7502825" y="1475586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6860473" y="1308126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7243757" y="1490086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6721194" y="1766471"/>
              <a:ext cx="3908547" cy="2679318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6713619" y="1758260"/>
              <a:ext cx="3924305" cy="2695103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6639142" y="1766471"/>
              <a:ext cx="3908547" cy="2679318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6631595" y="1758260"/>
              <a:ext cx="3923669" cy="2695103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6639142" y="4190841"/>
              <a:ext cx="3908547" cy="254947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6631595" y="4182630"/>
              <a:ext cx="3923669" cy="270732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530953" y="4255836"/>
              <a:ext cx="124958" cy="124322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523378" y="4248261"/>
              <a:ext cx="140107" cy="140107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6639142" y="1766471"/>
              <a:ext cx="3908547" cy="126229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6631595" y="1758260"/>
              <a:ext cx="3923669" cy="142015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6899757" y="2102806"/>
              <a:ext cx="1412878" cy="959796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6899757" y="3028487"/>
              <a:ext cx="1412878" cy="34115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6958448" y="2161470"/>
              <a:ext cx="80808" cy="80808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7087802" y="2226464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7130707" y="2414509"/>
              <a:ext cx="977489" cy="384328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7116193" y="2767265"/>
              <a:ext cx="46721" cy="46721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7108619" y="2759690"/>
              <a:ext cx="61871" cy="62506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7711871" y="2458050"/>
              <a:ext cx="46113" cy="46721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7703688" y="2450475"/>
              <a:ext cx="62479" cy="61871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7492283" y="2679546"/>
              <a:ext cx="46721" cy="46085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7484708" y="2671335"/>
              <a:ext cx="61871" cy="62506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4572000" y="4445800"/>
              <a:ext cx="3209275" cy="4600"/>
            </a:xfrm>
            <a:custGeom>
              <a:rect b="b" l="l" r="r" t="t"/>
              <a:pathLst>
                <a:path extrusionOk="0" h="184" w="128371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7852587" y="2623398"/>
              <a:ext cx="46749" cy="46085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7844404" y="2615187"/>
              <a:ext cx="62479" cy="62506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7306782" y="2399387"/>
              <a:ext cx="46085" cy="46085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7298571" y="2391176"/>
              <a:ext cx="62506" cy="62506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075991" y="2730026"/>
              <a:ext cx="46721" cy="46721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067780" y="2722452"/>
              <a:ext cx="62506" cy="61871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131979" y="2899770"/>
              <a:ext cx="974946" cy="15813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7873432" y="2169680"/>
              <a:ext cx="368542" cy="64386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8053902" y="2264974"/>
              <a:ext cx="188072" cy="65022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899757" y="3149021"/>
              <a:ext cx="1412878" cy="831079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899757" y="3945985"/>
              <a:ext cx="1412878" cy="34115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958448" y="3207713"/>
              <a:ext cx="80808" cy="80780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087802" y="3272707"/>
              <a:ext cx="80808" cy="15786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7031018" y="3367365"/>
              <a:ext cx="1210955" cy="46721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7031018" y="3477145"/>
              <a:ext cx="1210955" cy="46721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031018" y="3587589"/>
              <a:ext cx="750299" cy="46721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031018" y="3697369"/>
              <a:ext cx="542709" cy="46721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7631755" y="3697369"/>
              <a:ext cx="305427" cy="46721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7031018" y="3807813"/>
              <a:ext cx="330059" cy="46085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8462171" y="2102806"/>
              <a:ext cx="1824934" cy="237917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8462171" y="2340695"/>
              <a:ext cx="1824934" cy="34087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8520835" y="2161470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8650851" y="2161470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8520835" y="2136229"/>
              <a:ext cx="80808" cy="41054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8593404" y="2226464"/>
              <a:ext cx="648729" cy="46113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9281225" y="2226464"/>
              <a:ext cx="272640" cy="46113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8462171" y="2423355"/>
              <a:ext cx="1824934" cy="237281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8462171" y="2660609"/>
              <a:ext cx="1824934" cy="34750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8520835" y="2482047"/>
              <a:ext cx="80808" cy="15786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8650851" y="2482047"/>
              <a:ext cx="80144" cy="15786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8520835" y="2456806"/>
              <a:ext cx="80808" cy="41026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8593404" y="2546405"/>
              <a:ext cx="296608" cy="46721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9252197" y="2546405"/>
              <a:ext cx="865774" cy="46721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8939222" y="2546405"/>
              <a:ext cx="271976" cy="46721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8462171" y="2743269"/>
              <a:ext cx="1824934" cy="237917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8462171" y="2981158"/>
              <a:ext cx="1824934" cy="34115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8520835" y="2801960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8650851" y="2801960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8520835" y="2776720"/>
              <a:ext cx="80808" cy="41054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8593404" y="2866955"/>
              <a:ext cx="648729" cy="46721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8462171" y="3063846"/>
              <a:ext cx="1824934" cy="237281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8462171" y="3301099"/>
              <a:ext cx="1824934" cy="34723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8520835" y="3122509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8650851" y="3122509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8520835" y="3097269"/>
              <a:ext cx="80808" cy="41054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8593404" y="3186896"/>
              <a:ext cx="454381" cy="46721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9100119" y="3186896"/>
              <a:ext cx="764812" cy="46721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9922324" y="3186896"/>
              <a:ext cx="125621" cy="46721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8462171" y="3437391"/>
              <a:ext cx="1824934" cy="542709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8462171" y="3945985"/>
              <a:ext cx="1824934" cy="34115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8520835" y="3496083"/>
              <a:ext cx="80808" cy="80808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8650851" y="3561077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8807961" y="3577471"/>
              <a:ext cx="262522" cy="262549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8865381" y="3636162"/>
              <a:ext cx="147682" cy="145166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8865381" y="3636162"/>
              <a:ext cx="147682" cy="145166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9165749" y="3577471"/>
              <a:ext cx="262522" cy="262549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9223169" y="3636162"/>
              <a:ext cx="147682" cy="145166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9523538" y="3577471"/>
              <a:ext cx="262522" cy="262549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9594199" y="3641857"/>
              <a:ext cx="133168" cy="133777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9881326" y="3577471"/>
              <a:ext cx="261886" cy="262549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9945685" y="3641995"/>
              <a:ext cx="15813" cy="15647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9945685" y="3759516"/>
              <a:ext cx="15813" cy="16117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2" name="Google Shape;1532;p3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1533" name="Google Shape;1533;p3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rect b="b" l="l" r="r" t="t"/>
                <a:pathLst>
                  <a:path extrusionOk="0" h="10363" w="9405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rect b="b" l="l" r="r" t="t"/>
                <a:pathLst>
                  <a:path extrusionOk="0" h="24467" w="21502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rect b="b" l="l" r="r" t="t"/>
                <a:pathLst>
                  <a:path extrusionOk="0" h="503" w="2055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rect b="b" l="l" r="r" t="t"/>
                <a:pathLst>
                  <a:path extrusionOk="0" h="11413" w="7556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rect b="b" l="l" r="r" t="t"/>
                <a:pathLst>
                  <a:path extrusionOk="0" h="549" w="7556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4">
                  <a:alpha val="3568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rect b="b" l="l" r="r" t="t"/>
                <a:pathLst>
                  <a:path extrusionOk="0" h="5022" w="767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rect b="b" l="l" r="r" t="t"/>
                <a:pathLst>
                  <a:path extrusionOk="0" h="914" w="8013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rect b="b" l="l" r="r" t="t"/>
                <a:pathLst>
                  <a:path extrusionOk="0" h="1279" w="6598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rect b="b" l="l" r="r" t="t"/>
                <a:pathLst>
                  <a:path extrusionOk="0" h="183" w="6552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rect b="b" l="l" r="r" t="t"/>
                <a:pathLst>
                  <a:path extrusionOk="0" h="3767" w="3493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rect b="b" l="l" r="r" t="t"/>
                <a:pathLst>
                  <a:path extrusionOk="0" h="2563" w="2717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rect b="b" l="l" r="r" t="t"/>
                <a:pathLst>
                  <a:path extrusionOk="0" h="12600" w="13057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rect b="b" l="l" r="r" t="t"/>
                <a:pathLst>
                  <a:path extrusionOk="0" h="21111" w="21255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rect b="b" l="l" r="r" t="t"/>
                <a:pathLst>
                  <a:path extrusionOk="0" h="8036" w="10067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rect b="b" l="l" r="r" t="t"/>
                <a:pathLst>
                  <a:path extrusionOk="0" h="8925" w="21023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rect b="b" l="l" r="r" t="t"/>
                <a:pathLst>
                  <a:path extrusionOk="0" h="366" w="4018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rect b="b" l="l" r="r" t="t"/>
                <a:pathLst>
                  <a:path extrusionOk="0" h="3493" w="1735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rect b="b" l="l" r="r" t="t"/>
                <a:pathLst>
                  <a:path extrusionOk="0" h="846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rect b="b" l="l" r="r" t="t"/>
                <a:pathLst>
                  <a:path extrusionOk="0" h="869" w="1645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rect b="b" l="l" r="r" t="t"/>
                <a:pathLst>
                  <a:path extrusionOk="0" h="1371" w="20978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rect b="b" l="l" r="r" t="t"/>
                <a:pathLst>
                  <a:path extrusionOk="0" h="3128" w="1347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rect b="b" l="l" r="r" t="t"/>
                <a:pathLst>
                  <a:path extrusionOk="0" h="38043" w="60853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rect b="b" l="l" r="r" t="t"/>
                <a:pathLst>
                  <a:path extrusionOk="0" h="8036" w="10044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rect b="b" l="l" r="r" t="t"/>
                <a:pathLst>
                  <a:path extrusionOk="0" h="8925" w="2100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rect b="b" l="l" r="r" t="t"/>
                <a:pathLst>
                  <a:path extrusionOk="0" h="366" w="4019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rect b="b" l="l" r="r" t="t"/>
                <a:pathLst>
                  <a:path extrusionOk="0" h="709" w="3014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rect b="b" l="l" r="r" t="t"/>
                <a:pathLst>
                  <a:path extrusionOk="0" h="3493" w="1736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rect b="b" l="l" r="r" t="t"/>
                <a:pathLst>
                  <a:path extrusionOk="0" h="846" w="1622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rect b="b" l="l" r="r" t="t"/>
                <a:pathLst>
                  <a:path extrusionOk="0" h="869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rect b="b" l="l" r="r" t="t"/>
                <a:pathLst>
                  <a:path extrusionOk="0" h="1371" w="20954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rect b="b" l="l" r="r" t="t"/>
                <a:pathLst>
                  <a:path extrusionOk="0" h="3128" w="1348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rect b="b" l="l" r="r" t="t"/>
                <a:pathLst>
                  <a:path extrusionOk="0" h="38043" w="60854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rect b="b" l="l" r="r" t="t"/>
                <a:pathLst>
                  <a:path extrusionOk="0" h="3539" w="2238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rect b="b" l="l" r="r" t="t"/>
                <a:pathLst>
                  <a:path extrusionOk="0" h="8835" w="8356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rect b="b" l="l" r="r" t="t"/>
                <a:pathLst>
                  <a:path extrusionOk="0" h="7818" w="5034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rect b="b" l="l" r="r" t="t"/>
                <a:pathLst>
                  <a:path extrusionOk="0" h="23556" w="16431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rect b="b" l="l" r="r" t="t"/>
                <a:pathLst>
                  <a:path extrusionOk="0" h="14427" w="22541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rect b="b" l="l" r="r" t="t"/>
                <a:pathLst>
                  <a:path extrusionOk="0" h="3493" w="1325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rect b="b" l="l" r="r" t="t"/>
                <a:pathLst>
                  <a:path extrusionOk="0" h="686" w="2899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rect b="b" l="l" r="r" t="t"/>
                <a:pathLst>
                  <a:path extrusionOk="0" h="819" w="937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rect b="b" l="l" r="r" t="t"/>
                <a:pathLst>
                  <a:path extrusionOk="0" h="820" w="937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rect b="b" l="l" r="r" t="t"/>
                <a:pathLst>
                  <a:path extrusionOk="0" h="336" w="1667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rect b="b" l="l" r="r" t="t"/>
                <a:pathLst>
                  <a:path extrusionOk="0" h="469" w="1371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rect b="b" l="l" r="r" t="t"/>
                <a:pathLst>
                  <a:path extrusionOk="0" h="4178" w="4132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rect b="b" l="l" r="r" t="t"/>
                <a:pathLst>
                  <a:path extrusionOk="0" h="2864" w="1918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rect b="b" l="l" r="r" t="t"/>
                <a:pathLst>
                  <a:path extrusionOk="0" h="663" w="121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rect b="b" l="l" r="r" t="t"/>
                <a:pathLst>
                  <a:path extrusionOk="0" h="18512" w="12281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rect b="b" l="l" r="r" t="t"/>
                <a:pathLst>
                  <a:path extrusionOk="0" h="49711" w="24332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rect b="b" l="l" r="r" t="t"/>
                <a:pathLst>
                  <a:path extrusionOk="0" h="11414" w="1622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rect b="b" l="l" r="r" t="t"/>
                <a:pathLst>
                  <a:path extrusionOk="0" h="548" w="169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rect b="b" l="l" r="r" t="t"/>
                <a:pathLst>
                  <a:path extrusionOk="0" h="13924" w="8446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rect b="b" l="l" r="r" t="t"/>
                <a:pathLst>
                  <a:path extrusionOk="0" h="14107" w="290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rect b="b" l="l" r="r" t="t"/>
                <a:pathLst>
                  <a:path extrusionOk="0" h="24961" w="20634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rect b="b" l="l" r="r" t="t"/>
                <a:pathLst>
                  <a:path extrusionOk="0" h="25517" w="21133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rect b="b" l="l" r="r" t="t"/>
                <a:pathLst>
                  <a:path extrusionOk="0" h="22184" w="20917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rect b="b" l="l" r="r" t="t"/>
                <a:pathLst>
                  <a:path extrusionOk="0" h="12555" w="767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rect b="b" l="l" r="r" t="t"/>
                <a:pathLst>
                  <a:path extrusionOk="0" h="14538" w="16823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rect b="b" l="l" r="r" t="t"/>
                <a:pathLst>
                  <a:path extrusionOk="0" h="4041" w="3265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rect b="b" l="l" r="r" t="t"/>
                <a:pathLst>
                  <a:path extrusionOk="0" h="6027" w="5388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rect b="b" l="l" r="r" t="t"/>
                <a:pathLst>
                  <a:path extrusionOk="0" h="11617" w="12191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rect b="b" l="l" r="r" t="t"/>
                <a:pathLst>
                  <a:path extrusionOk="0" h="3607" w="3722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rect b="b" l="l" r="r" t="t"/>
                <a:pathLst>
                  <a:path extrusionOk="0" h="3174" w="2717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rect b="b" l="l" r="r" t="t"/>
                <a:pathLst>
                  <a:path extrusionOk="0" h="3174" w="3082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rect b="b" l="l" r="r" t="t"/>
                <a:pathLst>
                  <a:path extrusionOk="0" h="2511" w="1256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1" name="Google Shape;1601;p3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02" name="Google Shape;1602;p3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5" name="Google Shape;1605;p35"/>
          <p:cNvGrpSpPr/>
          <p:nvPr/>
        </p:nvGrpSpPr>
        <p:grpSpPr>
          <a:xfrm>
            <a:off x="1604588" y="1900275"/>
            <a:ext cx="342600" cy="353700"/>
            <a:chOff x="1604588" y="1668575"/>
            <a:chExt cx="342600" cy="353700"/>
          </a:xfrm>
        </p:grpSpPr>
        <p:sp>
          <p:nvSpPr>
            <p:cNvPr id="1606" name="Google Shape;1606;p35"/>
            <p:cNvSpPr/>
            <p:nvPr/>
          </p:nvSpPr>
          <p:spPr>
            <a:xfrm>
              <a:off x="1604588" y="1668575"/>
              <a:ext cx="342600" cy="353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7" name="Google Shape;1607;p35"/>
            <p:cNvGrpSpPr/>
            <p:nvPr/>
          </p:nvGrpSpPr>
          <p:grpSpPr>
            <a:xfrm>
              <a:off x="1660148" y="1757797"/>
              <a:ext cx="231515" cy="189871"/>
              <a:chOff x="1671360" y="1757797"/>
              <a:chExt cx="231515" cy="189871"/>
            </a:xfrm>
          </p:grpSpPr>
          <p:sp>
            <p:nvSpPr>
              <p:cNvPr id="1608" name="Google Shape;1608;p35">
                <a:hlinkClick r:id="rId3"/>
              </p:cNvPr>
              <p:cNvSpPr/>
              <p:nvPr/>
            </p:nvSpPr>
            <p:spPr>
              <a:xfrm>
                <a:off x="1677945" y="1762950"/>
                <a:ext cx="218241" cy="179564"/>
              </a:xfrm>
              <a:custGeom>
                <a:rect b="b" l="l" r="r" t="t"/>
                <a:pathLst>
                  <a:path extrusionOk="0" h="6899" w="8385">
                    <a:moveTo>
                      <a:pt x="5479" y="1"/>
                    </a:moveTo>
                    <a:cubicBezTo>
                      <a:pt x="5224" y="1"/>
                      <a:pt x="4967" y="51"/>
                      <a:pt x="4722" y="153"/>
                    </a:cubicBezTo>
                    <a:cubicBezTo>
                      <a:pt x="3998" y="456"/>
                      <a:pt x="3530" y="1163"/>
                      <a:pt x="3530" y="1948"/>
                    </a:cubicBezTo>
                    <a:lnTo>
                      <a:pt x="3530" y="1979"/>
                    </a:lnTo>
                    <a:lnTo>
                      <a:pt x="3435" y="1976"/>
                    </a:lnTo>
                    <a:lnTo>
                      <a:pt x="3431" y="1976"/>
                    </a:lnTo>
                    <a:cubicBezTo>
                      <a:pt x="3234" y="1976"/>
                      <a:pt x="2664" y="1814"/>
                      <a:pt x="2478" y="1754"/>
                    </a:cubicBezTo>
                    <a:cubicBezTo>
                      <a:pt x="1760" y="1508"/>
                      <a:pt x="1112" y="1107"/>
                      <a:pt x="574" y="575"/>
                    </a:cubicBezTo>
                    <a:lnTo>
                      <a:pt x="370" y="375"/>
                    </a:lnTo>
                    <a:cubicBezTo>
                      <a:pt x="357" y="362"/>
                      <a:pt x="341" y="356"/>
                      <a:pt x="325" y="356"/>
                    </a:cubicBezTo>
                    <a:cubicBezTo>
                      <a:pt x="298" y="356"/>
                      <a:pt x="271" y="374"/>
                      <a:pt x="265" y="403"/>
                    </a:cubicBezTo>
                    <a:lnTo>
                      <a:pt x="191" y="681"/>
                    </a:lnTo>
                    <a:cubicBezTo>
                      <a:pt x="1" y="1423"/>
                      <a:pt x="307" y="2208"/>
                      <a:pt x="954" y="2623"/>
                    </a:cubicBezTo>
                    <a:lnTo>
                      <a:pt x="947" y="2623"/>
                    </a:lnTo>
                    <a:cubicBezTo>
                      <a:pt x="817" y="2623"/>
                      <a:pt x="683" y="2609"/>
                      <a:pt x="553" y="2577"/>
                    </a:cubicBezTo>
                    <a:lnTo>
                      <a:pt x="314" y="2521"/>
                    </a:lnTo>
                    <a:cubicBezTo>
                      <a:pt x="309" y="2520"/>
                      <a:pt x="304" y="2519"/>
                      <a:pt x="299" y="2519"/>
                    </a:cubicBezTo>
                    <a:cubicBezTo>
                      <a:pt x="259" y="2519"/>
                      <a:pt x="227" y="2554"/>
                      <a:pt x="236" y="2595"/>
                    </a:cubicBezTo>
                    <a:lnTo>
                      <a:pt x="275" y="2838"/>
                    </a:lnTo>
                    <a:cubicBezTo>
                      <a:pt x="367" y="3376"/>
                      <a:pt x="715" y="3837"/>
                      <a:pt x="1211" y="4066"/>
                    </a:cubicBezTo>
                    <a:cubicBezTo>
                      <a:pt x="1274" y="4090"/>
                      <a:pt x="1257" y="4185"/>
                      <a:pt x="1190" y="4189"/>
                    </a:cubicBezTo>
                    <a:lnTo>
                      <a:pt x="1186" y="4189"/>
                    </a:lnTo>
                    <a:lnTo>
                      <a:pt x="919" y="4203"/>
                    </a:lnTo>
                    <a:cubicBezTo>
                      <a:pt x="873" y="4203"/>
                      <a:pt x="845" y="4256"/>
                      <a:pt x="866" y="4298"/>
                    </a:cubicBezTo>
                    <a:lnTo>
                      <a:pt x="1000" y="4530"/>
                    </a:lnTo>
                    <a:cubicBezTo>
                      <a:pt x="1260" y="4984"/>
                      <a:pt x="1714" y="5297"/>
                      <a:pt x="2235" y="5375"/>
                    </a:cubicBezTo>
                    <a:cubicBezTo>
                      <a:pt x="2291" y="5382"/>
                      <a:pt x="2309" y="5456"/>
                      <a:pt x="2263" y="5487"/>
                    </a:cubicBezTo>
                    <a:cubicBezTo>
                      <a:pt x="1820" y="5818"/>
                      <a:pt x="1306" y="6040"/>
                      <a:pt x="761" y="6135"/>
                    </a:cubicBezTo>
                    <a:lnTo>
                      <a:pt x="173" y="6237"/>
                    </a:lnTo>
                    <a:cubicBezTo>
                      <a:pt x="110" y="6247"/>
                      <a:pt x="99" y="6339"/>
                      <a:pt x="162" y="6360"/>
                    </a:cubicBezTo>
                    <a:lnTo>
                      <a:pt x="718" y="6574"/>
                    </a:lnTo>
                    <a:cubicBezTo>
                      <a:pt x="1281" y="6789"/>
                      <a:pt x="1879" y="6898"/>
                      <a:pt x="2478" y="6898"/>
                    </a:cubicBezTo>
                    <a:cubicBezTo>
                      <a:pt x="5194" y="6898"/>
                      <a:pt x="7414" y="4689"/>
                      <a:pt x="7421" y="1969"/>
                    </a:cubicBezTo>
                    <a:lnTo>
                      <a:pt x="7421" y="1951"/>
                    </a:lnTo>
                    <a:lnTo>
                      <a:pt x="7421" y="1902"/>
                    </a:lnTo>
                    <a:lnTo>
                      <a:pt x="7421" y="1891"/>
                    </a:lnTo>
                    <a:cubicBezTo>
                      <a:pt x="7611" y="1758"/>
                      <a:pt x="7787" y="1610"/>
                      <a:pt x="7949" y="1444"/>
                    </a:cubicBezTo>
                    <a:lnTo>
                      <a:pt x="8343" y="1036"/>
                    </a:lnTo>
                    <a:cubicBezTo>
                      <a:pt x="8384" y="995"/>
                      <a:pt x="8354" y="928"/>
                      <a:pt x="8301" y="928"/>
                    </a:cubicBezTo>
                    <a:cubicBezTo>
                      <a:pt x="8295" y="928"/>
                      <a:pt x="8289" y="929"/>
                      <a:pt x="8283" y="931"/>
                    </a:cubicBezTo>
                    <a:lnTo>
                      <a:pt x="7731" y="1061"/>
                    </a:lnTo>
                    <a:cubicBezTo>
                      <a:pt x="7674" y="1075"/>
                      <a:pt x="7618" y="1089"/>
                      <a:pt x="7558" y="1100"/>
                    </a:cubicBezTo>
                    <a:cubicBezTo>
                      <a:pt x="7554" y="1100"/>
                      <a:pt x="7551" y="1101"/>
                      <a:pt x="7547" y="1101"/>
                    </a:cubicBezTo>
                    <a:cubicBezTo>
                      <a:pt x="7487" y="1101"/>
                      <a:pt x="7456" y="1024"/>
                      <a:pt x="7506" y="987"/>
                    </a:cubicBezTo>
                    <a:cubicBezTo>
                      <a:pt x="7572" y="931"/>
                      <a:pt x="7632" y="875"/>
                      <a:pt x="7688" y="811"/>
                    </a:cubicBezTo>
                    <a:lnTo>
                      <a:pt x="8118" y="343"/>
                    </a:lnTo>
                    <a:cubicBezTo>
                      <a:pt x="8154" y="300"/>
                      <a:pt x="8122" y="236"/>
                      <a:pt x="8072" y="236"/>
                    </a:cubicBezTo>
                    <a:cubicBezTo>
                      <a:pt x="8064" y="236"/>
                      <a:pt x="8056" y="238"/>
                      <a:pt x="8047" y="241"/>
                    </a:cubicBezTo>
                    <a:lnTo>
                      <a:pt x="7449" y="442"/>
                    </a:lnTo>
                    <a:cubicBezTo>
                      <a:pt x="7266" y="502"/>
                      <a:pt x="7080" y="544"/>
                      <a:pt x="6893" y="572"/>
                    </a:cubicBezTo>
                    <a:cubicBezTo>
                      <a:pt x="6890" y="573"/>
                      <a:pt x="6886" y="573"/>
                      <a:pt x="6882" y="573"/>
                    </a:cubicBezTo>
                    <a:cubicBezTo>
                      <a:pt x="6865" y="573"/>
                      <a:pt x="6849" y="566"/>
                      <a:pt x="6837" y="554"/>
                    </a:cubicBezTo>
                    <a:cubicBezTo>
                      <a:pt x="6467" y="191"/>
                      <a:pt x="5977" y="1"/>
                      <a:pt x="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1671360" y="1757797"/>
                <a:ext cx="231515" cy="189871"/>
              </a:xfrm>
              <a:custGeom>
                <a:rect b="b" l="l" r="r" t="t"/>
                <a:pathLst>
                  <a:path extrusionOk="0" h="7295" w="8895">
                    <a:moveTo>
                      <a:pt x="5726" y="0"/>
                    </a:moveTo>
                    <a:cubicBezTo>
                      <a:pt x="5464" y="0"/>
                      <a:pt x="5200" y="48"/>
                      <a:pt x="4947" y="147"/>
                    </a:cubicBezTo>
                    <a:cubicBezTo>
                      <a:pt x="4184" y="446"/>
                      <a:pt x="3660" y="1153"/>
                      <a:pt x="3589" y="1970"/>
                    </a:cubicBezTo>
                    <a:cubicBezTo>
                      <a:pt x="3322" y="1917"/>
                      <a:pt x="3054" y="1850"/>
                      <a:pt x="2794" y="1766"/>
                    </a:cubicBezTo>
                    <a:cubicBezTo>
                      <a:pt x="2006" y="1498"/>
                      <a:pt x="1302" y="1027"/>
                      <a:pt x="750" y="404"/>
                    </a:cubicBezTo>
                    <a:cubicBezTo>
                      <a:pt x="718" y="365"/>
                      <a:pt x="672" y="341"/>
                      <a:pt x="627" y="330"/>
                    </a:cubicBezTo>
                    <a:cubicBezTo>
                      <a:pt x="613" y="328"/>
                      <a:pt x="600" y="326"/>
                      <a:pt x="586" y="326"/>
                    </a:cubicBezTo>
                    <a:cubicBezTo>
                      <a:pt x="506" y="326"/>
                      <a:pt x="431" y="371"/>
                      <a:pt x="394" y="446"/>
                    </a:cubicBezTo>
                    <a:cubicBezTo>
                      <a:pt x="64" y="1104"/>
                      <a:pt x="130" y="1889"/>
                      <a:pt x="560" y="2487"/>
                    </a:cubicBezTo>
                    <a:cubicBezTo>
                      <a:pt x="547" y="2485"/>
                      <a:pt x="533" y="2483"/>
                      <a:pt x="520" y="2483"/>
                    </a:cubicBezTo>
                    <a:cubicBezTo>
                      <a:pt x="456" y="2483"/>
                      <a:pt x="393" y="2511"/>
                      <a:pt x="352" y="2561"/>
                    </a:cubicBezTo>
                    <a:cubicBezTo>
                      <a:pt x="324" y="2600"/>
                      <a:pt x="306" y="2645"/>
                      <a:pt x="306" y="2695"/>
                    </a:cubicBezTo>
                    <a:lnTo>
                      <a:pt x="306" y="2761"/>
                    </a:lnTo>
                    <a:cubicBezTo>
                      <a:pt x="306" y="3324"/>
                      <a:pt x="560" y="3856"/>
                      <a:pt x="1000" y="4207"/>
                    </a:cubicBezTo>
                    <a:cubicBezTo>
                      <a:pt x="968" y="4229"/>
                      <a:pt x="943" y="4257"/>
                      <a:pt x="929" y="4288"/>
                    </a:cubicBezTo>
                    <a:cubicBezTo>
                      <a:pt x="905" y="4341"/>
                      <a:pt x="897" y="4401"/>
                      <a:pt x="915" y="4454"/>
                    </a:cubicBezTo>
                    <a:cubicBezTo>
                      <a:pt x="1102" y="5041"/>
                      <a:pt x="1559" y="5506"/>
                      <a:pt x="2143" y="5696"/>
                    </a:cubicBezTo>
                    <a:cubicBezTo>
                      <a:pt x="1619" y="6016"/>
                      <a:pt x="1017" y="6185"/>
                      <a:pt x="401" y="6185"/>
                    </a:cubicBezTo>
                    <a:cubicBezTo>
                      <a:pt x="349" y="6185"/>
                      <a:pt x="292" y="6185"/>
                      <a:pt x="236" y="6181"/>
                    </a:cubicBezTo>
                    <a:cubicBezTo>
                      <a:pt x="231" y="6181"/>
                      <a:pt x="227" y="6181"/>
                      <a:pt x="222" y="6181"/>
                    </a:cubicBezTo>
                    <a:cubicBezTo>
                      <a:pt x="119" y="6181"/>
                      <a:pt x="31" y="6256"/>
                      <a:pt x="14" y="6361"/>
                    </a:cubicBezTo>
                    <a:cubicBezTo>
                      <a:pt x="0" y="6449"/>
                      <a:pt x="43" y="6537"/>
                      <a:pt x="123" y="6582"/>
                    </a:cubicBezTo>
                    <a:cubicBezTo>
                      <a:pt x="930" y="7059"/>
                      <a:pt x="1832" y="7294"/>
                      <a:pt x="2731" y="7294"/>
                    </a:cubicBezTo>
                    <a:cubicBezTo>
                      <a:pt x="3793" y="7294"/>
                      <a:pt x="4851" y="6966"/>
                      <a:pt x="5746" y="6319"/>
                    </a:cubicBezTo>
                    <a:cubicBezTo>
                      <a:pt x="5855" y="6241"/>
                      <a:pt x="5866" y="6086"/>
                      <a:pt x="5774" y="5991"/>
                    </a:cubicBezTo>
                    <a:cubicBezTo>
                      <a:pt x="5732" y="5949"/>
                      <a:pt x="5676" y="5927"/>
                      <a:pt x="5621" y="5927"/>
                    </a:cubicBezTo>
                    <a:cubicBezTo>
                      <a:pt x="5576" y="5927"/>
                      <a:pt x="5531" y="5942"/>
                      <a:pt x="5493" y="5970"/>
                    </a:cubicBezTo>
                    <a:cubicBezTo>
                      <a:pt x="4675" y="6560"/>
                      <a:pt x="3705" y="6864"/>
                      <a:pt x="2726" y="6864"/>
                    </a:cubicBezTo>
                    <a:cubicBezTo>
                      <a:pt x="2163" y="6864"/>
                      <a:pt x="1597" y="6763"/>
                      <a:pt x="1056" y="6558"/>
                    </a:cubicBezTo>
                    <a:cubicBezTo>
                      <a:pt x="1703" y="6442"/>
                      <a:pt x="2312" y="6160"/>
                      <a:pt x="2815" y="5741"/>
                    </a:cubicBezTo>
                    <a:cubicBezTo>
                      <a:pt x="2878" y="5692"/>
                      <a:pt x="2910" y="5611"/>
                      <a:pt x="2896" y="5530"/>
                    </a:cubicBezTo>
                    <a:cubicBezTo>
                      <a:pt x="2875" y="5432"/>
                      <a:pt x="2790" y="5362"/>
                      <a:pt x="2692" y="5358"/>
                    </a:cubicBezTo>
                    <a:cubicBezTo>
                      <a:pt x="2175" y="5344"/>
                      <a:pt x="1707" y="5062"/>
                      <a:pt x="1450" y="4612"/>
                    </a:cubicBezTo>
                    <a:cubicBezTo>
                      <a:pt x="1573" y="4609"/>
                      <a:pt x="1693" y="4591"/>
                      <a:pt x="1809" y="4566"/>
                    </a:cubicBezTo>
                    <a:cubicBezTo>
                      <a:pt x="1900" y="4549"/>
                      <a:pt x="1971" y="4475"/>
                      <a:pt x="1985" y="4380"/>
                    </a:cubicBezTo>
                    <a:cubicBezTo>
                      <a:pt x="1999" y="4274"/>
                      <a:pt x="1928" y="4172"/>
                      <a:pt x="1823" y="4144"/>
                    </a:cubicBezTo>
                    <a:cubicBezTo>
                      <a:pt x="1270" y="4010"/>
                      <a:pt x="852" y="3560"/>
                      <a:pt x="757" y="2997"/>
                    </a:cubicBezTo>
                    <a:lnTo>
                      <a:pt x="757" y="2997"/>
                    </a:lnTo>
                    <a:cubicBezTo>
                      <a:pt x="898" y="3030"/>
                      <a:pt x="1045" y="3048"/>
                      <a:pt x="1190" y="3048"/>
                    </a:cubicBezTo>
                    <a:cubicBezTo>
                      <a:pt x="1215" y="3048"/>
                      <a:pt x="1239" y="3047"/>
                      <a:pt x="1263" y="3046"/>
                    </a:cubicBezTo>
                    <a:cubicBezTo>
                      <a:pt x="1369" y="3043"/>
                      <a:pt x="1457" y="2962"/>
                      <a:pt x="1471" y="2856"/>
                    </a:cubicBezTo>
                    <a:cubicBezTo>
                      <a:pt x="1478" y="2772"/>
                      <a:pt x="1436" y="2691"/>
                      <a:pt x="1362" y="2645"/>
                    </a:cubicBezTo>
                    <a:cubicBezTo>
                      <a:pt x="778" y="2290"/>
                      <a:pt x="496" y="1597"/>
                      <a:pt x="669" y="935"/>
                    </a:cubicBezTo>
                    <a:lnTo>
                      <a:pt x="669" y="935"/>
                    </a:lnTo>
                    <a:cubicBezTo>
                      <a:pt x="1232" y="1491"/>
                      <a:pt x="1911" y="1913"/>
                      <a:pt x="2660" y="2170"/>
                    </a:cubicBezTo>
                    <a:cubicBezTo>
                      <a:pt x="2667" y="2174"/>
                      <a:pt x="3406" y="2402"/>
                      <a:pt x="3684" y="2402"/>
                    </a:cubicBezTo>
                    <a:lnTo>
                      <a:pt x="3790" y="2410"/>
                    </a:lnTo>
                    <a:cubicBezTo>
                      <a:pt x="3792" y="2410"/>
                      <a:pt x="3794" y="2410"/>
                      <a:pt x="3796" y="2410"/>
                    </a:cubicBezTo>
                    <a:cubicBezTo>
                      <a:pt x="3920" y="2410"/>
                      <a:pt x="4022" y="2309"/>
                      <a:pt x="4015" y="2184"/>
                    </a:cubicBezTo>
                    <a:lnTo>
                      <a:pt x="4015" y="2149"/>
                    </a:lnTo>
                    <a:cubicBezTo>
                      <a:pt x="4015" y="1449"/>
                      <a:pt x="4437" y="823"/>
                      <a:pt x="5081" y="559"/>
                    </a:cubicBezTo>
                    <a:cubicBezTo>
                      <a:pt x="5293" y="473"/>
                      <a:pt x="5514" y="431"/>
                      <a:pt x="5734" y="431"/>
                    </a:cubicBezTo>
                    <a:cubicBezTo>
                      <a:pt x="6187" y="431"/>
                      <a:pt x="6631" y="608"/>
                      <a:pt x="6960" y="942"/>
                    </a:cubicBezTo>
                    <a:cubicBezTo>
                      <a:pt x="7000" y="985"/>
                      <a:pt x="7056" y="1007"/>
                      <a:pt x="7114" y="1007"/>
                    </a:cubicBezTo>
                    <a:cubicBezTo>
                      <a:pt x="7123" y="1007"/>
                      <a:pt x="7131" y="1007"/>
                      <a:pt x="7139" y="1006"/>
                    </a:cubicBezTo>
                    <a:cubicBezTo>
                      <a:pt x="7354" y="974"/>
                      <a:pt x="7569" y="925"/>
                      <a:pt x="7776" y="854"/>
                    </a:cubicBezTo>
                    <a:lnTo>
                      <a:pt x="7776" y="854"/>
                    </a:lnTo>
                    <a:cubicBezTo>
                      <a:pt x="7667" y="978"/>
                      <a:pt x="7537" y="1080"/>
                      <a:pt x="7393" y="1160"/>
                    </a:cubicBezTo>
                    <a:cubicBezTo>
                      <a:pt x="7294" y="1213"/>
                      <a:pt x="7252" y="1336"/>
                      <a:pt x="7298" y="1438"/>
                    </a:cubicBezTo>
                    <a:lnTo>
                      <a:pt x="7301" y="1445"/>
                    </a:lnTo>
                    <a:cubicBezTo>
                      <a:pt x="7337" y="1519"/>
                      <a:pt x="7413" y="1570"/>
                      <a:pt x="7493" y="1570"/>
                    </a:cubicBezTo>
                    <a:cubicBezTo>
                      <a:pt x="7501" y="1570"/>
                      <a:pt x="7508" y="1570"/>
                      <a:pt x="7516" y="1569"/>
                    </a:cubicBezTo>
                    <a:cubicBezTo>
                      <a:pt x="7695" y="1551"/>
                      <a:pt x="7868" y="1523"/>
                      <a:pt x="8040" y="1481"/>
                    </a:cubicBezTo>
                    <a:lnTo>
                      <a:pt x="8040" y="1481"/>
                    </a:lnTo>
                    <a:cubicBezTo>
                      <a:pt x="7889" y="1639"/>
                      <a:pt x="7720" y="1783"/>
                      <a:pt x="7540" y="1906"/>
                    </a:cubicBezTo>
                    <a:cubicBezTo>
                      <a:pt x="7484" y="1949"/>
                      <a:pt x="7449" y="2019"/>
                      <a:pt x="7452" y="2089"/>
                    </a:cubicBezTo>
                    <a:lnTo>
                      <a:pt x="7452" y="2103"/>
                    </a:lnTo>
                    <a:lnTo>
                      <a:pt x="7452" y="2146"/>
                    </a:lnTo>
                    <a:lnTo>
                      <a:pt x="7452" y="2167"/>
                    </a:lnTo>
                    <a:cubicBezTo>
                      <a:pt x="7445" y="3324"/>
                      <a:pt x="7016" y="4440"/>
                      <a:pt x="6239" y="5298"/>
                    </a:cubicBezTo>
                    <a:cubicBezTo>
                      <a:pt x="6165" y="5383"/>
                      <a:pt x="6168" y="5513"/>
                      <a:pt x="6249" y="5594"/>
                    </a:cubicBezTo>
                    <a:cubicBezTo>
                      <a:pt x="6291" y="5636"/>
                      <a:pt x="6347" y="5657"/>
                      <a:pt x="6402" y="5657"/>
                    </a:cubicBezTo>
                    <a:cubicBezTo>
                      <a:pt x="6461" y="5657"/>
                      <a:pt x="6520" y="5632"/>
                      <a:pt x="6562" y="5583"/>
                    </a:cubicBezTo>
                    <a:cubicBezTo>
                      <a:pt x="7403" y="4654"/>
                      <a:pt x="7871" y="3444"/>
                      <a:pt x="7878" y="2191"/>
                    </a:cubicBezTo>
                    <a:cubicBezTo>
                      <a:pt x="8262" y="1906"/>
                      <a:pt x="8589" y="1555"/>
                      <a:pt x="8842" y="1153"/>
                    </a:cubicBezTo>
                    <a:cubicBezTo>
                      <a:pt x="8895" y="1062"/>
                      <a:pt x="8877" y="946"/>
                      <a:pt x="8796" y="879"/>
                    </a:cubicBezTo>
                    <a:cubicBezTo>
                      <a:pt x="8758" y="844"/>
                      <a:pt x="8707" y="827"/>
                      <a:pt x="8655" y="827"/>
                    </a:cubicBezTo>
                    <a:cubicBezTo>
                      <a:pt x="8623" y="827"/>
                      <a:pt x="8591" y="834"/>
                      <a:pt x="8561" y="847"/>
                    </a:cubicBezTo>
                    <a:cubicBezTo>
                      <a:pt x="8452" y="900"/>
                      <a:pt x="8339" y="946"/>
                      <a:pt x="8223" y="985"/>
                    </a:cubicBezTo>
                    <a:cubicBezTo>
                      <a:pt x="8339" y="826"/>
                      <a:pt x="8427" y="654"/>
                      <a:pt x="8494" y="467"/>
                    </a:cubicBezTo>
                    <a:cubicBezTo>
                      <a:pt x="8522" y="393"/>
                      <a:pt x="8504" y="305"/>
                      <a:pt x="8452" y="246"/>
                    </a:cubicBezTo>
                    <a:cubicBezTo>
                      <a:pt x="8410" y="200"/>
                      <a:pt x="8351" y="176"/>
                      <a:pt x="8292" y="176"/>
                    </a:cubicBezTo>
                    <a:cubicBezTo>
                      <a:pt x="8256" y="176"/>
                      <a:pt x="8220" y="185"/>
                      <a:pt x="8188" y="203"/>
                    </a:cubicBezTo>
                    <a:cubicBezTo>
                      <a:pt x="7875" y="383"/>
                      <a:pt x="7533" y="506"/>
                      <a:pt x="7182" y="566"/>
                    </a:cubicBezTo>
                    <a:cubicBezTo>
                      <a:pt x="6777" y="196"/>
                      <a:pt x="6255" y="0"/>
                      <a:pt x="5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10" name="Google Shape;1610;p35"/>
          <p:cNvGrpSpPr/>
          <p:nvPr/>
        </p:nvGrpSpPr>
        <p:grpSpPr>
          <a:xfrm>
            <a:off x="1162300" y="1900275"/>
            <a:ext cx="342600" cy="353700"/>
            <a:chOff x="1162300" y="1668575"/>
            <a:chExt cx="342600" cy="353700"/>
          </a:xfrm>
        </p:grpSpPr>
        <p:sp>
          <p:nvSpPr>
            <p:cNvPr id="1611" name="Google Shape;1611;p35">
              <a:hlinkClick r:id="rId4"/>
            </p:cNvPr>
            <p:cNvSpPr/>
            <p:nvPr/>
          </p:nvSpPr>
          <p:spPr>
            <a:xfrm>
              <a:off x="1162300" y="1668575"/>
              <a:ext cx="342600" cy="353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1243781" y="1815188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1228763" y="1748089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1318245" y="1815083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1238549" y="1809956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1221709" y="1742935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1313014" y="1809956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8" name="Google Shape;1618;p35"/>
          <p:cNvGrpSpPr/>
          <p:nvPr/>
        </p:nvGrpSpPr>
        <p:grpSpPr>
          <a:xfrm>
            <a:off x="720000" y="1900275"/>
            <a:ext cx="342600" cy="353700"/>
            <a:chOff x="720000" y="1668575"/>
            <a:chExt cx="342600" cy="353700"/>
          </a:xfrm>
        </p:grpSpPr>
        <p:sp>
          <p:nvSpPr>
            <p:cNvPr id="1619" name="Google Shape;1619;p35"/>
            <p:cNvSpPr/>
            <p:nvPr/>
          </p:nvSpPr>
          <p:spPr>
            <a:xfrm>
              <a:off x="720000" y="1668575"/>
              <a:ext cx="342600" cy="353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0" name="Google Shape;1620;p35"/>
            <p:cNvGrpSpPr/>
            <p:nvPr/>
          </p:nvGrpSpPr>
          <p:grpSpPr>
            <a:xfrm>
              <a:off x="806405" y="1724348"/>
              <a:ext cx="169798" cy="241888"/>
              <a:chOff x="5636785" y="3411249"/>
              <a:chExt cx="183546" cy="261472"/>
            </a:xfrm>
          </p:grpSpPr>
          <p:sp>
            <p:nvSpPr>
              <p:cNvPr id="1621" name="Google Shape;1621;p35">
                <a:hlinkClick r:id="rId5"/>
              </p:cNvPr>
              <p:cNvSpPr/>
              <p:nvPr/>
            </p:nvSpPr>
            <p:spPr>
              <a:xfrm>
                <a:off x="5642459" y="3416923"/>
                <a:ext cx="171651" cy="250228"/>
              </a:xfrm>
              <a:custGeom>
                <a:rect b="b" l="l" r="r" t="t"/>
                <a:pathLst>
                  <a:path extrusionOk="0" h="9614" w="6595">
                    <a:moveTo>
                      <a:pt x="2284" y="1"/>
                    </a:moveTo>
                    <a:cubicBezTo>
                      <a:pt x="2224" y="1"/>
                      <a:pt x="2172" y="47"/>
                      <a:pt x="2165" y="110"/>
                    </a:cubicBezTo>
                    <a:lnTo>
                      <a:pt x="2154" y="223"/>
                    </a:lnTo>
                    <a:cubicBezTo>
                      <a:pt x="2055" y="1246"/>
                      <a:pt x="1246" y="2056"/>
                      <a:pt x="222" y="2154"/>
                    </a:cubicBezTo>
                    <a:lnTo>
                      <a:pt x="110" y="2165"/>
                    </a:lnTo>
                    <a:cubicBezTo>
                      <a:pt x="46" y="2172"/>
                      <a:pt x="1" y="2225"/>
                      <a:pt x="1" y="2284"/>
                    </a:cubicBezTo>
                    <a:lnTo>
                      <a:pt x="1" y="4241"/>
                    </a:lnTo>
                    <a:cubicBezTo>
                      <a:pt x="1" y="4307"/>
                      <a:pt x="53" y="4360"/>
                      <a:pt x="120" y="4360"/>
                    </a:cubicBezTo>
                    <a:lnTo>
                      <a:pt x="2165" y="4360"/>
                    </a:lnTo>
                    <a:lnTo>
                      <a:pt x="2165" y="7094"/>
                    </a:lnTo>
                    <a:cubicBezTo>
                      <a:pt x="2165" y="8464"/>
                      <a:pt x="3284" y="9613"/>
                      <a:pt x="4653" y="9613"/>
                    </a:cubicBezTo>
                    <a:cubicBezTo>
                      <a:pt x="4655" y="9613"/>
                      <a:pt x="4657" y="9613"/>
                      <a:pt x="4659" y="9613"/>
                    </a:cubicBezTo>
                    <a:cubicBezTo>
                      <a:pt x="4663" y="9613"/>
                      <a:pt x="4668" y="9613"/>
                      <a:pt x="4672" y="9613"/>
                    </a:cubicBezTo>
                    <a:cubicBezTo>
                      <a:pt x="5346" y="9613"/>
                      <a:pt x="5992" y="9332"/>
                      <a:pt x="6457" y="8843"/>
                    </a:cubicBezTo>
                    <a:lnTo>
                      <a:pt x="6570" y="8723"/>
                    </a:lnTo>
                    <a:cubicBezTo>
                      <a:pt x="6594" y="8698"/>
                      <a:pt x="6594" y="8663"/>
                      <a:pt x="6573" y="8639"/>
                    </a:cubicBezTo>
                    <a:lnTo>
                      <a:pt x="5395" y="7242"/>
                    </a:lnTo>
                    <a:cubicBezTo>
                      <a:pt x="5382" y="7227"/>
                      <a:pt x="5364" y="7220"/>
                      <a:pt x="5347" y="7220"/>
                    </a:cubicBezTo>
                    <a:cubicBezTo>
                      <a:pt x="5326" y="7220"/>
                      <a:pt x="5306" y="7230"/>
                      <a:pt x="5292" y="7249"/>
                    </a:cubicBezTo>
                    <a:lnTo>
                      <a:pt x="5159" y="7456"/>
                    </a:lnTo>
                    <a:cubicBezTo>
                      <a:pt x="5045" y="7627"/>
                      <a:pt x="4851" y="7728"/>
                      <a:pt x="4647" y="7728"/>
                    </a:cubicBezTo>
                    <a:cubicBezTo>
                      <a:pt x="4637" y="7728"/>
                      <a:pt x="4627" y="7728"/>
                      <a:pt x="4617" y="7727"/>
                    </a:cubicBezTo>
                    <a:cubicBezTo>
                      <a:pt x="4297" y="7699"/>
                      <a:pt x="4050" y="7432"/>
                      <a:pt x="4050" y="7112"/>
                    </a:cubicBezTo>
                    <a:lnTo>
                      <a:pt x="4050" y="4360"/>
                    </a:lnTo>
                    <a:lnTo>
                      <a:pt x="6095" y="4360"/>
                    </a:lnTo>
                    <a:cubicBezTo>
                      <a:pt x="6162" y="4360"/>
                      <a:pt x="6214" y="4304"/>
                      <a:pt x="6214" y="4241"/>
                    </a:cubicBezTo>
                    <a:lnTo>
                      <a:pt x="6214" y="2284"/>
                    </a:lnTo>
                    <a:cubicBezTo>
                      <a:pt x="6214" y="2217"/>
                      <a:pt x="6162" y="2165"/>
                      <a:pt x="6095" y="2165"/>
                    </a:cubicBezTo>
                    <a:lnTo>
                      <a:pt x="4050" y="2165"/>
                    </a:lnTo>
                    <a:lnTo>
                      <a:pt x="4050" y="120"/>
                    </a:lnTo>
                    <a:cubicBezTo>
                      <a:pt x="4050" y="54"/>
                      <a:pt x="3998" y="1"/>
                      <a:pt x="3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5636785" y="3411249"/>
                <a:ext cx="183546" cy="261472"/>
              </a:xfrm>
              <a:custGeom>
                <a:rect b="b" l="l" r="r" t="t"/>
                <a:pathLst>
                  <a:path extrusionOk="0" h="10046" w="7052">
                    <a:moveTo>
                      <a:pt x="2397" y="1"/>
                    </a:moveTo>
                    <a:cubicBezTo>
                      <a:pt x="2270" y="1"/>
                      <a:pt x="2164" y="106"/>
                      <a:pt x="2164" y="233"/>
                    </a:cubicBezTo>
                    <a:cubicBezTo>
                      <a:pt x="2164" y="1299"/>
                      <a:pt x="1299" y="2165"/>
                      <a:pt x="233" y="2165"/>
                    </a:cubicBezTo>
                    <a:cubicBezTo>
                      <a:pt x="106" y="2165"/>
                      <a:pt x="1" y="2270"/>
                      <a:pt x="1" y="2397"/>
                    </a:cubicBezTo>
                    <a:lnTo>
                      <a:pt x="1" y="4561"/>
                    </a:lnTo>
                    <a:cubicBezTo>
                      <a:pt x="1" y="4687"/>
                      <a:pt x="106" y="4793"/>
                      <a:pt x="233" y="4793"/>
                    </a:cubicBezTo>
                    <a:lnTo>
                      <a:pt x="2164" y="4793"/>
                    </a:lnTo>
                    <a:lnTo>
                      <a:pt x="2164" y="5824"/>
                    </a:lnTo>
                    <a:cubicBezTo>
                      <a:pt x="2164" y="5950"/>
                      <a:pt x="2270" y="6056"/>
                      <a:pt x="2397" y="6056"/>
                    </a:cubicBezTo>
                    <a:cubicBezTo>
                      <a:pt x="2527" y="6056"/>
                      <a:pt x="2629" y="5950"/>
                      <a:pt x="2629" y="5824"/>
                    </a:cubicBezTo>
                    <a:lnTo>
                      <a:pt x="2629" y="4561"/>
                    </a:lnTo>
                    <a:cubicBezTo>
                      <a:pt x="2629" y="4434"/>
                      <a:pt x="2527" y="4328"/>
                      <a:pt x="2397" y="4328"/>
                    </a:cubicBezTo>
                    <a:lnTo>
                      <a:pt x="465" y="4328"/>
                    </a:lnTo>
                    <a:lnTo>
                      <a:pt x="465" y="2618"/>
                    </a:lnTo>
                    <a:cubicBezTo>
                      <a:pt x="1605" y="2506"/>
                      <a:pt x="2509" y="1602"/>
                      <a:pt x="2622" y="462"/>
                    </a:cubicBezTo>
                    <a:lnTo>
                      <a:pt x="4022" y="462"/>
                    </a:lnTo>
                    <a:lnTo>
                      <a:pt x="4022" y="2393"/>
                    </a:lnTo>
                    <a:cubicBezTo>
                      <a:pt x="4022" y="2523"/>
                      <a:pt x="4124" y="2625"/>
                      <a:pt x="4251" y="2625"/>
                    </a:cubicBezTo>
                    <a:lnTo>
                      <a:pt x="6186" y="2625"/>
                    </a:lnTo>
                    <a:lnTo>
                      <a:pt x="6186" y="4328"/>
                    </a:lnTo>
                    <a:lnTo>
                      <a:pt x="4251" y="4328"/>
                    </a:lnTo>
                    <a:cubicBezTo>
                      <a:pt x="4124" y="4328"/>
                      <a:pt x="4022" y="4430"/>
                      <a:pt x="4022" y="4561"/>
                    </a:cubicBezTo>
                    <a:lnTo>
                      <a:pt x="4022" y="7323"/>
                    </a:lnTo>
                    <a:cubicBezTo>
                      <a:pt x="4022" y="7792"/>
                      <a:pt x="4402" y="8192"/>
                      <a:pt x="4871" y="8192"/>
                    </a:cubicBezTo>
                    <a:cubicBezTo>
                      <a:pt x="4873" y="8192"/>
                      <a:pt x="4875" y="8192"/>
                      <a:pt x="4877" y="8192"/>
                    </a:cubicBezTo>
                    <a:cubicBezTo>
                      <a:pt x="5162" y="8192"/>
                      <a:pt x="5426" y="8047"/>
                      <a:pt x="5581" y="7808"/>
                    </a:cubicBezTo>
                    <a:lnTo>
                      <a:pt x="6496" y="8885"/>
                    </a:lnTo>
                    <a:cubicBezTo>
                      <a:pt x="6072" y="9333"/>
                      <a:pt x="5484" y="9585"/>
                      <a:pt x="4871" y="9585"/>
                    </a:cubicBezTo>
                    <a:cubicBezTo>
                      <a:pt x="4862" y="9585"/>
                      <a:pt x="4854" y="9585"/>
                      <a:pt x="4846" y="9585"/>
                    </a:cubicBezTo>
                    <a:cubicBezTo>
                      <a:pt x="3614" y="9571"/>
                      <a:pt x="2629" y="8544"/>
                      <a:pt x="2629" y="7312"/>
                    </a:cubicBezTo>
                    <a:lnTo>
                      <a:pt x="2629" y="6950"/>
                    </a:lnTo>
                    <a:cubicBezTo>
                      <a:pt x="2629" y="6823"/>
                      <a:pt x="2523" y="6717"/>
                      <a:pt x="2397" y="6717"/>
                    </a:cubicBezTo>
                    <a:cubicBezTo>
                      <a:pt x="2270" y="6717"/>
                      <a:pt x="2164" y="6823"/>
                      <a:pt x="2164" y="6950"/>
                    </a:cubicBezTo>
                    <a:lnTo>
                      <a:pt x="2164" y="7305"/>
                    </a:lnTo>
                    <a:cubicBezTo>
                      <a:pt x="2164" y="8808"/>
                      <a:pt x="3372" y="10046"/>
                      <a:pt x="4872" y="10046"/>
                    </a:cubicBezTo>
                    <a:cubicBezTo>
                      <a:pt x="4879" y="10046"/>
                      <a:pt x="4885" y="10046"/>
                      <a:pt x="4891" y="10046"/>
                    </a:cubicBezTo>
                    <a:cubicBezTo>
                      <a:pt x="5708" y="10042"/>
                      <a:pt x="6475" y="9669"/>
                      <a:pt x="6981" y="9033"/>
                    </a:cubicBezTo>
                    <a:cubicBezTo>
                      <a:pt x="7052" y="8945"/>
                      <a:pt x="7048" y="8825"/>
                      <a:pt x="6978" y="8741"/>
                    </a:cubicBezTo>
                    <a:lnTo>
                      <a:pt x="5876" y="7442"/>
                    </a:lnTo>
                    <a:cubicBezTo>
                      <a:pt x="5796" y="7346"/>
                      <a:pt x="5684" y="7300"/>
                      <a:pt x="5573" y="7300"/>
                    </a:cubicBezTo>
                    <a:cubicBezTo>
                      <a:pt x="5431" y="7300"/>
                      <a:pt x="5291" y="7374"/>
                      <a:pt x="5218" y="7516"/>
                    </a:cubicBezTo>
                    <a:cubicBezTo>
                      <a:pt x="5159" y="7632"/>
                      <a:pt x="5043" y="7713"/>
                      <a:pt x="4912" y="7727"/>
                    </a:cubicBezTo>
                    <a:cubicBezTo>
                      <a:pt x="4898" y="7729"/>
                      <a:pt x="4884" y="7730"/>
                      <a:pt x="4870" y="7730"/>
                    </a:cubicBezTo>
                    <a:cubicBezTo>
                      <a:pt x="4660" y="7730"/>
                      <a:pt x="4487" y="7558"/>
                      <a:pt x="4487" y="7344"/>
                    </a:cubicBezTo>
                    <a:lnTo>
                      <a:pt x="4487" y="4793"/>
                    </a:lnTo>
                    <a:lnTo>
                      <a:pt x="6418" y="4793"/>
                    </a:lnTo>
                    <a:cubicBezTo>
                      <a:pt x="6545" y="4793"/>
                      <a:pt x="6650" y="4687"/>
                      <a:pt x="6650" y="4561"/>
                    </a:cubicBezTo>
                    <a:lnTo>
                      <a:pt x="6650" y="2397"/>
                    </a:lnTo>
                    <a:cubicBezTo>
                      <a:pt x="6650" y="2267"/>
                      <a:pt x="6545" y="2165"/>
                      <a:pt x="6418" y="2165"/>
                    </a:cubicBezTo>
                    <a:lnTo>
                      <a:pt x="4487" y="2165"/>
                    </a:lnTo>
                    <a:lnTo>
                      <a:pt x="4487" y="233"/>
                    </a:lnTo>
                    <a:cubicBezTo>
                      <a:pt x="4487" y="103"/>
                      <a:pt x="4381" y="1"/>
                      <a:pt x="4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3" name="Google Shape;1623;p35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"/>
          <p:cNvSpPr/>
          <p:nvPr/>
        </p:nvSpPr>
        <p:spPr>
          <a:xfrm>
            <a:off x="749052" y="1775174"/>
            <a:ext cx="652045" cy="761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"/>
          <p:cNvSpPr txBox="1"/>
          <p:nvPr>
            <p:ph type="title"/>
          </p:nvPr>
        </p:nvSpPr>
        <p:spPr>
          <a:xfrm>
            <a:off x="1460091" y="1863663"/>
            <a:ext cx="1260987" cy="1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2400"/>
              <a:t>Step 1</a:t>
            </a:r>
            <a:endParaRPr/>
          </a:p>
        </p:txBody>
      </p:sp>
      <p:sp>
        <p:nvSpPr>
          <p:cNvPr id="648" name="Google Shape;648;p8"/>
          <p:cNvSpPr txBox="1"/>
          <p:nvPr>
            <p:ph idx="2" type="title"/>
          </p:nvPr>
        </p:nvSpPr>
        <p:spPr>
          <a:xfrm>
            <a:off x="719554" y="1929450"/>
            <a:ext cx="711039" cy="71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3200"/>
              <a:t>01</a:t>
            </a:r>
            <a:endParaRPr sz="3200"/>
          </a:p>
        </p:txBody>
      </p:sp>
      <p:grpSp>
        <p:nvGrpSpPr>
          <p:cNvPr id="649" name="Google Shape;649;p8"/>
          <p:cNvGrpSpPr/>
          <p:nvPr/>
        </p:nvGrpSpPr>
        <p:grpSpPr>
          <a:xfrm>
            <a:off x="7905134" y="346587"/>
            <a:ext cx="597310" cy="82980"/>
            <a:chOff x="8209059" y="198000"/>
            <a:chExt cx="636814" cy="120078"/>
          </a:xfrm>
        </p:grpSpPr>
        <p:sp>
          <p:nvSpPr>
            <p:cNvPr id="650" name="Google Shape;650;p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8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8"/>
          <p:cNvSpPr/>
          <p:nvPr/>
        </p:nvSpPr>
        <p:spPr>
          <a:xfrm>
            <a:off x="3650053" y="154218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"/>
          <p:cNvSpPr txBox="1"/>
          <p:nvPr>
            <p:ph idx="1" type="subTitle"/>
          </p:nvPr>
        </p:nvSpPr>
        <p:spPr>
          <a:xfrm>
            <a:off x="3345970" y="1084340"/>
            <a:ext cx="152166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CA1635"/>
                </a:solidFill>
              </a:rPr>
              <a:t>BootstrapCDN</a:t>
            </a:r>
            <a:endParaRPr>
              <a:solidFill>
                <a:srgbClr val="CA1635"/>
              </a:solidFill>
            </a:endParaRPr>
          </a:p>
        </p:txBody>
      </p:sp>
      <p:grpSp>
        <p:nvGrpSpPr>
          <p:cNvPr id="656" name="Google Shape;656;p8"/>
          <p:cNvGrpSpPr/>
          <p:nvPr/>
        </p:nvGrpSpPr>
        <p:grpSpPr>
          <a:xfrm>
            <a:off x="3796984" y="337774"/>
            <a:ext cx="525435" cy="458461"/>
            <a:chOff x="2419975" y="1894800"/>
            <a:chExt cx="386975" cy="337675"/>
          </a:xfrm>
        </p:grpSpPr>
        <p:sp>
          <p:nvSpPr>
            <p:cNvPr id="657" name="Google Shape;657;p8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2518550" y="1998150"/>
              <a:ext cx="67375" cy="83100"/>
            </a:xfrm>
            <a:custGeom>
              <a:rect b="b" l="l" r="r" t="t"/>
              <a:pathLst>
                <a:path extrusionOk="0" h="3324" w="2695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41000" y="2060750"/>
              <a:ext cx="26125" cy="20500"/>
            </a:xfrm>
            <a:custGeom>
              <a:rect b="b" l="l" r="r" t="t"/>
              <a:pathLst>
                <a:path extrusionOk="0" h="820" w="1045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2641000" y="1998150"/>
              <a:ext cx="67375" cy="65725"/>
            </a:xfrm>
            <a:custGeom>
              <a:rect b="b" l="l" r="r" t="t"/>
              <a:pathLst>
                <a:path extrusionOk="0" h="2629" w="2695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2589700" y="1973675"/>
              <a:ext cx="47525" cy="132125"/>
            </a:xfrm>
            <a:custGeom>
              <a:rect b="b" l="l" r="r" t="t"/>
              <a:pathLst>
                <a:path extrusionOk="0" h="5285" w="1901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9" name="Google Shape;6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3031" y="1488507"/>
            <a:ext cx="4950563" cy="328711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"/>
          <p:cNvSpPr/>
          <p:nvPr/>
        </p:nvSpPr>
        <p:spPr>
          <a:xfrm>
            <a:off x="616688" y="2794237"/>
            <a:ext cx="228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Goto </a:t>
            </a:r>
            <a:r>
              <a:rPr b="0" i="0" lang="en-US" sz="1600" u="sng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getbootstrap</a:t>
            </a:r>
            <a:r>
              <a:rPr b="0" i="0" lang="en-US" sz="16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and click Getting Started . Scroll down.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"/>
          <p:cNvSpPr/>
          <p:nvPr/>
        </p:nvSpPr>
        <p:spPr>
          <a:xfrm>
            <a:off x="749052" y="1775174"/>
            <a:ext cx="652045" cy="761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9"/>
          <p:cNvSpPr txBox="1"/>
          <p:nvPr>
            <p:ph type="title"/>
          </p:nvPr>
        </p:nvSpPr>
        <p:spPr>
          <a:xfrm>
            <a:off x="1460091" y="1863663"/>
            <a:ext cx="1260987" cy="1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2400"/>
              <a:t>Step 2</a:t>
            </a:r>
            <a:endParaRPr/>
          </a:p>
        </p:txBody>
      </p:sp>
      <p:sp>
        <p:nvSpPr>
          <p:cNvPr id="677" name="Google Shape;677;p9"/>
          <p:cNvSpPr txBox="1"/>
          <p:nvPr>
            <p:ph idx="2" type="title"/>
          </p:nvPr>
        </p:nvSpPr>
        <p:spPr>
          <a:xfrm>
            <a:off x="719554" y="1929450"/>
            <a:ext cx="711039" cy="71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3200"/>
              <a:t>02</a:t>
            </a:r>
            <a:endParaRPr sz="3200"/>
          </a:p>
        </p:txBody>
      </p:sp>
      <p:grpSp>
        <p:nvGrpSpPr>
          <p:cNvPr id="678" name="Google Shape;678;p9"/>
          <p:cNvGrpSpPr/>
          <p:nvPr/>
        </p:nvGrpSpPr>
        <p:grpSpPr>
          <a:xfrm>
            <a:off x="7905134" y="346587"/>
            <a:ext cx="597310" cy="82980"/>
            <a:chOff x="8209059" y="198000"/>
            <a:chExt cx="636814" cy="120078"/>
          </a:xfrm>
        </p:grpSpPr>
        <p:sp>
          <p:nvSpPr>
            <p:cNvPr id="679" name="Google Shape;679;p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9"/>
          <p:cNvSpPr txBox="1"/>
          <p:nvPr>
            <p:ph idx="12" type="sldNum"/>
          </p:nvPr>
        </p:nvSpPr>
        <p:spPr>
          <a:xfrm>
            <a:off x="8446827" y="11297"/>
            <a:ext cx="68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9"/>
          <p:cNvSpPr/>
          <p:nvPr/>
        </p:nvSpPr>
        <p:spPr>
          <a:xfrm>
            <a:off x="3650053" y="154218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"/>
          <p:cNvSpPr txBox="1"/>
          <p:nvPr>
            <p:ph idx="1" type="subTitle"/>
          </p:nvPr>
        </p:nvSpPr>
        <p:spPr>
          <a:xfrm>
            <a:off x="3345970" y="1084340"/>
            <a:ext cx="152166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CA1635"/>
                </a:solidFill>
              </a:rPr>
              <a:t>BootstrapCDN</a:t>
            </a:r>
            <a:endParaRPr>
              <a:solidFill>
                <a:srgbClr val="CA1635"/>
              </a:solidFill>
            </a:endParaRPr>
          </a:p>
        </p:txBody>
      </p:sp>
      <p:grpSp>
        <p:nvGrpSpPr>
          <p:cNvPr id="685" name="Google Shape;685;p9"/>
          <p:cNvGrpSpPr/>
          <p:nvPr/>
        </p:nvGrpSpPr>
        <p:grpSpPr>
          <a:xfrm>
            <a:off x="3796984" y="337774"/>
            <a:ext cx="525435" cy="458461"/>
            <a:chOff x="2419975" y="1894800"/>
            <a:chExt cx="386975" cy="337675"/>
          </a:xfrm>
        </p:grpSpPr>
        <p:sp>
          <p:nvSpPr>
            <p:cNvPr id="686" name="Google Shape;686;p9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2518550" y="1998150"/>
              <a:ext cx="67375" cy="83100"/>
            </a:xfrm>
            <a:custGeom>
              <a:rect b="b" l="l" r="r" t="t"/>
              <a:pathLst>
                <a:path extrusionOk="0" h="3324" w="2695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641000" y="2060750"/>
              <a:ext cx="26125" cy="20500"/>
            </a:xfrm>
            <a:custGeom>
              <a:rect b="b" l="l" r="r" t="t"/>
              <a:pathLst>
                <a:path extrusionOk="0" h="820" w="1045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641000" y="1998150"/>
              <a:ext cx="67375" cy="65725"/>
            </a:xfrm>
            <a:custGeom>
              <a:rect b="b" l="l" r="r" t="t"/>
              <a:pathLst>
                <a:path extrusionOk="0" h="2629" w="2695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589700" y="1973675"/>
              <a:ext cx="47525" cy="132125"/>
            </a:xfrm>
            <a:custGeom>
              <a:rect b="b" l="l" r="r" t="t"/>
              <a:pathLst>
                <a:path extrusionOk="0" h="5285" w="1901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9"/>
          <p:cNvSpPr/>
          <p:nvPr/>
        </p:nvSpPr>
        <p:spPr>
          <a:xfrm>
            <a:off x="616688" y="2794237"/>
            <a:ext cx="228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the &lt;link&gt; and paste it in the head section of the HTML code. 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"/>
          <p:cNvSpPr/>
          <p:nvPr/>
        </p:nvSpPr>
        <p:spPr>
          <a:xfrm>
            <a:off x="2635372" y="1593908"/>
            <a:ext cx="6019531" cy="323165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 lang="en"&gt;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&lt;title&gt;Learning Bootstrap @ CEDP 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&lt;meta name="description" content="Hello World"&gt;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rel="stylesheet" href= </a:t>
            </a: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https://stackpath.bootstrapcdn.com/bootstrap/4.3.1/css/bootstrap.min.css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integrity= "sha384-ggOyR0iXCbMQv3Xipma34MD+dH/1fQ784/j6cY/iJTQUOhcWr7x9JvoRxT2MZw1T"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crossorigin="anonymous"&gt;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Hello World!&lt;/div&gt;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&lt;div&gt; You're learning Bootstrap on CEDP&lt;/div&gt;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700" name="Google Shape;700;p9"/>
          <p:cNvSpPr/>
          <p:nvPr/>
        </p:nvSpPr>
        <p:spPr>
          <a:xfrm>
            <a:off x="5029200" y="1285422"/>
            <a:ext cx="1735209" cy="287079"/>
          </a:xfrm>
          <a:prstGeom prst="rect">
            <a:avLst/>
          </a:prstGeom>
          <a:solidFill>
            <a:srgbClr val="1A7AFE"/>
          </a:solidFill>
          <a:ln cap="flat" cmpd="sng" w="25400">
            <a:solidFill>
              <a:srgbClr val="B59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Samrat Kumar Dey</dc:creator>
</cp:coreProperties>
</file>