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82E4C-C257-45B3-BD0C-F348CDB17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81D5-12E9-49FC-9940-88639A6E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22" y="1122363"/>
            <a:ext cx="1131362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Temporary title: </a:t>
            </a:r>
            <a:r>
              <a:rPr lang="en-US" b="1" dirty="0" smtClean="0">
                <a:solidFill>
                  <a:srgbClr val="FF0000"/>
                </a:solidFill>
              </a:rPr>
              <a:t>Spatiotemporal risk factors to predict COVID-19 morbidity and mortality in the USA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0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Objectives of the study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potential environmental (temperature, rainfall, humidity) risk factors in the spread of COVID-19 in the USA</a:t>
            </a:r>
          </a:p>
          <a:p>
            <a:r>
              <a:rPr lang="en-US" dirty="0" smtClean="0"/>
              <a:t>Determine the role of comorbidity (obesity, Asthma, Hypertension, Diabetes, CVD, COPD, Kidney disease, Cancer, HIV/AIDS, and hypertension) in the spread of COVID-19 in the USA</a:t>
            </a:r>
          </a:p>
          <a:p>
            <a:r>
              <a:rPr lang="en-US" dirty="0" smtClean="0"/>
              <a:t>Determine the role of age, sex, and racial distribution in the spread of COVID-19 in the </a:t>
            </a:r>
            <a:r>
              <a:rPr lang="en-US" dirty="0" smtClean="0"/>
              <a:t>USA</a:t>
            </a:r>
          </a:p>
          <a:p>
            <a:r>
              <a:rPr lang="en-US" dirty="0" smtClean="0"/>
              <a:t>Determine the association where (counties) there are more illegal migrants </a:t>
            </a:r>
            <a:r>
              <a:rPr lang="en-US" smtClean="0"/>
              <a:t>are living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5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available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Daily morbidity and mortality at the county level</a:t>
            </a:r>
          </a:p>
          <a:p>
            <a:r>
              <a:rPr lang="en-US" dirty="0" smtClean="0"/>
              <a:t>Daily minimum, mean, and maximum temperature, total rainfall, and relative humidity at the county level</a:t>
            </a:r>
          </a:p>
          <a:p>
            <a:r>
              <a:rPr lang="en-US" dirty="0" smtClean="0"/>
              <a:t>Prevalence of obesity, Asthma	, Hypertension, Diabetes, CVD, COPD, Kidney disease, Cancer, HIV/AIDS, and hypertension at the county level</a:t>
            </a:r>
          </a:p>
          <a:p>
            <a:r>
              <a:rPr lang="en-US" dirty="0" smtClean="0"/>
              <a:t>Demographic data (age, sex, racial distribution) at the county level</a:t>
            </a:r>
          </a:p>
          <a:p>
            <a:r>
              <a:rPr lang="en-US" dirty="0" smtClean="0"/>
              <a:t>Climate zone (location of each county)</a:t>
            </a:r>
          </a:p>
          <a:p>
            <a:r>
              <a:rPr lang="en-US" dirty="0" smtClean="0"/>
              <a:t>Population and household density</a:t>
            </a:r>
          </a:p>
          <a:p>
            <a:r>
              <a:rPr lang="en-US" dirty="0" smtClean="0"/>
              <a:t>Undocumented immigrants at the county level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approaches</a:t>
            </a:r>
          </a:p>
          <a:p>
            <a:r>
              <a:rPr lang="en-US" dirty="0" smtClean="0"/>
              <a:t>County population need to be adjusted in the model</a:t>
            </a:r>
          </a:p>
          <a:p>
            <a:r>
              <a:rPr lang="en-US" dirty="0" smtClean="0"/>
              <a:t>Undocumented immigrants at the county level need to be adjusted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05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Abolfazl </a:t>
            </a:r>
            <a:r>
              <a:rPr lang="en-US" sz="2000" dirty="0" err="1" smtClean="0"/>
              <a:t>Mollalo</a:t>
            </a:r>
            <a:r>
              <a:rPr lang="en-US" sz="2000" dirty="0" smtClean="0"/>
              <a:t> , </a:t>
            </a:r>
            <a:r>
              <a:rPr lang="en-US" sz="2000" dirty="0" err="1" smtClean="0"/>
              <a:t>Behzad</a:t>
            </a:r>
            <a:r>
              <a:rPr lang="en-US" sz="2000" dirty="0" smtClean="0"/>
              <a:t> </a:t>
            </a:r>
            <a:r>
              <a:rPr lang="en-US" sz="2000" dirty="0" err="1" smtClean="0"/>
              <a:t>Vahedi</a:t>
            </a:r>
            <a:r>
              <a:rPr lang="en-US" sz="2000" dirty="0" smtClean="0"/>
              <a:t>, Kiara M Rivera. GIS-based spatial modeling of COVID-19 incidence rate in the continental United States. </a:t>
            </a:r>
            <a:r>
              <a:rPr lang="fr-FR" sz="2000" dirty="0" err="1" smtClean="0"/>
              <a:t>Sci</a:t>
            </a:r>
            <a:r>
              <a:rPr lang="fr-FR" sz="2000" dirty="0" smtClean="0"/>
              <a:t> Total Environ. 2020 </a:t>
            </a:r>
            <a:r>
              <a:rPr lang="fr-FR" sz="2000" dirty="0" err="1" smtClean="0"/>
              <a:t>Aug</a:t>
            </a:r>
            <a:r>
              <a:rPr lang="fr-FR" sz="2000" dirty="0" smtClean="0"/>
              <a:t> 1;728:138884.</a:t>
            </a:r>
          </a:p>
          <a:p>
            <a:pPr fontAlgn="ctr"/>
            <a:r>
              <a:rPr lang="en-US" sz="2000" dirty="0" smtClean="0"/>
              <a:t>Millett, et, al. Assessing differential impacts of COVID-19 on black communities. </a:t>
            </a:r>
            <a:r>
              <a:rPr lang="en-US" sz="2000" dirty="0"/>
              <a:t>Annals of </a:t>
            </a:r>
            <a:r>
              <a:rPr lang="en-US" sz="2000" dirty="0" smtClean="0"/>
              <a:t>Epidemiology Volume </a:t>
            </a:r>
            <a:r>
              <a:rPr lang="en-US" sz="2000" dirty="0"/>
              <a:t>47, July 2020, Pages </a:t>
            </a:r>
            <a:r>
              <a:rPr lang="en-US" sz="2000" dirty="0" smtClean="0"/>
              <a:t>37-44. </a:t>
            </a:r>
            <a:endParaRPr lang="en-US" sz="2000" dirty="0"/>
          </a:p>
          <a:p>
            <a:r>
              <a:rPr lang="en-US" sz="2000" dirty="0" smtClean="0"/>
              <a:t>Abolfazl </a:t>
            </a:r>
            <a:r>
              <a:rPr lang="en-US" sz="2000" dirty="0" err="1" smtClean="0"/>
              <a:t>Mollalo</a:t>
            </a:r>
            <a:r>
              <a:rPr lang="en-US" sz="2000" dirty="0" smtClean="0"/>
              <a:t>, Kiara M Rivera, </a:t>
            </a:r>
            <a:r>
              <a:rPr lang="en-US" sz="2000" dirty="0" err="1" smtClean="0"/>
              <a:t>Behzad</a:t>
            </a:r>
            <a:r>
              <a:rPr lang="en-US" sz="2000" dirty="0" smtClean="0"/>
              <a:t> </a:t>
            </a:r>
            <a:r>
              <a:rPr lang="en-US" sz="2000" dirty="0" err="1" smtClean="0"/>
              <a:t>Vahedi</a:t>
            </a:r>
            <a:r>
              <a:rPr lang="en-US" sz="2000" dirty="0" smtClean="0"/>
              <a:t>. Artificial Neural Network Modeling of Novel Coronavirus (COVID-19) Incidence Rates across the Continental United States. </a:t>
            </a:r>
            <a:r>
              <a:rPr lang="en-US" sz="2000" dirty="0" err="1" smtClean="0"/>
              <a:t>Int</a:t>
            </a:r>
            <a:r>
              <a:rPr lang="en-US" sz="2000" dirty="0" smtClean="0"/>
              <a:t> J Environ Res Public Health. 2020 Jun 12;17(12):4204.</a:t>
            </a:r>
          </a:p>
          <a:p>
            <a:r>
              <a:rPr lang="en-US" sz="2000" dirty="0" smtClean="0"/>
              <a:t>Liang et, al. Urban Air Pollution May Enhance COVID-19 Case-Fatality and Mortality Rates in the United States. https://pubmed.ncbi.nlm.nih.gov/32511493/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42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Temporary title: Spatiotemporal risk factors to predict COVID-19 morbidity and mortality in the USA</vt:lpstr>
      <vt:lpstr>Objectives of the study</vt:lpstr>
      <vt:lpstr>Data available</vt:lpstr>
      <vt:lpstr>Methodology</vt:lpstr>
      <vt:lpstr>References</vt:lpstr>
    </vt:vector>
  </TitlesOfParts>
  <Company>UNTHSC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GIS-based spatial modeling of COVID-19 incidence rate in the USA</dc:title>
  <dc:creator>Haque, Md ubydul</dc:creator>
  <cp:lastModifiedBy>Haque, Md ubydul</cp:lastModifiedBy>
  <cp:revision>8</cp:revision>
  <dcterms:created xsi:type="dcterms:W3CDTF">2020-07-30T06:12:11Z</dcterms:created>
  <dcterms:modified xsi:type="dcterms:W3CDTF">2020-10-24T06:30:55Z</dcterms:modified>
</cp:coreProperties>
</file>