
<file path=[Content_Types].xml><?xml version="1.0" encoding="utf-8"?>
<Types xmlns="http://schemas.openxmlformats.org/package/2006/content-types">
  <Default Extension="emf" ContentType="image/x-emf"/>
  <Default Extension="jpg" ContentType="image/jpeg"/>
  <Default Extension="png" ContentType="image/png"/>
  <Default Extension="ppm"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comments/comment2.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3.xml" ContentType="application/vnd.openxmlformats-officedocument.presentationml.comments+xml"/>
  <Override PartName="/ppt/notesSlides/notesSlide11.xml" ContentType="application/vnd.openxmlformats-officedocument.presentationml.notesSlide+xml"/>
  <Override PartName="/ppt/comments/comment4.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sldIdLst>
    <p:sldId id="256" r:id="rId5"/>
    <p:sldId id="259" r:id="rId6"/>
    <p:sldId id="260" r:id="rId7"/>
    <p:sldId id="261" r:id="rId8"/>
    <p:sldId id="271" r:id="rId9"/>
    <p:sldId id="262" r:id="rId10"/>
    <p:sldId id="264" r:id="rId11"/>
    <p:sldId id="268" r:id="rId12"/>
    <p:sldId id="270" r:id="rId13"/>
    <p:sldId id="265" r:id="rId14"/>
    <p:sldId id="266" r:id="rId15"/>
  </p:sldIdLst>
  <p:sldSz cx="9144000" cy="5143500" type="screen16x9"/>
  <p:notesSz cx="6858000" cy="9144000"/>
  <p:defaultTextStyle>
    <a:defPPr>
      <a:defRPr lang="nb-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rmad Munir" initials="SM" lastIdx="13" clrIdx="0">
    <p:extLst>
      <p:ext uri="{19B8F6BF-5375-455C-9EA6-DF929625EA0E}">
        <p15:presenceInfo xmlns:p15="http://schemas.microsoft.com/office/powerpoint/2012/main" userId="S::a935518@yara.com::7ef072e5-e9bd-485c-814b-7e66e2baf43c" providerId="AD"/>
      </p:ext>
    </p:extLst>
  </p:cmAuthor>
  <p:cmAuthor id="2" name="Md Rizwan" initials="MR" lastIdx="1" clrIdx="1">
    <p:extLst>
      <p:ext uri="{19B8F6BF-5375-455C-9EA6-DF929625EA0E}">
        <p15:presenceInfo xmlns:p15="http://schemas.microsoft.com/office/powerpoint/2012/main" userId="S::mdriz@ntnu.no::03b5640c-a077-4d96-97a7-6644235e51a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45F6"/>
    <a:srgbClr val="8381F8"/>
    <a:srgbClr val="BBAC76"/>
    <a:srgbClr val="0D347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413A17-1035-4546-BE1D-7CE863150BA0}" v="15" dt="2019-12-13T12:47:59.8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58" autoAdjust="0"/>
    <p:restoredTop sz="94522"/>
  </p:normalViewPr>
  <p:slideViewPr>
    <p:cSldViewPr snapToGrid="0" snapToObjects="1">
      <p:cViewPr varScale="1">
        <p:scale>
          <a:sx n="156" d="100"/>
          <a:sy n="156" d="100"/>
        </p:scale>
        <p:origin x="208" y="168"/>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mad Munir" userId="7ef072e5-e9bd-485c-814b-7e66e2baf43c" providerId="ADAL" clId="{20413A17-1035-4546-BE1D-7CE863150BA0}"/>
    <pc:docChg chg="modSld">
      <pc:chgData name="Sarmad Munir" userId="7ef072e5-e9bd-485c-814b-7e66e2baf43c" providerId="ADAL" clId="{20413A17-1035-4546-BE1D-7CE863150BA0}" dt="2019-12-13T12:47:59.877" v="14"/>
      <pc:docMkLst>
        <pc:docMk/>
      </pc:docMkLst>
      <pc:sldChg chg="modCm">
        <pc:chgData name="Sarmad Munir" userId="7ef072e5-e9bd-485c-814b-7e66e2baf43c" providerId="ADAL" clId="{20413A17-1035-4546-BE1D-7CE863150BA0}" dt="2019-12-13T12:41:10.025" v="2"/>
        <pc:sldMkLst>
          <pc:docMk/>
          <pc:sldMk cId="3243102052" sldId="256"/>
        </pc:sldMkLst>
      </pc:sldChg>
      <pc:sldChg chg="modCm">
        <pc:chgData name="Sarmad Munir" userId="7ef072e5-e9bd-485c-814b-7e66e2baf43c" providerId="ADAL" clId="{20413A17-1035-4546-BE1D-7CE863150BA0}" dt="2019-12-13T12:41:42.751" v="3"/>
        <pc:sldMkLst>
          <pc:docMk/>
          <pc:sldMk cId="314013529" sldId="259"/>
        </pc:sldMkLst>
      </pc:sldChg>
      <pc:sldChg chg="addCm modCm">
        <pc:chgData name="Sarmad Munir" userId="7ef072e5-e9bd-485c-814b-7e66e2baf43c" providerId="ADAL" clId="{20413A17-1035-4546-BE1D-7CE863150BA0}" dt="2019-12-13T12:45:17.089" v="10"/>
        <pc:sldMkLst>
          <pc:docMk/>
          <pc:sldMk cId="720387723" sldId="262"/>
        </pc:sldMkLst>
      </pc:sldChg>
      <pc:sldChg chg="addCm modCm">
        <pc:chgData name="Sarmad Munir" userId="7ef072e5-e9bd-485c-814b-7e66e2baf43c" providerId="ADAL" clId="{20413A17-1035-4546-BE1D-7CE863150BA0}" dt="2019-12-13T12:42:51.511" v="5"/>
        <pc:sldMkLst>
          <pc:docMk/>
          <pc:sldMk cId="1223349903" sldId="264"/>
        </pc:sldMkLst>
      </pc:sldChg>
      <pc:sldChg chg="addCm modCm">
        <pc:chgData name="Sarmad Munir" userId="7ef072e5-e9bd-485c-814b-7e66e2baf43c" providerId="ADAL" clId="{20413A17-1035-4546-BE1D-7CE863150BA0}" dt="2019-12-13T12:47:59.877" v="14"/>
        <pc:sldMkLst>
          <pc:docMk/>
          <pc:sldMk cId="1546680777" sldId="265"/>
        </pc:sldMkLst>
      </pc:sldChg>
      <pc:sldChg chg="addCm delCm modCm">
        <pc:chgData name="Sarmad Munir" userId="7ef072e5-e9bd-485c-814b-7e66e2baf43c" providerId="ADAL" clId="{20413A17-1035-4546-BE1D-7CE863150BA0}" dt="2019-12-13T12:45:45.917" v="12"/>
        <pc:sldMkLst>
          <pc:docMk/>
          <pc:sldMk cId="240245105" sldId="266"/>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9-12-13T13:29:26.129" idx="4">
    <p:pos x="172" y="628"/>
    <p:text>This slide needs a lot of explanation. Not easy to understand what is happening here. Take your time to explain this so that people grasp the main issue. If they understand it, it'll become easier for you to explain your results.</p:text>
    <p:extLst>
      <p:ext uri="{C676402C-5697-4E1C-873F-D02D1690AC5C}">
        <p15:threadingInfo xmlns:p15="http://schemas.microsoft.com/office/powerpoint/2012/main" timeZoneBias="-60"/>
      </p:ext>
    </p:extLst>
  </p:cm>
  <p:cm authorId="1" dt="2019-12-13T13:32:26.096" idx="5">
    <p:pos x="172" y="764"/>
    <p:text>When you are explaining results you can go back and forth to this slide and give them some time to process the information.</p:text>
    <p:extLst>
      <p:ext uri="{C676402C-5697-4E1C-873F-D02D1690AC5C}">
        <p15:threadingInfo xmlns:p15="http://schemas.microsoft.com/office/powerpoint/2012/main" timeZoneBias="-60">
          <p15:parentCm authorId="1" idx="4"/>
        </p15:threadingInfo>
      </p:ext>
    </p:extLst>
  </p:cm>
  <p:cm authorId="1" dt="2019-12-13T13:44:35.445" idx="11">
    <p:pos x="20" y="624"/>
    <p:text>Explain here what are MVs and what are CVs. Your reults will show which CVs are more important to control.</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12-13T13:42:42.293" idx="9">
    <p:pos x="45" y="488"/>
    <p:text>Too much info here, go slow.</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12-13T13:47:17.272" idx="13">
    <p:pos x="10" y="10"/>
    <p:text>Is there any other way of controlling T_in, may be a better way? Just a food for thought, someone may ask you about it.</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12-13T13:36:29.707" idx="7">
    <p:pos x="10" y="10"/>
    <p:text>Add a conclusion slide or merge conclusion and future work slides. Tell what you achieved, what were the challenges you faced and what still needs to be resolved (future work).</p:text>
    <p:extLst>
      <p:ext uri="{C676402C-5697-4E1C-873F-D02D1690AC5C}">
        <p15:threadingInfo xmlns:p15="http://schemas.microsoft.com/office/powerpoint/2012/main" timeZoneBias="-60"/>
      </p:ext>
    </p:extLst>
  </p:cm>
  <p:cm authorId="2" dt="2019-12-14T11:42:35.737" idx="1">
    <p:pos x="10" y="146"/>
    <p:text>In conclusions include the assumptions that acne relaxed to make system more complex like dissolution of H2 in O2 (read Yara report)</p:text>
    <p:extLst>
      <p:ext uri="{C676402C-5697-4E1C-873F-D02D1690AC5C}">
        <p15:threadingInfo xmlns:p15="http://schemas.microsoft.com/office/powerpoint/2012/main" timeZoneBias="-60">
          <p15:parentCm authorId="1" idx="7"/>
        </p15:threadingInfo>
      </p:ext>
    </p:extLst>
  </p:cm>
  <p:cm authorId="1" dt="2019-12-13T13:37:51.008" idx="8">
    <p:pos x="146" y="146"/>
    <p:text>You have used 3 pictures which I assume are not your own. Please use reference for such pictures.</p:text>
    <p:extLst>
      <p:ext uri="{C676402C-5697-4E1C-873F-D02D1690AC5C}">
        <p15:threadingInfo xmlns:p15="http://schemas.microsoft.com/office/powerpoint/2012/main" timeZoneBias="-60"/>
      </p:ext>
    </p:extLst>
  </p:cm>
  <p:cm authorId="1" dt="2019-12-13T13:45:23.833" idx="12">
    <p:pos x="156" y="33"/>
    <p:text>Is regulatory layer control complete?</p:text>
    <p:extLst>
      <p:ext uri="{C676402C-5697-4E1C-873F-D02D1690AC5C}">
        <p15:threadingInfo xmlns:p15="http://schemas.microsoft.com/office/powerpoint/2012/main" timeZoneBias="-60"/>
      </p:ext>
    </p:extLst>
  </p:cm>
</p:cmLst>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ADADEA-D391-4B15-8F73-B97ACA328CB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C0B32D0-42EB-40B3-80E1-82982D15080D}">
      <dgm:prSet/>
      <dgm:spPr/>
      <dgm:t>
        <a:bodyPr/>
        <a:lstStyle/>
        <a:p>
          <a:pPr>
            <a:lnSpc>
              <a:spcPct val="100000"/>
            </a:lnSpc>
          </a:pPr>
          <a:r>
            <a:rPr lang="nb-NO" dirty="0"/>
            <a:t>Motivation and Introduction</a:t>
          </a:r>
          <a:endParaRPr lang="en-US" dirty="0"/>
        </a:p>
      </dgm:t>
    </dgm:pt>
    <dgm:pt modelId="{4C22F40F-3C96-4BB2-99E8-C4F54B48BC43}" type="parTrans" cxnId="{7EFC39D2-67C1-46B5-87A4-31FFEF2F8B07}">
      <dgm:prSet/>
      <dgm:spPr/>
      <dgm:t>
        <a:bodyPr/>
        <a:lstStyle/>
        <a:p>
          <a:endParaRPr lang="en-US"/>
        </a:p>
      </dgm:t>
    </dgm:pt>
    <dgm:pt modelId="{0287EA2D-D1B2-4082-9C8D-48C094129460}" type="sibTrans" cxnId="{7EFC39D2-67C1-46B5-87A4-31FFEF2F8B07}">
      <dgm:prSet/>
      <dgm:spPr/>
      <dgm:t>
        <a:bodyPr/>
        <a:lstStyle/>
        <a:p>
          <a:endParaRPr lang="en-US"/>
        </a:p>
      </dgm:t>
    </dgm:pt>
    <dgm:pt modelId="{566508A4-5052-4CA3-A4C0-D6CFB8224249}">
      <dgm:prSet/>
      <dgm:spPr/>
      <dgm:t>
        <a:bodyPr/>
        <a:lstStyle/>
        <a:p>
          <a:pPr>
            <a:lnSpc>
              <a:spcPct val="100000"/>
            </a:lnSpc>
          </a:pPr>
          <a:r>
            <a:rPr lang="nb-NO" dirty="0" err="1"/>
            <a:t>Process</a:t>
          </a:r>
          <a:r>
            <a:rPr lang="nb-NO" dirty="0"/>
            <a:t> </a:t>
          </a:r>
          <a:r>
            <a:rPr lang="nb-NO" dirty="0" err="1"/>
            <a:t>flowsheet</a:t>
          </a:r>
          <a:r>
            <a:rPr lang="nb-NO" dirty="0"/>
            <a:t> </a:t>
          </a:r>
          <a:endParaRPr lang="en-US" dirty="0"/>
        </a:p>
      </dgm:t>
    </dgm:pt>
    <dgm:pt modelId="{69E96A82-C71D-4B42-B8F4-CACEC59CF356}" type="parTrans" cxnId="{34099FE0-0571-4BBB-8EAD-608A4555980E}">
      <dgm:prSet/>
      <dgm:spPr/>
      <dgm:t>
        <a:bodyPr/>
        <a:lstStyle/>
        <a:p>
          <a:endParaRPr lang="en-US"/>
        </a:p>
      </dgm:t>
    </dgm:pt>
    <dgm:pt modelId="{063F48B5-0310-4F4E-A0B8-E3DA753D75BE}" type="sibTrans" cxnId="{34099FE0-0571-4BBB-8EAD-608A4555980E}">
      <dgm:prSet/>
      <dgm:spPr/>
      <dgm:t>
        <a:bodyPr/>
        <a:lstStyle/>
        <a:p>
          <a:endParaRPr lang="en-US"/>
        </a:p>
      </dgm:t>
    </dgm:pt>
    <dgm:pt modelId="{D78E6FD1-878F-4416-B158-E2FBCEC71F8C}">
      <dgm:prSet/>
      <dgm:spPr/>
      <dgm:t>
        <a:bodyPr/>
        <a:lstStyle/>
        <a:p>
          <a:pPr>
            <a:lnSpc>
              <a:spcPct val="100000"/>
            </a:lnSpc>
          </a:pPr>
          <a:r>
            <a:rPr lang="en-US" dirty="0"/>
            <a:t>D</a:t>
          </a:r>
          <a:r>
            <a:rPr lang="nb-NO" dirty="0" err="1"/>
            <a:t>ynamic</a:t>
          </a:r>
          <a:r>
            <a:rPr lang="nb-NO" dirty="0"/>
            <a:t> </a:t>
          </a:r>
          <a:r>
            <a:rPr lang="nb-NO" dirty="0" err="1"/>
            <a:t>simulation</a:t>
          </a:r>
          <a:r>
            <a:rPr lang="nb-NO" dirty="0"/>
            <a:t> </a:t>
          </a:r>
          <a:r>
            <a:rPr lang="nb-NO" dirty="0" err="1"/>
            <a:t>results</a:t>
          </a:r>
          <a:endParaRPr lang="en-US" dirty="0"/>
        </a:p>
      </dgm:t>
    </dgm:pt>
    <dgm:pt modelId="{8E8F1B28-2416-426D-8BF6-B9A7C596D857}" type="parTrans" cxnId="{4987A091-70B6-4C58-B653-FF18F0AA88C8}">
      <dgm:prSet/>
      <dgm:spPr/>
      <dgm:t>
        <a:bodyPr/>
        <a:lstStyle/>
        <a:p>
          <a:endParaRPr lang="en-US"/>
        </a:p>
      </dgm:t>
    </dgm:pt>
    <dgm:pt modelId="{B46CE078-BB85-4954-AE3E-7DF746FD56A4}" type="sibTrans" cxnId="{4987A091-70B6-4C58-B653-FF18F0AA88C8}">
      <dgm:prSet/>
      <dgm:spPr/>
      <dgm:t>
        <a:bodyPr/>
        <a:lstStyle/>
        <a:p>
          <a:endParaRPr lang="en-US"/>
        </a:p>
      </dgm:t>
    </dgm:pt>
    <dgm:pt modelId="{EC84F6AC-7386-4142-AEBC-50F5CFF4432D}">
      <dgm:prSet/>
      <dgm:spPr/>
      <dgm:t>
        <a:bodyPr/>
        <a:lstStyle/>
        <a:p>
          <a:pPr>
            <a:lnSpc>
              <a:spcPct val="100000"/>
            </a:lnSpc>
          </a:pPr>
          <a:r>
            <a:rPr lang="nb-NO" dirty="0"/>
            <a:t>Control </a:t>
          </a:r>
          <a:r>
            <a:rPr lang="nb-NO" dirty="0" err="1"/>
            <a:t>study</a:t>
          </a:r>
          <a:r>
            <a:rPr lang="nb-NO" dirty="0"/>
            <a:t>: Design </a:t>
          </a:r>
          <a:r>
            <a:rPr lang="nb-NO" dirty="0" err="1"/>
            <a:t>of</a:t>
          </a:r>
          <a:r>
            <a:rPr lang="nb-NO" dirty="0"/>
            <a:t> </a:t>
          </a:r>
          <a:r>
            <a:rPr lang="nb-NO" dirty="0" err="1"/>
            <a:t>regulatory</a:t>
          </a:r>
          <a:r>
            <a:rPr lang="nb-NO" dirty="0"/>
            <a:t> </a:t>
          </a:r>
          <a:r>
            <a:rPr lang="nb-NO" dirty="0" err="1"/>
            <a:t>control</a:t>
          </a:r>
          <a:r>
            <a:rPr lang="nb-NO" dirty="0"/>
            <a:t> </a:t>
          </a:r>
          <a:r>
            <a:rPr lang="nb-NO" dirty="0" err="1"/>
            <a:t>layer</a:t>
          </a:r>
          <a:endParaRPr lang="en-US" dirty="0"/>
        </a:p>
      </dgm:t>
    </dgm:pt>
    <dgm:pt modelId="{AEA2BE60-6811-4257-ABDB-F5BC182DCDEE}" type="parTrans" cxnId="{5DEACD1C-8653-4AF7-92C2-9BAF814E0EC0}">
      <dgm:prSet/>
      <dgm:spPr/>
      <dgm:t>
        <a:bodyPr/>
        <a:lstStyle/>
        <a:p>
          <a:endParaRPr lang="en-US"/>
        </a:p>
      </dgm:t>
    </dgm:pt>
    <dgm:pt modelId="{53FDB7AC-36E5-463D-8B91-2C2554F94313}" type="sibTrans" cxnId="{5DEACD1C-8653-4AF7-92C2-9BAF814E0EC0}">
      <dgm:prSet/>
      <dgm:spPr/>
      <dgm:t>
        <a:bodyPr/>
        <a:lstStyle/>
        <a:p>
          <a:endParaRPr lang="en-US"/>
        </a:p>
      </dgm:t>
    </dgm:pt>
    <dgm:pt modelId="{2D0A1DA1-B436-4A62-95B0-B8A0DC0657BC}">
      <dgm:prSet/>
      <dgm:spPr/>
      <dgm:t>
        <a:bodyPr/>
        <a:lstStyle/>
        <a:p>
          <a:pPr>
            <a:lnSpc>
              <a:spcPct val="100000"/>
            </a:lnSpc>
          </a:pPr>
          <a:r>
            <a:rPr lang="en-US" dirty="0"/>
            <a:t>Conclusion and future work</a:t>
          </a:r>
        </a:p>
      </dgm:t>
    </dgm:pt>
    <dgm:pt modelId="{C8C7EA52-5360-4927-80C3-AD267C713329}" type="parTrans" cxnId="{9876127B-1068-4B62-B499-54950F29DDC8}">
      <dgm:prSet/>
      <dgm:spPr/>
      <dgm:t>
        <a:bodyPr/>
        <a:lstStyle/>
        <a:p>
          <a:endParaRPr lang="en-US"/>
        </a:p>
      </dgm:t>
    </dgm:pt>
    <dgm:pt modelId="{FC2D9097-1997-4C78-B59A-5BDFCA73822E}" type="sibTrans" cxnId="{9876127B-1068-4B62-B499-54950F29DDC8}">
      <dgm:prSet/>
      <dgm:spPr/>
      <dgm:t>
        <a:bodyPr/>
        <a:lstStyle/>
        <a:p>
          <a:endParaRPr lang="en-US"/>
        </a:p>
      </dgm:t>
    </dgm:pt>
    <dgm:pt modelId="{DDDD57DF-1B91-4901-A56C-4FAE1A56003A}" type="pres">
      <dgm:prSet presAssocID="{49ADADEA-D391-4B15-8F73-B97ACA328CB8}" presName="root" presStyleCnt="0">
        <dgm:presLayoutVars>
          <dgm:dir/>
          <dgm:resizeHandles val="exact"/>
        </dgm:presLayoutVars>
      </dgm:prSet>
      <dgm:spPr/>
    </dgm:pt>
    <dgm:pt modelId="{912B20BB-E909-48A8-BCF3-94CDEDC51514}" type="pres">
      <dgm:prSet presAssocID="{2C0B32D0-42EB-40B3-80E1-82982D15080D}" presName="compNode" presStyleCnt="0"/>
      <dgm:spPr/>
    </dgm:pt>
    <dgm:pt modelId="{A7466AE1-58B5-407B-91E7-59F6EDED2AC4}" type="pres">
      <dgm:prSet presAssocID="{2C0B32D0-42EB-40B3-80E1-82982D15080D}" presName="bgRect" presStyleLbl="bgShp" presStyleIdx="0" presStyleCnt="5"/>
      <dgm:spPr/>
    </dgm:pt>
    <dgm:pt modelId="{E8CB5F19-8297-4D68-ABAE-DCF1397480D1}" type="pres">
      <dgm:prSet presAssocID="{2C0B32D0-42EB-40B3-80E1-82982D15080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C124F694-978B-41E7-96F8-D8976E5B329D}" type="pres">
      <dgm:prSet presAssocID="{2C0B32D0-42EB-40B3-80E1-82982D15080D}" presName="spaceRect" presStyleCnt="0"/>
      <dgm:spPr/>
    </dgm:pt>
    <dgm:pt modelId="{7D5E25CE-93CE-4CD3-A86C-76CDBEBE3988}" type="pres">
      <dgm:prSet presAssocID="{2C0B32D0-42EB-40B3-80E1-82982D15080D}" presName="parTx" presStyleLbl="revTx" presStyleIdx="0" presStyleCnt="5">
        <dgm:presLayoutVars>
          <dgm:chMax val="0"/>
          <dgm:chPref val="0"/>
        </dgm:presLayoutVars>
      </dgm:prSet>
      <dgm:spPr/>
    </dgm:pt>
    <dgm:pt modelId="{D1A4084F-45B4-4DAE-943F-5CE41B21EDA3}" type="pres">
      <dgm:prSet presAssocID="{0287EA2D-D1B2-4082-9C8D-48C094129460}" presName="sibTrans" presStyleCnt="0"/>
      <dgm:spPr/>
    </dgm:pt>
    <dgm:pt modelId="{A027FE3F-A2A6-4D8F-9F69-F0A8662B9D88}" type="pres">
      <dgm:prSet presAssocID="{566508A4-5052-4CA3-A4C0-D6CFB8224249}" presName="compNode" presStyleCnt="0"/>
      <dgm:spPr/>
    </dgm:pt>
    <dgm:pt modelId="{4082BADF-1932-484C-8730-1AF1A06049B1}" type="pres">
      <dgm:prSet presAssocID="{566508A4-5052-4CA3-A4C0-D6CFB8224249}" presName="bgRect" presStyleLbl="bgShp" presStyleIdx="1" presStyleCnt="5"/>
      <dgm:spPr/>
    </dgm:pt>
    <dgm:pt modelId="{1A6DB871-8C70-42B9-8C6A-B33DB1181C72}" type="pres">
      <dgm:prSet presAssocID="{566508A4-5052-4CA3-A4C0-D6CFB822424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twork Diagram"/>
        </a:ext>
      </dgm:extLst>
    </dgm:pt>
    <dgm:pt modelId="{8C2F5D9C-7D5E-46FE-8AF2-E666D903224B}" type="pres">
      <dgm:prSet presAssocID="{566508A4-5052-4CA3-A4C0-D6CFB8224249}" presName="spaceRect" presStyleCnt="0"/>
      <dgm:spPr/>
    </dgm:pt>
    <dgm:pt modelId="{A6A2C199-9590-4554-AAF1-5FA79FDFFC1C}" type="pres">
      <dgm:prSet presAssocID="{566508A4-5052-4CA3-A4C0-D6CFB8224249}" presName="parTx" presStyleLbl="revTx" presStyleIdx="1" presStyleCnt="5">
        <dgm:presLayoutVars>
          <dgm:chMax val="0"/>
          <dgm:chPref val="0"/>
        </dgm:presLayoutVars>
      </dgm:prSet>
      <dgm:spPr/>
    </dgm:pt>
    <dgm:pt modelId="{044A7C76-12AC-4E03-A923-23B5406ED90F}" type="pres">
      <dgm:prSet presAssocID="{063F48B5-0310-4F4E-A0B8-E3DA753D75BE}" presName="sibTrans" presStyleCnt="0"/>
      <dgm:spPr/>
    </dgm:pt>
    <dgm:pt modelId="{67F398D9-EC5C-47EB-99BE-AC39D6DB5A51}" type="pres">
      <dgm:prSet presAssocID="{D78E6FD1-878F-4416-B158-E2FBCEC71F8C}" presName="compNode" presStyleCnt="0"/>
      <dgm:spPr/>
    </dgm:pt>
    <dgm:pt modelId="{5DB934B8-7512-4BCF-A6E3-32AAA9275F06}" type="pres">
      <dgm:prSet presAssocID="{D78E6FD1-878F-4416-B158-E2FBCEC71F8C}" presName="bgRect" presStyleLbl="bgShp" presStyleIdx="2" presStyleCnt="5"/>
      <dgm:spPr/>
    </dgm:pt>
    <dgm:pt modelId="{942ED0C9-0098-4742-9C1E-BF4C8DEF29A0}" type="pres">
      <dgm:prSet presAssocID="{D78E6FD1-878F-4416-B158-E2FBCEC71F8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DB104CC3-A085-4E44-A8E4-6C18FC95742D}" type="pres">
      <dgm:prSet presAssocID="{D78E6FD1-878F-4416-B158-E2FBCEC71F8C}" presName="spaceRect" presStyleCnt="0"/>
      <dgm:spPr/>
    </dgm:pt>
    <dgm:pt modelId="{A676BD2F-09A3-4AC5-90D4-623536C4E0D1}" type="pres">
      <dgm:prSet presAssocID="{D78E6FD1-878F-4416-B158-E2FBCEC71F8C}" presName="parTx" presStyleLbl="revTx" presStyleIdx="2" presStyleCnt="5">
        <dgm:presLayoutVars>
          <dgm:chMax val="0"/>
          <dgm:chPref val="0"/>
        </dgm:presLayoutVars>
      </dgm:prSet>
      <dgm:spPr/>
    </dgm:pt>
    <dgm:pt modelId="{A2FA66B6-1769-4347-9511-BF3AA8F4CC81}" type="pres">
      <dgm:prSet presAssocID="{B46CE078-BB85-4954-AE3E-7DF746FD56A4}" presName="sibTrans" presStyleCnt="0"/>
      <dgm:spPr/>
    </dgm:pt>
    <dgm:pt modelId="{59E64F68-B9D9-4948-97C9-09BEBCDB867B}" type="pres">
      <dgm:prSet presAssocID="{EC84F6AC-7386-4142-AEBC-50F5CFF4432D}" presName="compNode" presStyleCnt="0"/>
      <dgm:spPr/>
    </dgm:pt>
    <dgm:pt modelId="{D8A71B28-E3EE-4C24-A286-BCCA87431A06}" type="pres">
      <dgm:prSet presAssocID="{EC84F6AC-7386-4142-AEBC-50F5CFF4432D}" presName="bgRect" presStyleLbl="bgShp" presStyleIdx="3" presStyleCnt="5"/>
      <dgm:spPr/>
    </dgm:pt>
    <dgm:pt modelId="{60BEA4AA-52E2-4377-981F-58735457C857}" type="pres">
      <dgm:prSet presAssocID="{EC84F6AC-7386-4142-AEBC-50F5CFF4432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ierarchy"/>
        </a:ext>
      </dgm:extLst>
    </dgm:pt>
    <dgm:pt modelId="{443907F8-AD9A-4A6F-9FCF-B635042D7549}" type="pres">
      <dgm:prSet presAssocID="{EC84F6AC-7386-4142-AEBC-50F5CFF4432D}" presName="spaceRect" presStyleCnt="0"/>
      <dgm:spPr/>
    </dgm:pt>
    <dgm:pt modelId="{1A384EC6-CF83-4AE4-B541-4021FCE44DFA}" type="pres">
      <dgm:prSet presAssocID="{EC84F6AC-7386-4142-AEBC-50F5CFF4432D}" presName="parTx" presStyleLbl="revTx" presStyleIdx="3" presStyleCnt="5">
        <dgm:presLayoutVars>
          <dgm:chMax val="0"/>
          <dgm:chPref val="0"/>
        </dgm:presLayoutVars>
      </dgm:prSet>
      <dgm:spPr/>
    </dgm:pt>
    <dgm:pt modelId="{E4B042D7-F023-4A93-AB38-572CCE4EAC6F}" type="pres">
      <dgm:prSet presAssocID="{53FDB7AC-36E5-463D-8B91-2C2554F94313}" presName="sibTrans" presStyleCnt="0"/>
      <dgm:spPr/>
    </dgm:pt>
    <dgm:pt modelId="{3003EFF5-F1E1-46DE-9691-1287DAAF689C}" type="pres">
      <dgm:prSet presAssocID="{2D0A1DA1-B436-4A62-95B0-B8A0DC0657BC}" presName="compNode" presStyleCnt="0"/>
      <dgm:spPr/>
    </dgm:pt>
    <dgm:pt modelId="{86838906-C9F4-4914-9F0F-307BCE42ECCA}" type="pres">
      <dgm:prSet presAssocID="{2D0A1DA1-B436-4A62-95B0-B8A0DC0657BC}" presName="bgRect" presStyleLbl="bgShp" presStyleIdx="4" presStyleCnt="5"/>
      <dgm:spPr/>
    </dgm:pt>
    <dgm:pt modelId="{BBB1415A-88CF-48FC-B219-0D2F2CB30958}" type="pres">
      <dgm:prSet presAssocID="{2D0A1DA1-B436-4A62-95B0-B8A0DC0657B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riefcase"/>
        </a:ext>
      </dgm:extLst>
    </dgm:pt>
    <dgm:pt modelId="{FD288790-3534-4BAB-A016-DD9C46B435E7}" type="pres">
      <dgm:prSet presAssocID="{2D0A1DA1-B436-4A62-95B0-B8A0DC0657BC}" presName="spaceRect" presStyleCnt="0"/>
      <dgm:spPr/>
    </dgm:pt>
    <dgm:pt modelId="{1B52EA71-6C8B-4364-887D-E3DE59C72A68}" type="pres">
      <dgm:prSet presAssocID="{2D0A1DA1-B436-4A62-95B0-B8A0DC0657BC}" presName="parTx" presStyleLbl="revTx" presStyleIdx="4" presStyleCnt="5">
        <dgm:presLayoutVars>
          <dgm:chMax val="0"/>
          <dgm:chPref val="0"/>
        </dgm:presLayoutVars>
      </dgm:prSet>
      <dgm:spPr/>
    </dgm:pt>
  </dgm:ptLst>
  <dgm:cxnLst>
    <dgm:cxn modelId="{5DEACD1C-8653-4AF7-92C2-9BAF814E0EC0}" srcId="{49ADADEA-D391-4B15-8F73-B97ACA328CB8}" destId="{EC84F6AC-7386-4142-AEBC-50F5CFF4432D}" srcOrd="3" destOrd="0" parTransId="{AEA2BE60-6811-4257-ABDB-F5BC182DCDEE}" sibTransId="{53FDB7AC-36E5-463D-8B91-2C2554F94313}"/>
    <dgm:cxn modelId="{60A8276C-206E-4508-B0C3-28AEA8E14544}" type="presOf" srcId="{49ADADEA-D391-4B15-8F73-B97ACA328CB8}" destId="{DDDD57DF-1B91-4901-A56C-4FAE1A56003A}" srcOrd="0" destOrd="0" presId="urn:microsoft.com/office/officeart/2018/2/layout/IconVerticalSolidList"/>
    <dgm:cxn modelId="{9876127B-1068-4B62-B499-54950F29DDC8}" srcId="{49ADADEA-D391-4B15-8F73-B97ACA328CB8}" destId="{2D0A1DA1-B436-4A62-95B0-B8A0DC0657BC}" srcOrd="4" destOrd="0" parTransId="{C8C7EA52-5360-4927-80C3-AD267C713329}" sibTransId="{FC2D9097-1997-4C78-B59A-5BDFCA73822E}"/>
    <dgm:cxn modelId="{037F167B-466C-4198-B601-DB7E6E34EFB8}" type="presOf" srcId="{566508A4-5052-4CA3-A4C0-D6CFB8224249}" destId="{A6A2C199-9590-4554-AAF1-5FA79FDFFC1C}" srcOrd="0" destOrd="0" presId="urn:microsoft.com/office/officeart/2018/2/layout/IconVerticalSolidList"/>
    <dgm:cxn modelId="{4987A091-70B6-4C58-B653-FF18F0AA88C8}" srcId="{49ADADEA-D391-4B15-8F73-B97ACA328CB8}" destId="{D78E6FD1-878F-4416-B158-E2FBCEC71F8C}" srcOrd="2" destOrd="0" parTransId="{8E8F1B28-2416-426D-8BF6-B9A7C596D857}" sibTransId="{B46CE078-BB85-4954-AE3E-7DF746FD56A4}"/>
    <dgm:cxn modelId="{FBE5BFA5-B5E4-4D98-87C7-03216543E6E3}" type="presOf" srcId="{D78E6FD1-878F-4416-B158-E2FBCEC71F8C}" destId="{A676BD2F-09A3-4AC5-90D4-623536C4E0D1}" srcOrd="0" destOrd="0" presId="urn:microsoft.com/office/officeart/2018/2/layout/IconVerticalSolidList"/>
    <dgm:cxn modelId="{72281CAB-379A-4586-91D4-742241613036}" type="presOf" srcId="{2D0A1DA1-B436-4A62-95B0-B8A0DC0657BC}" destId="{1B52EA71-6C8B-4364-887D-E3DE59C72A68}" srcOrd="0" destOrd="0" presId="urn:microsoft.com/office/officeart/2018/2/layout/IconVerticalSolidList"/>
    <dgm:cxn modelId="{177E8CC6-A0BC-49D1-AB7F-3C3A6C8C21EA}" type="presOf" srcId="{2C0B32D0-42EB-40B3-80E1-82982D15080D}" destId="{7D5E25CE-93CE-4CD3-A86C-76CDBEBE3988}" srcOrd="0" destOrd="0" presId="urn:microsoft.com/office/officeart/2018/2/layout/IconVerticalSolidList"/>
    <dgm:cxn modelId="{7EFC39D2-67C1-46B5-87A4-31FFEF2F8B07}" srcId="{49ADADEA-D391-4B15-8F73-B97ACA328CB8}" destId="{2C0B32D0-42EB-40B3-80E1-82982D15080D}" srcOrd="0" destOrd="0" parTransId="{4C22F40F-3C96-4BB2-99E8-C4F54B48BC43}" sibTransId="{0287EA2D-D1B2-4082-9C8D-48C094129460}"/>
    <dgm:cxn modelId="{4D3E1ADC-8E63-402B-94EE-36F5A3B52DE4}" type="presOf" srcId="{EC84F6AC-7386-4142-AEBC-50F5CFF4432D}" destId="{1A384EC6-CF83-4AE4-B541-4021FCE44DFA}" srcOrd="0" destOrd="0" presId="urn:microsoft.com/office/officeart/2018/2/layout/IconVerticalSolidList"/>
    <dgm:cxn modelId="{34099FE0-0571-4BBB-8EAD-608A4555980E}" srcId="{49ADADEA-D391-4B15-8F73-B97ACA328CB8}" destId="{566508A4-5052-4CA3-A4C0-D6CFB8224249}" srcOrd="1" destOrd="0" parTransId="{69E96A82-C71D-4B42-B8F4-CACEC59CF356}" sibTransId="{063F48B5-0310-4F4E-A0B8-E3DA753D75BE}"/>
    <dgm:cxn modelId="{767ABBB4-B186-433B-9BCE-852FED6351FE}" type="presParOf" srcId="{DDDD57DF-1B91-4901-A56C-4FAE1A56003A}" destId="{912B20BB-E909-48A8-BCF3-94CDEDC51514}" srcOrd="0" destOrd="0" presId="urn:microsoft.com/office/officeart/2018/2/layout/IconVerticalSolidList"/>
    <dgm:cxn modelId="{6C5EAEB0-7585-45EE-BD5F-2D698AFE60A8}" type="presParOf" srcId="{912B20BB-E909-48A8-BCF3-94CDEDC51514}" destId="{A7466AE1-58B5-407B-91E7-59F6EDED2AC4}" srcOrd="0" destOrd="0" presId="urn:microsoft.com/office/officeart/2018/2/layout/IconVerticalSolidList"/>
    <dgm:cxn modelId="{89ED157D-9F86-445D-AAC7-A35B3F4F9560}" type="presParOf" srcId="{912B20BB-E909-48A8-BCF3-94CDEDC51514}" destId="{E8CB5F19-8297-4D68-ABAE-DCF1397480D1}" srcOrd="1" destOrd="0" presId="urn:microsoft.com/office/officeart/2018/2/layout/IconVerticalSolidList"/>
    <dgm:cxn modelId="{3A0E8FA6-8DC9-4793-AF38-B1592039A3E2}" type="presParOf" srcId="{912B20BB-E909-48A8-BCF3-94CDEDC51514}" destId="{C124F694-978B-41E7-96F8-D8976E5B329D}" srcOrd="2" destOrd="0" presId="urn:microsoft.com/office/officeart/2018/2/layout/IconVerticalSolidList"/>
    <dgm:cxn modelId="{A5ACD164-17C8-43CC-B650-F585FC2BDAA8}" type="presParOf" srcId="{912B20BB-E909-48A8-BCF3-94CDEDC51514}" destId="{7D5E25CE-93CE-4CD3-A86C-76CDBEBE3988}" srcOrd="3" destOrd="0" presId="urn:microsoft.com/office/officeart/2018/2/layout/IconVerticalSolidList"/>
    <dgm:cxn modelId="{E4999D54-A3D1-4398-ABB3-F5EC1AC3D4AE}" type="presParOf" srcId="{DDDD57DF-1B91-4901-A56C-4FAE1A56003A}" destId="{D1A4084F-45B4-4DAE-943F-5CE41B21EDA3}" srcOrd="1" destOrd="0" presId="urn:microsoft.com/office/officeart/2018/2/layout/IconVerticalSolidList"/>
    <dgm:cxn modelId="{BEB61B14-6DED-40EF-86BA-01819293E6BB}" type="presParOf" srcId="{DDDD57DF-1B91-4901-A56C-4FAE1A56003A}" destId="{A027FE3F-A2A6-4D8F-9F69-F0A8662B9D88}" srcOrd="2" destOrd="0" presId="urn:microsoft.com/office/officeart/2018/2/layout/IconVerticalSolidList"/>
    <dgm:cxn modelId="{E80E5801-B753-4558-94B6-4094AEDE0623}" type="presParOf" srcId="{A027FE3F-A2A6-4D8F-9F69-F0A8662B9D88}" destId="{4082BADF-1932-484C-8730-1AF1A06049B1}" srcOrd="0" destOrd="0" presId="urn:microsoft.com/office/officeart/2018/2/layout/IconVerticalSolidList"/>
    <dgm:cxn modelId="{0FB12EA3-D9AD-4C0E-A309-9030C4D9F2C3}" type="presParOf" srcId="{A027FE3F-A2A6-4D8F-9F69-F0A8662B9D88}" destId="{1A6DB871-8C70-42B9-8C6A-B33DB1181C72}" srcOrd="1" destOrd="0" presId="urn:microsoft.com/office/officeart/2018/2/layout/IconVerticalSolidList"/>
    <dgm:cxn modelId="{A43FDE95-D97E-4541-AF62-6EB308E89739}" type="presParOf" srcId="{A027FE3F-A2A6-4D8F-9F69-F0A8662B9D88}" destId="{8C2F5D9C-7D5E-46FE-8AF2-E666D903224B}" srcOrd="2" destOrd="0" presId="urn:microsoft.com/office/officeart/2018/2/layout/IconVerticalSolidList"/>
    <dgm:cxn modelId="{A6B7F883-689F-4DFB-8407-887114BB9545}" type="presParOf" srcId="{A027FE3F-A2A6-4D8F-9F69-F0A8662B9D88}" destId="{A6A2C199-9590-4554-AAF1-5FA79FDFFC1C}" srcOrd="3" destOrd="0" presId="urn:microsoft.com/office/officeart/2018/2/layout/IconVerticalSolidList"/>
    <dgm:cxn modelId="{29466052-4F97-4979-959F-554E48B59468}" type="presParOf" srcId="{DDDD57DF-1B91-4901-A56C-4FAE1A56003A}" destId="{044A7C76-12AC-4E03-A923-23B5406ED90F}" srcOrd="3" destOrd="0" presId="urn:microsoft.com/office/officeart/2018/2/layout/IconVerticalSolidList"/>
    <dgm:cxn modelId="{9F379AA8-9C95-49AB-B4B7-47A4B8B1CB01}" type="presParOf" srcId="{DDDD57DF-1B91-4901-A56C-4FAE1A56003A}" destId="{67F398D9-EC5C-47EB-99BE-AC39D6DB5A51}" srcOrd="4" destOrd="0" presId="urn:microsoft.com/office/officeart/2018/2/layout/IconVerticalSolidList"/>
    <dgm:cxn modelId="{B1AE4045-34C9-4ECD-A962-6B273E5D1573}" type="presParOf" srcId="{67F398D9-EC5C-47EB-99BE-AC39D6DB5A51}" destId="{5DB934B8-7512-4BCF-A6E3-32AAA9275F06}" srcOrd="0" destOrd="0" presId="urn:microsoft.com/office/officeart/2018/2/layout/IconVerticalSolidList"/>
    <dgm:cxn modelId="{DA333ABC-D191-4F7C-B77D-B09AEC94E603}" type="presParOf" srcId="{67F398D9-EC5C-47EB-99BE-AC39D6DB5A51}" destId="{942ED0C9-0098-4742-9C1E-BF4C8DEF29A0}" srcOrd="1" destOrd="0" presId="urn:microsoft.com/office/officeart/2018/2/layout/IconVerticalSolidList"/>
    <dgm:cxn modelId="{C821E889-8ABD-446A-904E-4B8E7A50961B}" type="presParOf" srcId="{67F398D9-EC5C-47EB-99BE-AC39D6DB5A51}" destId="{DB104CC3-A085-4E44-A8E4-6C18FC95742D}" srcOrd="2" destOrd="0" presId="urn:microsoft.com/office/officeart/2018/2/layout/IconVerticalSolidList"/>
    <dgm:cxn modelId="{AC872DEB-B9BB-485A-9374-42A136E7E8AC}" type="presParOf" srcId="{67F398D9-EC5C-47EB-99BE-AC39D6DB5A51}" destId="{A676BD2F-09A3-4AC5-90D4-623536C4E0D1}" srcOrd="3" destOrd="0" presId="urn:microsoft.com/office/officeart/2018/2/layout/IconVerticalSolidList"/>
    <dgm:cxn modelId="{0C07A9B5-3189-4A52-A7D9-802D5DE3FFF1}" type="presParOf" srcId="{DDDD57DF-1B91-4901-A56C-4FAE1A56003A}" destId="{A2FA66B6-1769-4347-9511-BF3AA8F4CC81}" srcOrd="5" destOrd="0" presId="urn:microsoft.com/office/officeart/2018/2/layout/IconVerticalSolidList"/>
    <dgm:cxn modelId="{40F4BAE4-45C3-412C-9D5E-3DD7239FC4D9}" type="presParOf" srcId="{DDDD57DF-1B91-4901-A56C-4FAE1A56003A}" destId="{59E64F68-B9D9-4948-97C9-09BEBCDB867B}" srcOrd="6" destOrd="0" presId="urn:microsoft.com/office/officeart/2018/2/layout/IconVerticalSolidList"/>
    <dgm:cxn modelId="{176D3F0B-025E-488F-A95A-C9CB34D8E0F8}" type="presParOf" srcId="{59E64F68-B9D9-4948-97C9-09BEBCDB867B}" destId="{D8A71B28-E3EE-4C24-A286-BCCA87431A06}" srcOrd="0" destOrd="0" presId="urn:microsoft.com/office/officeart/2018/2/layout/IconVerticalSolidList"/>
    <dgm:cxn modelId="{9076E918-E9C6-414A-AB81-1F20E9E448B1}" type="presParOf" srcId="{59E64F68-B9D9-4948-97C9-09BEBCDB867B}" destId="{60BEA4AA-52E2-4377-981F-58735457C857}" srcOrd="1" destOrd="0" presId="urn:microsoft.com/office/officeart/2018/2/layout/IconVerticalSolidList"/>
    <dgm:cxn modelId="{BC776FB0-B62E-4A67-80AF-666A42DA18F1}" type="presParOf" srcId="{59E64F68-B9D9-4948-97C9-09BEBCDB867B}" destId="{443907F8-AD9A-4A6F-9FCF-B635042D7549}" srcOrd="2" destOrd="0" presId="urn:microsoft.com/office/officeart/2018/2/layout/IconVerticalSolidList"/>
    <dgm:cxn modelId="{50DE4FC1-BD67-4F26-AD8D-41EF415841A3}" type="presParOf" srcId="{59E64F68-B9D9-4948-97C9-09BEBCDB867B}" destId="{1A384EC6-CF83-4AE4-B541-4021FCE44DFA}" srcOrd="3" destOrd="0" presId="urn:microsoft.com/office/officeart/2018/2/layout/IconVerticalSolidList"/>
    <dgm:cxn modelId="{FC8447B5-9BA7-4B0E-846B-8E6E3C3304EF}" type="presParOf" srcId="{DDDD57DF-1B91-4901-A56C-4FAE1A56003A}" destId="{E4B042D7-F023-4A93-AB38-572CCE4EAC6F}" srcOrd="7" destOrd="0" presId="urn:microsoft.com/office/officeart/2018/2/layout/IconVerticalSolidList"/>
    <dgm:cxn modelId="{9891F2F1-B0C4-4DBC-AC63-F591EF15D2AB}" type="presParOf" srcId="{DDDD57DF-1B91-4901-A56C-4FAE1A56003A}" destId="{3003EFF5-F1E1-46DE-9691-1287DAAF689C}" srcOrd="8" destOrd="0" presId="urn:microsoft.com/office/officeart/2018/2/layout/IconVerticalSolidList"/>
    <dgm:cxn modelId="{F12064A6-07E0-430C-87C0-DE8961E681F4}" type="presParOf" srcId="{3003EFF5-F1E1-46DE-9691-1287DAAF689C}" destId="{86838906-C9F4-4914-9F0F-307BCE42ECCA}" srcOrd="0" destOrd="0" presId="urn:microsoft.com/office/officeart/2018/2/layout/IconVerticalSolidList"/>
    <dgm:cxn modelId="{1A0720CD-48C4-4FBA-9A87-920298869351}" type="presParOf" srcId="{3003EFF5-F1E1-46DE-9691-1287DAAF689C}" destId="{BBB1415A-88CF-48FC-B219-0D2F2CB30958}" srcOrd="1" destOrd="0" presId="urn:microsoft.com/office/officeart/2018/2/layout/IconVerticalSolidList"/>
    <dgm:cxn modelId="{6622612C-0C61-45B1-994E-8D2EA86395E9}" type="presParOf" srcId="{3003EFF5-F1E1-46DE-9691-1287DAAF689C}" destId="{FD288790-3534-4BAB-A016-DD9C46B435E7}" srcOrd="2" destOrd="0" presId="urn:microsoft.com/office/officeart/2018/2/layout/IconVerticalSolidList"/>
    <dgm:cxn modelId="{BA97FF43-1357-4252-9064-4AFDBC143C45}" type="presParOf" srcId="{3003EFF5-F1E1-46DE-9691-1287DAAF689C}" destId="{1B52EA71-6C8B-4364-887D-E3DE59C72A6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466AE1-58B5-407B-91E7-59F6EDED2AC4}">
      <dsp:nvSpPr>
        <dsp:cNvPr id="0" name=""/>
        <dsp:cNvSpPr/>
      </dsp:nvSpPr>
      <dsp:spPr>
        <a:xfrm>
          <a:off x="0" y="2651"/>
          <a:ext cx="8229600" cy="56486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CB5F19-8297-4D68-ABAE-DCF1397480D1}">
      <dsp:nvSpPr>
        <dsp:cNvPr id="0" name=""/>
        <dsp:cNvSpPr/>
      </dsp:nvSpPr>
      <dsp:spPr>
        <a:xfrm>
          <a:off x="170870" y="129745"/>
          <a:ext cx="310673" cy="3106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5E25CE-93CE-4CD3-A86C-76CDBEBE3988}">
      <dsp:nvSpPr>
        <dsp:cNvPr id="0" name=""/>
        <dsp:cNvSpPr/>
      </dsp:nvSpPr>
      <dsp:spPr>
        <a:xfrm>
          <a:off x="652414" y="2651"/>
          <a:ext cx="7577185" cy="564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781" tIns="59781" rIns="59781" bIns="59781" numCol="1" spcCol="1270" anchor="ctr" anchorCtr="0">
          <a:noAutofit/>
        </a:bodyPr>
        <a:lstStyle/>
        <a:p>
          <a:pPr marL="0" lvl="0" indent="0" algn="l" defTabSz="844550">
            <a:lnSpc>
              <a:spcPct val="100000"/>
            </a:lnSpc>
            <a:spcBef>
              <a:spcPct val="0"/>
            </a:spcBef>
            <a:spcAft>
              <a:spcPct val="35000"/>
            </a:spcAft>
            <a:buNone/>
          </a:pPr>
          <a:r>
            <a:rPr lang="nb-NO" sz="1900" kern="1200" dirty="0"/>
            <a:t>Motivation and Introduction</a:t>
          </a:r>
          <a:endParaRPr lang="en-US" sz="1900" kern="1200" dirty="0"/>
        </a:p>
      </dsp:txBody>
      <dsp:txXfrm>
        <a:off x="652414" y="2651"/>
        <a:ext cx="7577185" cy="564861"/>
      </dsp:txXfrm>
    </dsp:sp>
    <dsp:sp modelId="{4082BADF-1932-484C-8730-1AF1A06049B1}">
      <dsp:nvSpPr>
        <dsp:cNvPr id="0" name=""/>
        <dsp:cNvSpPr/>
      </dsp:nvSpPr>
      <dsp:spPr>
        <a:xfrm>
          <a:off x="0" y="708728"/>
          <a:ext cx="8229600" cy="56486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6DB871-8C70-42B9-8C6A-B33DB1181C72}">
      <dsp:nvSpPr>
        <dsp:cNvPr id="0" name=""/>
        <dsp:cNvSpPr/>
      </dsp:nvSpPr>
      <dsp:spPr>
        <a:xfrm>
          <a:off x="170870" y="835822"/>
          <a:ext cx="310673" cy="3106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6A2C199-9590-4554-AAF1-5FA79FDFFC1C}">
      <dsp:nvSpPr>
        <dsp:cNvPr id="0" name=""/>
        <dsp:cNvSpPr/>
      </dsp:nvSpPr>
      <dsp:spPr>
        <a:xfrm>
          <a:off x="652414" y="708728"/>
          <a:ext cx="7577185" cy="564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781" tIns="59781" rIns="59781" bIns="59781" numCol="1" spcCol="1270" anchor="ctr" anchorCtr="0">
          <a:noAutofit/>
        </a:bodyPr>
        <a:lstStyle/>
        <a:p>
          <a:pPr marL="0" lvl="0" indent="0" algn="l" defTabSz="844550">
            <a:lnSpc>
              <a:spcPct val="100000"/>
            </a:lnSpc>
            <a:spcBef>
              <a:spcPct val="0"/>
            </a:spcBef>
            <a:spcAft>
              <a:spcPct val="35000"/>
            </a:spcAft>
            <a:buNone/>
          </a:pPr>
          <a:r>
            <a:rPr lang="nb-NO" sz="1900" kern="1200" dirty="0" err="1"/>
            <a:t>Process</a:t>
          </a:r>
          <a:r>
            <a:rPr lang="nb-NO" sz="1900" kern="1200" dirty="0"/>
            <a:t> </a:t>
          </a:r>
          <a:r>
            <a:rPr lang="nb-NO" sz="1900" kern="1200" dirty="0" err="1"/>
            <a:t>flowsheet</a:t>
          </a:r>
          <a:r>
            <a:rPr lang="nb-NO" sz="1900" kern="1200" dirty="0"/>
            <a:t> </a:t>
          </a:r>
          <a:endParaRPr lang="en-US" sz="1900" kern="1200" dirty="0"/>
        </a:p>
      </dsp:txBody>
      <dsp:txXfrm>
        <a:off x="652414" y="708728"/>
        <a:ext cx="7577185" cy="564861"/>
      </dsp:txXfrm>
    </dsp:sp>
    <dsp:sp modelId="{5DB934B8-7512-4BCF-A6E3-32AAA9275F06}">
      <dsp:nvSpPr>
        <dsp:cNvPr id="0" name=""/>
        <dsp:cNvSpPr/>
      </dsp:nvSpPr>
      <dsp:spPr>
        <a:xfrm>
          <a:off x="0" y="1414805"/>
          <a:ext cx="8229600" cy="56486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2ED0C9-0098-4742-9C1E-BF4C8DEF29A0}">
      <dsp:nvSpPr>
        <dsp:cNvPr id="0" name=""/>
        <dsp:cNvSpPr/>
      </dsp:nvSpPr>
      <dsp:spPr>
        <a:xfrm>
          <a:off x="170870" y="1541899"/>
          <a:ext cx="310673" cy="31067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676BD2F-09A3-4AC5-90D4-623536C4E0D1}">
      <dsp:nvSpPr>
        <dsp:cNvPr id="0" name=""/>
        <dsp:cNvSpPr/>
      </dsp:nvSpPr>
      <dsp:spPr>
        <a:xfrm>
          <a:off x="652414" y="1414805"/>
          <a:ext cx="7577185" cy="564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781" tIns="59781" rIns="59781" bIns="59781" numCol="1" spcCol="1270" anchor="ctr" anchorCtr="0">
          <a:noAutofit/>
        </a:bodyPr>
        <a:lstStyle/>
        <a:p>
          <a:pPr marL="0" lvl="0" indent="0" algn="l" defTabSz="844550">
            <a:lnSpc>
              <a:spcPct val="100000"/>
            </a:lnSpc>
            <a:spcBef>
              <a:spcPct val="0"/>
            </a:spcBef>
            <a:spcAft>
              <a:spcPct val="35000"/>
            </a:spcAft>
            <a:buNone/>
          </a:pPr>
          <a:r>
            <a:rPr lang="en-US" sz="1900" kern="1200" dirty="0"/>
            <a:t>D</a:t>
          </a:r>
          <a:r>
            <a:rPr lang="nb-NO" sz="1900" kern="1200" dirty="0" err="1"/>
            <a:t>ynamic</a:t>
          </a:r>
          <a:r>
            <a:rPr lang="nb-NO" sz="1900" kern="1200" dirty="0"/>
            <a:t> </a:t>
          </a:r>
          <a:r>
            <a:rPr lang="nb-NO" sz="1900" kern="1200" dirty="0" err="1"/>
            <a:t>simulation</a:t>
          </a:r>
          <a:r>
            <a:rPr lang="nb-NO" sz="1900" kern="1200" dirty="0"/>
            <a:t> </a:t>
          </a:r>
          <a:r>
            <a:rPr lang="nb-NO" sz="1900" kern="1200" dirty="0" err="1"/>
            <a:t>results</a:t>
          </a:r>
          <a:endParaRPr lang="en-US" sz="1900" kern="1200" dirty="0"/>
        </a:p>
      </dsp:txBody>
      <dsp:txXfrm>
        <a:off x="652414" y="1414805"/>
        <a:ext cx="7577185" cy="564861"/>
      </dsp:txXfrm>
    </dsp:sp>
    <dsp:sp modelId="{D8A71B28-E3EE-4C24-A286-BCCA87431A06}">
      <dsp:nvSpPr>
        <dsp:cNvPr id="0" name=""/>
        <dsp:cNvSpPr/>
      </dsp:nvSpPr>
      <dsp:spPr>
        <a:xfrm>
          <a:off x="0" y="2120882"/>
          <a:ext cx="8229600" cy="56486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BEA4AA-52E2-4377-981F-58735457C857}">
      <dsp:nvSpPr>
        <dsp:cNvPr id="0" name=""/>
        <dsp:cNvSpPr/>
      </dsp:nvSpPr>
      <dsp:spPr>
        <a:xfrm>
          <a:off x="170870" y="2247975"/>
          <a:ext cx="310673" cy="31067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384EC6-CF83-4AE4-B541-4021FCE44DFA}">
      <dsp:nvSpPr>
        <dsp:cNvPr id="0" name=""/>
        <dsp:cNvSpPr/>
      </dsp:nvSpPr>
      <dsp:spPr>
        <a:xfrm>
          <a:off x="652414" y="2120882"/>
          <a:ext cx="7577185" cy="564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781" tIns="59781" rIns="59781" bIns="59781" numCol="1" spcCol="1270" anchor="ctr" anchorCtr="0">
          <a:noAutofit/>
        </a:bodyPr>
        <a:lstStyle/>
        <a:p>
          <a:pPr marL="0" lvl="0" indent="0" algn="l" defTabSz="844550">
            <a:lnSpc>
              <a:spcPct val="100000"/>
            </a:lnSpc>
            <a:spcBef>
              <a:spcPct val="0"/>
            </a:spcBef>
            <a:spcAft>
              <a:spcPct val="35000"/>
            </a:spcAft>
            <a:buNone/>
          </a:pPr>
          <a:r>
            <a:rPr lang="nb-NO" sz="1900" kern="1200" dirty="0"/>
            <a:t>Control </a:t>
          </a:r>
          <a:r>
            <a:rPr lang="nb-NO" sz="1900" kern="1200" dirty="0" err="1"/>
            <a:t>study</a:t>
          </a:r>
          <a:r>
            <a:rPr lang="nb-NO" sz="1900" kern="1200" dirty="0"/>
            <a:t>: Design </a:t>
          </a:r>
          <a:r>
            <a:rPr lang="nb-NO" sz="1900" kern="1200" dirty="0" err="1"/>
            <a:t>of</a:t>
          </a:r>
          <a:r>
            <a:rPr lang="nb-NO" sz="1900" kern="1200" dirty="0"/>
            <a:t> </a:t>
          </a:r>
          <a:r>
            <a:rPr lang="nb-NO" sz="1900" kern="1200" dirty="0" err="1"/>
            <a:t>regulatory</a:t>
          </a:r>
          <a:r>
            <a:rPr lang="nb-NO" sz="1900" kern="1200" dirty="0"/>
            <a:t> </a:t>
          </a:r>
          <a:r>
            <a:rPr lang="nb-NO" sz="1900" kern="1200" dirty="0" err="1"/>
            <a:t>control</a:t>
          </a:r>
          <a:r>
            <a:rPr lang="nb-NO" sz="1900" kern="1200" dirty="0"/>
            <a:t> </a:t>
          </a:r>
          <a:r>
            <a:rPr lang="nb-NO" sz="1900" kern="1200" dirty="0" err="1"/>
            <a:t>layer</a:t>
          </a:r>
          <a:endParaRPr lang="en-US" sz="1900" kern="1200" dirty="0"/>
        </a:p>
      </dsp:txBody>
      <dsp:txXfrm>
        <a:off x="652414" y="2120882"/>
        <a:ext cx="7577185" cy="564861"/>
      </dsp:txXfrm>
    </dsp:sp>
    <dsp:sp modelId="{86838906-C9F4-4914-9F0F-307BCE42ECCA}">
      <dsp:nvSpPr>
        <dsp:cNvPr id="0" name=""/>
        <dsp:cNvSpPr/>
      </dsp:nvSpPr>
      <dsp:spPr>
        <a:xfrm>
          <a:off x="0" y="2826958"/>
          <a:ext cx="8229600" cy="56486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B1415A-88CF-48FC-B219-0D2F2CB30958}">
      <dsp:nvSpPr>
        <dsp:cNvPr id="0" name=""/>
        <dsp:cNvSpPr/>
      </dsp:nvSpPr>
      <dsp:spPr>
        <a:xfrm>
          <a:off x="170870" y="2954052"/>
          <a:ext cx="310673" cy="31067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B52EA71-6C8B-4364-887D-E3DE59C72A68}">
      <dsp:nvSpPr>
        <dsp:cNvPr id="0" name=""/>
        <dsp:cNvSpPr/>
      </dsp:nvSpPr>
      <dsp:spPr>
        <a:xfrm>
          <a:off x="652414" y="2826958"/>
          <a:ext cx="7577185" cy="564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781" tIns="59781" rIns="59781" bIns="59781" numCol="1" spcCol="1270" anchor="ctr" anchorCtr="0">
          <a:noAutofit/>
        </a:bodyPr>
        <a:lstStyle/>
        <a:p>
          <a:pPr marL="0" lvl="0" indent="0" algn="l" defTabSz="844550">
            <a:lnSpc>
              <a:spcPct val="100000"/>
            </a:lnSpc>
            <a:spcBef>
              <a:spcPct val="0"/>
            </a:spcBef>
            <a:spcAft>
              <a:spcPct val="35000"/>
            </a:spcAft>
            <a:buNone/>
          </a:pPr>
          <a:r>
            <a:rPr lang="en-US" sz="1900" kern="1200" dirty="0"/>
            <a:t>Conclusion and future work</a:t>
          </a:r>
        </a:p>
      </dsp:txBody>
      <dsp:txXfrm>
        <a:off x="652414" y="2826958"/>
        <a:ext cx="7577185" cy="56486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0B0494-9E75-B64F-917E-8732408C35BB}" type="datetimeFigureOut">
              <a:rPr lang="en-US" smtClean="0"/>
              <a:t>12/29/19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2FEA0-979D-F246-A14A-8450A96FC39A}" type="slidenum">
              <a:rPr lang="en-US" smtClean="0"/>
              <a:t>‹#›</a:t>
            </a:fld>
            <a:endParaRPr lang="en-US"/>
          </a:p>
        </p:txBody>
      </p:sp>
    </p:spTree>
    <p:extLst>
      <p:ext uri="{BB962C8B-B14F-4D97-AF65-F5344CB8AC3E}">
        <p14:creationId xmlns:p14="http://schemas.microsoft.com/office/powerpoint/2010/main" val="2313710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D452FEA0-979D-F246-A14A-8450A96FC39A}" type="slidenum">
              <a:rPr lang="en-US" smtClean="0"/>
              <a:t>1</a:t>
            </a:fld>
            <a:endParaRPr lang="en-US"/>
          </a:p>
        </p:txBody>
      </p:sp>
    </p:spTree>
    <p:extLst>
      <p:ext uri="{BB962C8B-B14F-4D97-AF65-F5344CB8AC3E}">
        <p14:creationId xmlns:p14="http://schemas.microsoft.com/office/powerpoint/2010/main" val="2155574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of </a:t>
            </a:r>
            <a:r>
              <a:rPr lang="en-US" dirty="0" err="1"/>
              <a:t>Qcool</a:t>
            </a:r>
            <a:r>
              <a:rPr lang="en-US" dirty="0"/>
              <a:t> to stabilize the system and show the results with stable responses</a:t>
            </a:r>
          </a:p>
          <a:p>
            <a:r>
              <a:rPr lang="en-US" dirty="0"/>
              <a:t>Emphasize importance of this regulatory layer control- To avoid inherent inherent instability and drifts in the process</a:t>
            </a:r>
          </a:p>
          <a:p>
            <a:r>
              <a:rPr lang="en-US" dirty="0"/>
              <a:t>P controller used for a zero order process from </a:t>
            </a:r>
            <a:r>
              <a:rPr lang="en-US" dirty="0" err="1"/>
              <a:t>Qcool</a:t>
            </a:r>
            <a:r>
              <a:rPr lang="en-US" dirty="0"/>
              <a:t> to Tin, achieved stable base layer control. Now can look for economics and supervisory control layer.</a:t>
            </a:r>
          </a:p>
        </p:txBody>
      </p:sp>
      <p:sp>
        <p:nvSpPr>
          <p:cNvPr id="4" name="Slide Number Placeholder 3"/>
          <p:cNvSpPr>
            <a:spLocks noGrp="1"/>
          </p:cNvSpPr>
          <p:nvPr>
            <p:ph type="sldNum" sz="quarter" idx="5"/>
          </p:nvPr>
        </p:nvSpPr>
        <p:spPr/>
        <p:txBody>
          <a:bodyPr/>
          <a:lstStyle/>
          <a:p>
            <a:fld id="{D452FEA0-979D-F246-A14A-8450A96FC39A}" type="slidenum">
              <a:rPr lang="en-US" smtClean="0"/>
              <a:t>10</a:t>
            </a:fld>
            <a:endParaRPr lang="en-US"/>
          </a:p>
        </p:txBody>
      </p:sp>
    </p:spTree>
    <p:extLst>
      <p:ext uri="{BB962C8B-B14F-4D97-AF65-F5344CB8AC3E}">
        <p14:creationId xmlns:p14="http://schemas.microsoft.com/office/powerpoint/2010/main" val="1982528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how </a:t>
            </a:r>
            <a:r>
              <a:rPr lang="en-US" dirty="0" err="1"/>
              <a:t>T_in</a:t>
            </a:r>
            <a:r>
              <a:rPr lang="en-US" dirty="0"/>
              <a:t> is now a DOF that will be used for supervisory control layer design</a:t>
            </a:r>
          </a:p>
          <a:p>
            <a:r>
              <a:rPr lang="en-US" dirty="0"/>
              <a:t>Supervisory layer- Economic objective can be function to minimize deviation from given reference power profile and maximize the H2 production, without violating constraint on maximum current density and allowed electrolyzer operation temperature limits </a:t>
            </a:r>
          </a:p>
          <a:p>
            <a:endParaRPr lang="en-US" dirty="0"/>
          </a:p>
          <a:p>
            <a:r>
              <a:rPr lang="en-US" dirty="0"/>
              <a:t>Controlling temperature using </a:t>
            </a:r>
            <a:r>
              <a:rPr lang="en-US" dirty="0" err="1"/>
              <a:t>qlyek</a:t>
            </a:r>
            <a:endParaRPr lang="en-US" dirty="0"/>
          </a:p>
          <a:p>
            <a:endParaRPr lang="en-US" dirty="0"/>
          </a:p>
        </p:txBody>
      </p:sp>
      <p:sp>
        <p:nvSpPr>
          <p:cNvPr id="4" name="Slide Number Placeholder 3"/>
          <p:cNvSpPr>
            <a:spLocks noGrp="1"/>
          </p:cNvSpPr>
          <p:nvPr>
            <p:ph type="sldNum" sz="quarter" idx="5"/>
          </p:nvPr>
        </p:nvSpPr>
        <p:spPr/>
        <p:txBody>
          <a:bodyPr/>
          <a:lstStyle/>
          <a:p>
            <a:fld id="{D452FEA0-979D-F246-A14A-8450A96FC39A}" type="slidenum">
              <a:rPr lang="en-US" smtClean="0"/>
              <a:t>11</a:t>
            </a:fld>
            <a:endParaRPr lang="en-US"/>
          </a:p>
        </p:txBody>
      </p:sp>
    </p:spTree>
    <p:extLst>
      <p:ext uri="{BB962C8B-B14F-4D97-AF65-F5344CB8AC3E}">
        <p14:creationId xmlns:p14="http://schemas.microsoft.com/office/powerpoint/2010/main" val="1840479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52FEA0-979D-F246-A14A-8450A96FC39A}" type="slidenum">
              <a:rPr lang="en-US" smtClean="0"/>
              <a:t>2</a:t>
            </a:fld>
            <a:endParaRPr lang="en-US"/>
          </a:p>
        </p:txBody>
      </p:sp>
    </p:spTree>
    <p:extLst>
      <p:ext uri="{BB962C8B-B14F-4D97-AF65-F5344CB8AC3E}">
        <p14:creationId xmlns:p14="http://schemas.microsoft.com/office/powerpoint/2010/main" val="3800494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is role of ammonia in fertilizer production?</a:t>
            </a:r>
          </a:p>
          <a:p>
            <a:r>
              <a:rPr lang="en-US" dirty="0"/>
              <a:t>How ammonia is produced?(Process, temp and pressure conditions)</a:t>
            </a:r>
          </a:p>
          <a:p>
            <a:r>
              <a:rPr lang="en-US" dirty="0"/>
              <a:t>Conventional source of hydrogen</a:t>
            </a:r>
          </a:p>
          <a:p>
            <a:r>
              <a:rPr lang="en-US" dirty="0"/>
              <a:t>Contribution of fertilizer industry to GHG emission? Around 1.5%</a:t>
            </a:r>
          </a:p>
          <a:p>
            <a:r>
              <a:rPr lang="en-US" dirty="0"/>
              <a:t>Water electrolysis as a way for hydrogen production</a:t>
            </a:r>
          </a:p>
          <a:p>
            <a:r>
              <a:rPr lang="en-US" dirty="0"/>
              <a:t>What is electrolysis and which gas is released at cathode and anode</a:t>
            </a:r>
          </a:p>
          <a:p>
            <a:r>
              <a:rPr lang="en-US" dirty="0"/>
              <a:t>Methods for electrolysis</a:t>
            </a:r>
          </a:p>
          <a:p>
            <a:r>
              <a:rPr lang="en-US" dirty="0"/>
              <a:t>Why AEL</a:t>
            </a:r>
          </a:p>
          <a:p>
            <a:r>
              <a:rPr lang="en-US" dirty="0"/>
              <a:t>Why we need control for electrolyzer? Because we need higher efficiencies of overall system when supplied with intermittent power </a:t>
            </a:r>
          </a:p>
          <a:p>
            <a:r>
              <a:rPr lang="en-US" dirty="0"/>
              <a:t> </a:t>
            </a:r>
          </a:p>
        </p:txBody>
      </p:sp>
      <p:sp>
        <p:nvSpPr>
          <p:cNvPr id="4" name="Slide Number Placeholder 3"/>
          <p:cNvSpPr>
            <a:spLocks noGrp="1"/>
          </p:cNvSpPr>
          <p:nvPr>
            <p:ph type="sldNum" sz="quarter" idx="5"/>
          </p:nvPr>
        </p:nvSpPr>
        <p:spPr/>
        <p:txBody>
          <a:bodyPr/>
          <a:lstStyle/>
          <a:p>
            <a:fld id="{D452FEA0-979D-F246-A14A-8450A96FC39A}" type="slidenum">
              <a:rPr lang="en-US" smtClean="0"/>
              <a:t>3</a:t>
            </a:fld>
            <a:endParaRPr lang="en-US"/>
          </a:p>
        </p:txBody>
      </p:sp>
    </p:spTree>
    <p:extLst>
      <p:ext uri="{BB962C8B-B14F-4D97-AF65-F5344CB8AC3E}">
        <p14:creationId xmlns:p14="http://schemas.microsoft.com/office/powerpoint/2010/main" val="1925967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Cathode and anode reactions </a:t>
            </a:r>
            <a:r>
              <a:rPr lang="en-US" dirty="0" err="1"/>
              <a:t>eqns</a:t>
            </a:r>
            <a:r>
              <a:rPr lang="en-US" dirty="0"/>
              <a:t> in an electrolyzer cell</a:t>
            </a:r>
          </a:p>
          <a:p>
            <a:endParaRPr lang="en-US" dirty="0"/>
          </a:p>
          <a:p>
            <a:endParaRPr lang="en-US" dirty="0"/>
          </a:p>
        </p:txBody>
      </p:sp>
      <p:sp>
        <p:nvSpPr>
          <p:cNvPr id="4" name="Slide Number Placeholder 3"/>
          <p:cNvSpPr>
            <a:spLocks noGrp="1"/>
          </p:cNvSpPr>
          <p:nvPr>
            <p:ph type="sldNum" sz="quarter" idx="5"/>
          </p:nvPr>
        </p:nvSpPr>
        <p:spPr/>
        <p:txBody>
          <a:bodyPr/>
          <a:lstStyle/>
          <a:p>
            <a:fld id="{D452FEA0-979D-F246-A14A-8450A96FC39A}" type="slidenum">
              <a:rPr lang="en-US" smtClean="0"/>
              <a:t>4</a:t>
            </a:fld>
            <a:endParaRPr lang="en-US"/>
          </a:p>
        </p:txBody>
      </p:sp>
    </p:spTree>
    <p:extLst>
      <p:ext uri="{BB962C8B-B14F-4D97-AF65-F5344CB8AC3E}">
        <p14:creationId xmlns:p14="http://schemas.microsoft.com/office/powerpoint/2010/main" val="1211618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Description of electrolyzer in this study, U-I characteristic curve</a:t>
            </a:r>
          </a:p>
          <a:p>
            <a:r>
              <a:rPr lang="en-US" dirty="0" err="1"/>
              <a:t>Ulleberg</a:t>
            </a:r>
            <a:r>
              <a:rPr lang="en-US" dirty="0"/>
              <a:t> </a:t>
            </a:r>
            <a:r>
              <a:rPr lang="en-US" dirty="0" err="1"/>
              <a:t>eqns</a:t>
            </a:r>
            <a:r>
              <a:rPr lang="en-US" dirty="0"/>
              <a:t>, U= </a:t>
            </a:r>
            <a:r>
              <a:rPr lang="en-US" dirty="0" err="1"/>
              <a:t>Uact+Uohm+Uconc</a:t>
            </a:r>
            <a:r>
              <a:rPr lang="en-US" dirty="0"/>
              <a:t>; which resistance is dominant where (behavior at low/high </a:t>
            </a:r>
            <a:r>
              <a:rPr lang="en-US" dirty="0" err="1"/>
              <a:t>Iden</a:t>
            </a:r>
            <a:r>
              <a:rPr lang="en-US" dirty="0"/>
              <a:t>) </a:t>
            </a:r>
          </a:p>
          <a:p>
            <a:r>
              <a:rPr lang="en-US" dirty="0" err="1"/>
              <a:t>Utn</a:t>
            </a:r>
            <a:r>
              <a:rPr lang="en-US" dirty="0"/>
              <a:t> and </a:t>
            </a:r>
            <a:r>
              <a:rPr lang="en-US" dirty="0" err="1"/>
              <a:t>Urev</a:t>
            </a:r>
            <a:r>
              <a:rPr lang="en-US" dirty="0"/>
              <a:t> discussion</a:t>
            </a:r>
          </a:p>
          <a:p>
            <a:r>
              <a:rPr lang="en-US" dirty="0"/>
              <a:t>Effect of temperature and U-I curve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Faraday efficiency and nH2 vs I relationship</a:t>
            </a:r>
          </a:p>
          <a:p>
            <a:endParaRPr lang="en-US" dirty="0"/>
          </a:p>
          <a:p>
            <a:endParaRPr lang="en-US" dirty="0"/>
          </a:p>
          <a:p>
            <a:r>
              <a:rPr lang="en-US" dirty="0"/>
              <a:t>Practical scenario, when all electrolyzer are operated across same voltage</a:t>
            </a:r>
          </a:p>
          <a:p>
            <a:endParaRPr lang="en-US" dirty="0"/>
          </a:p>
        </p:txBody>
      </p:sp>
      <p:sp>
        <p:nvSpPr>
          <p:cNvPr id="4" name="Slide Number Placeholder 3"/>
          <p:cNvSpPr>
            <a:spLocks noGrp="1"/>
          </p:cNvSpPr>
          <p:nvPr>
            <p:ph type="sldNum" sz="quarter" idx="5"/>
          </p:nvPr>
        </p:nvSpPr>
        <p:spPr/>
        <p:txBody>
          <a:bodyPr/>
          <a:lstStyle/>
          <a:p>
            <a:fld id="{D452FEA0-979D-F246-A14A-8450A96FC39A}" type="slidenum">
              <a:rPr lang="en-US" smtClean="0"/>
              <a:t>5</a:t>
            </a:fld>
            <a:endParaRPr lang="en-US"/>
          </a:p>
        </p:txBody>
      </p:sp>
    </p:spTree>
    <p:extLst>
      <p:ext uri="{BB962C8B-B14F-4D97-AF65-F5344CB8AC3E}">
        <p14:creationId xmlns:p14="http://schemas.microsoft.com/office/powerpoint/2010/main" val="1470666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the process flowsheet</a:t>
            </a:r>
          </a:p>
          <a:p>
            <a:r>
              <a:rPr lang="en-US" dirty="0"/>
              <a:t>Highlight 4 sub domains in the flowsheet: electrolyzer, lye circulation system, compressor, gas storage</a:t>
            </a:r>
          </a:p>
          <a:p>
            <a:r>
              <a:rPr lang="en-US" dirty="0"/>
              <a:t>Explain 3 electrolyzers has different performance characteristics and electrolyzer 2 with minimum specific electricity consumption is best and El 3 is worst</a:t>
            </a:r>
          </a:p>
          <a:p>
            <a:r>
              <a:rPr lang="en-US" dirty="0"/>
              <a:t>Ideal separation of gas and liquid in gas separator, </a:t>
            </a:r>
          </a:p>
          <a:p>
            <a:r>
              <a:rPr lang="en-US" dirty="0"/>
              <a:t>Water consumed during electrolysis is replenished in buffer tank to maintain lye concentration</a:t>
            </a:r>
          </a:p>
          <a:p>
            <a:r>
              <a:rPr lang="en-US" dirty="0"/>
              <a:t>Perfect control of compressor power, i.e. all the power needed for compression is available (variable speed compressor)</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452FEA0-979D-F246-A14A-8450A96FC39A}" type="slidenum">
              <a:rPr lang="en-US" smtClean="0"/>
              <a:t>6</a:t>
            </a:fld>
            <a:endParaRPr lang="en-US"/>
          </a:p>
        </p:txBody>
      </p:sp>
    </p:spTree>
    <p:extLst>
      <p:ext uri="{BB962C8B-B14F-4D97-AF65-F5344CB8AC3E}">
        <p14:creationId xmlns:p14="http://schemas.microsoft.com/office/powerpoint/2010/main" val="3596655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the effect of step in qlye1, </a:t>
            </a:r>
          </a:p>
          <a:p>
            <a:r>
              <a:rPr lang="en-US" dirty="0"/>
              <a:t>Explain initial response</a:t>
            </a:r>
          </a:p>
          <a:p>
            <a:r>
              <a:rPr lang="en-US" dirty="0"/>
              <a:t>Emphasize on long time duration instability, and explain the reason (Net heat generated and higher Tout, higher Tin, higher Tk, higher </a:t>
            </a:r>
            <a:r>
              <a:rPr lang="en-US" dirty="0" err="1"/>
              <a:t>Ik</a:t>
            </a:r>
            <a:r>
              <a:rPr lang="en-US" dirty="0"/>
              <a:t> and higher Tout; just like temperature in an exothermic reaction)</a:t>
            </a:r>
          </a:p>
          <a:p>
            <a:r>
              <a:rPr lang="en-US" dirty="0"/>
              <a:t>Unstable open loop behavior</a:t>
            </a:r>
          </a:p>
          <a:p>
            <a:endParaRPr lang="en-US" dirty="0"/>
          </a:p>
          <a:p>
            <a:r>
              <a:rPr lang="en-US" dirty="0"/>
              <a:t> </a:t>
            </a:r>
          </a:p>
        </p:txBody>
      </p:sp>
      <p:sp>
        <p:nvSpPr>
          <p:cNvPr id="4" name="Slide Number Placeholder 3"/>
          <p:cNvSpPr>
            <a:spLocks noGrp="1"/>
          </p:cNvSpPr>
          <p:nvPr>
            <p:ph type="sldNum" sz="quarter" idx="5"/>
          </p:nvPr>
        </p:nvSpPr>
        <p:spPr/>
        <p:txBody>
          <a:bodyPr/>
          <a:lstStyle/>
          <a:p>
            <a:fld id="{D452FEA0-979D-F246-A14A-8450A96FC39A}" type="slidenum">
              <a:rPr lang="en-US" smtClean="0"/>
              <a:t>7</a:t>
            </a:fld>
            <a:endParaRPr lang="en-US"/>
          </a:p>
        </p:txBody>
      </p:sp>
    </p:spTree>
    <p:extLst>
      <p:ext uri="{BB962C8B-B14F-4D97-AF65-F5344CB8AC3E}">
        <p14:creationId xmlns:p14="http://schemas.microsoft.com/office/powerpoint/2010/main" val="3018113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the effect of step in qlye2, </a:t>
            </a:r>
          </a:p>
          <a:p>
            <a:r>
              <a:rPr lang="en-US" dirty="0"/>
              <a:t>Emphasize on long time duration instability, and explain the reason (Net heat lost and lower Tout, lower Tin, lower Tk, lower </a:t>
            </a:r>
            <a:r>
              <a:rPr lang="en-US" dirty="0" err="1"/>
              <a:t>Ik</a:t>
            </a:r>
            <a:r>
              <a:rPr lang="en-US" dirty="0"/>
              <a:t> and lower Tout; negative feedback loop)</a:t>
            </a:r>
          </a:p>
          <a:p>
            <a:r>
              <a:rPr lang="en-US" dirty="0"/>
              <a:t>Unstable open loop behavior</a:t>
            </a:r>
          </a:p>
          <a:p>
            <a:endParaRPr lang="en-US" dirty="0"/>
          </a:p>
        </p:txBody>
      </p:sp>
      <p:sp>
        <p:nvSpPr>
          <p:cNvPr id="4" name="Slide Number Placeholder 3"/>
          <p:cNvSpPr>
            <a:spLocks noGrp="1"/>
          </p:cNvSpPr>
          <p:nvPr>
            <p:ph type="sldNum" sz="quarter" idx="5"/>
          </p:nvPr>
        </p:nvSpPr>
        <p:spPr/>
        <p:txBody>
          <a:bodyPr/>
          <a:lstStyle/>
          <a:p>
            <a:fld id="{D452FEA0-979D-F246-A14A-8450A96FC39A}" type="slidenum">
              <a:rPr lang="en-US" smtClean="0"/>
              <a:t>8</a:t>
            </a:fld>
            <a:endParaRPr lang="en-US"/>
          </a:p>
        </p:txBody>
      </p:sp>
    </p:spTree>
    <p:extLst>
      <p:ext uri="{BB962C8B-B14F-4D97-AF65-F5344CB8AC3E}">
        <p14:creationId xmlns:p14="http://schemas.microsoft.com/office/powerpoint/2010/main" val="1826194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the effect of step in </a:t>
            </a:r>
            <a:r>
              <a:rPr lang="en-US" dirty="0" err="1"/>
              <a:t>VEl</a:t>
            </a:r>
            <a:r>
              <a:rPr lang="en-US" dirty="0"/>
              <a:t>, </a:t>
            </a:r>
          </a:p>
          <a:p>
            <a:r>
              <a:rPr lang="en-US" dirty="0"/>
              <a:t>Emphasize on long time duration instability, and explain the reason (Net increase in the power input to the system, therefore overall positive feedback established)</a:t>
            </a:r>
          </a:p>
          <a:p>
            <a:r>
              <a:rPr lang="en-US" dirty="0"/>
              <a:t>Unstable open loop behavior</a:t>
            </a:r>
          </a:p>
          <a:p>
            <a:endParaRPr lang="en-US" dirty="0"/>
          </a:p>
          <a:p>
            <a:r>
              <a:rPr lang="en-US" dirty="0"/>
              <a:t> </a:t>
            </a:r>
          </a:p>
        </p:txBody>
      </p:sp>
      <p:sp>
        <p:nvSpPr>
          <p:cNvPr id="4" name="Slide Number Placeholder 3"/>
          <p:cNvSpPr>
            <a:spLocks noGrp="1"/>
          </p:cNvSpPr>
          <p:nvPr>
            <p:ph type="sldNum" sz="quarter" idx="5"/>
          </p:nvPr>
        </p:nvSpPr>
        <p:spPr/>
        <p:txBody>
          <a:bodyPr/>
          <a:lstStyle/>
          <a:p>
            <a:fld id="{D452FEA0-979D-F246-A14A-8450A96FC39A}" type="slidenum">
              <a:rPr lang="en-US" smtClean="0"/>
              <a:t>9</a:t>
            </a:fld>
            <a:endParaRPr lang="en-US"/>
          </a:p>
        </p:txBody>
      </p:sp>
    </p:spTree>
    <p:extLst>
      <p:ext uri="{BB962C8B-B14F-4D97-AF65-F5344CB8AC3E}">
        <p14:creationId xmlns:p14="http://schemas.microsoft.com/office/powerpoint/2010/main" val="330152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368315" y="2008061"/>
            <a:ext cx="7772400" cy="675821"/>
          </a:xfrm>
        </p:spPr>
        <p:txBody>
          <a:bodyPr anchor="t" anchorCtr="0"/>
          <a:lstStyle/>
          <a:p>
            <a:r>
              <a:rPr lang="nb-NO" dirty="0"/>
              <a:t>Klikk for å redigere tittelstil</a:t>
            </a:r>
          </a:p>
        </p:txBody>
      </p:sp>
      <p:sp>
        <p:nvSpPr>
          <p:cNvPr id="3" name="Undertittel 2"/>
          <p:cNvSpPr>
            <a:spLocks noGrp="1"/>
          </p:cNvSpPr>
          <p:nvPr>
            <p:ph type="subTitle" idx="1"/>
          </p:nvPr>
        </p:nvSpPr>
        <p:spPr>
          <a:xfrm>
            <a:off x="368315" y="2733866"/>
            <a:ext cx="7772400" cy="131445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dirty="0"/>
              <a:t>Klikk for å redigere undertittelstil i malen</a:t>
            </a:r>
          </a:p>
        </p:txBody>
      </p:sp>
    </p:spTree>
    <p:extLst>
      <p:ext uri="{BB962C8B-B14F-4D97-AF65-F5344CB8AC3E}">
        <p14:creationId xmlns:p14="http://schemas.microsoft.com/office/powerpoint/2010/main" val="1000159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loddrett tekst 2"/>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6" name="Plassholder for lysbildenummer 5"/>
          <p:cNvSpPr>
            <a:spLocks noGrp="1"/>
          </p:cNvSpPr>
          <p:nvPr>
            <p:ph type="sldNum" sz="quarter" idx="12"/>
          </p:nvPr>
        </p:nvSpPr>
        <p:spPr>
          <a:xfrm>
            <a:off x="8185682" y="4767263"/>
            <a:ext cx="501118" cy="273844"/>
          </a:xfrm>
          <a:prstGeom prst="rect">
            <a:avLst/>
          </a:prstGeom>
        </p:spPr>
        <p:txBody>
          <a:bodyPr/>
          <a:lstStyle/>
          <a:p>
            <a:fld id="{91853A39-49B3-554A-AE82-85611CEBD8E3}" type="slidenum">
              <a:rPr lang="nb-NO" smtClean="0"/>
              <a:t>‹#›</a:t>
            </a:fld>
            <a:endParaRPr lang="nb-NO"/>
          </a:p>
        </p:txBody>
      </p:sp>
    </p:spTree>
    <p:extLst>
      <p:ext uri="{BB962C8B-B14F-4D97-AF65-F5344CB8AC3E}">
        <p14:creationId xmlns:p14="http://schemas.microsoft.com/office/powerpoint/2010/main" val="1983850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6629400" y="205979"/>
            <a:ext cx="2057400" cy="4388644"/>
          </a:xfrm>
        </p:spPr>
        <p:txBody>
          <a:bodyPr vert="eaVert"/>
          <a:lstStyle/>
          <a:p>
            <a:r>
              <a:rPr lang="nb-NO"/>
              <a:t>Klikk for å redigere tittelstil</a:t>
            </a:r>
          </a:p>
        </p:txBody>
      </p:sp>
      <p:sp>
        <p:nvSpPr>
          <p:cNvPr id="3" name="Plassholder for loddrett tekst 2"/>
          <p:cNvSpPr>
            <a:spLocks noGrp="1"/>
          </p:cNvSpPr>
          <p:nvPr>
            <p:ph type="body" orient="vert" idx="1"/>
          </p:nvPr>
        </p:nvSpPr>
        <p:spPr>
          <a:xfrm>
            <a:off x="457200" y="205979"/>
            <a:ext cx="6019800" cy="4388644"/>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6" name="Plassholder for lysbildenummer 5"/>
          <p:cNvSpPr>
            <a:spLocks noGrp="1"/>
          </p:cNvSpPr>
          <p:nvPr>
            <p:ph type="sldNum" sz="quarter" idx="12"/>
          </p:nvPr>
        </p:nvSpPr>
        <p:spPr>
          <a:xfrm>
            <a:off x="8185682" y="4767263"/>
            <a:ext cx="501118" cy="273844"/>
          </a:xfrm>
          <a:prstGeom prst="rect">
            <a:avLst/>
          </a:prstGeom>
        </p:spPr>
        <p:txBody>
          <a:bodyPr/>
          <a:lstStyle/>
          <a:p>
            <a:fld id="{91853A39-49B3-554A-AE82-85611CEBD8E3}" type="slidenum">
              <a:rPr lang="nb-NO" smtClean="0"/>
              <a:t>‹#›</a:t>
            </a:fld>
            <a:endParaRPr lang="nb-NO"/>
          </a:p>
        </p:txBody>
      </p:sp>
    </p:spTree>
    <p:extLst>
      <p:ext uri="{BB962C8B-B14F-4D97-AF65-F5344CB8AC3E}">
        <p14:creationId xmlns:p14="http://schemas.microsoft.com/office/powerpoint/2010/main" val="3031831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innhold 2"/>
          <p:cNvSpPr>
            <a:spLocks noGrp="1"/>
          </p:cNvSpPr>
          <p:nvPr>
            <p:ph idx="1"/>
          </p:nvPr>
        </p:nvSpPr>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14" name="Plassholder for lysbildenummer 5"/>
          <p:cNvSpPr txBox="1">
            <a:spLocks/>
          </p:cNvSpPr>
          <p:nvPr userDrawn="1"/>
        </p:nvSpPr>
        <p:spPr>
          <a:xfrm>
            <a:off x="8474801" y="4815936"/>
            <a:ext cx="342081" cy="273844"/>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b="0" i="0" smtClean="0">
                <a:solidFill>
                  <a:schemeClr val="tx1"/>
                </a:solidFill>
                <a:latin typeface="Arial"/>
                <a:cs typeface="Arial"/>
              </a:rPr>
              <a:pPr algn="ctr"/>
              <a:t>‹#›</a:t>
            </a:fld>
            <a:endParaRPr lang="nb-NO" b="0" i="0" dirty="0">
              <a:solidFill>
                <a:schemeClr val="tx1"/>
              </a:solidFill>
              <a:latin typeface="Arial"/>
              <a:cs typeface="Arial"/>
            </a:endParaRPr>
          </a:p>
        </p:txBody>
      </p:sp>
    </p:spTree>
    <p:extLst>
      <p:ext uri="{BB962C8B-B14F-4D97-AF65-F5344CB8AC3E}">
        <p14:creationId xmlns:p14="http://schemas.microsoft.com/office/powerpoint/2010/main" val="2060019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722313" y="3305176"/>
            <a:ext cx="7772400" cy="1021556"/>
          </a:xfrm>
        </p:spPr>
        <p:txBody>
          <a:bodyPr anchor="t"/>
          <a:lstStyle>
            <a:lvl1pPr algn="l">
              <a:defRPr sz="4000" b="1" cap="all"/>
            </a:lvl1pPr>
          </a:lstStyle>
          <a:p>
            <a:r>
              <a:rPr lang="nb-NO"/>
              <a:t>Klikk for å redigere tittelstil</a:t>
            </a:r>
          </a:p>
        </p:txBody>
      </p:sp>
      <p:sp>
        <p:nvSpPr>
          <p:cNvPr id="3" name="Plassholder for tekst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Klikk for å redigere tekststiler i malen</a:t>
            </a:r>
          </a:p>
        </p:txBody>
      </p:sp>
      <p:sp>
        <p:nvSpPr>
          <p:cNvPr id="7" name="Plassholder for lysbildenummer 5"/>
          <p:cNvSpPr>
            <a:spLocks noGrp="1"/>
          </p:cNvSpPr>
          <p:nvPr>
            <p:ph type="sldNum" sz="quarter" idx="12"/>
          </p:nvPr>
        </p:nvSpPr>
        <p:spPr>
          <a:xfrm>
            <a:off x="8241294" y="4815936"/>
            <a:ext cx="426966" cy="273844"/>
          </a:xfrm>
          <a:prstGeom prst="rect">
            <a:avLst/>
          </a:prstGeom>
        </p:spPr>
        <p:txBody>
          <a:bodyPr/>
          <a:lstStyle>
            <a:lvl1pPr>
              <a:defRPr sz="1000"/>
            </a:lvl1p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2982460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innhold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innhold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7" name="Plassholder for lysbildenummer 6"/>
          <p:cNvSpPr>
            <a:spLocks noGrp="1"/>
          </p:cNvSpPr>
          <p:nvPr>
            <p:ph type="sldNum" sz="quarter" idx="12"/>
          </p:nvPr>
        </p:nvSpPr>
        <p:spPr>
          <a:xfrm>
            <a:off x="8185682" y="4767263"/>
            <a:ext cx="501118" cy="273844"/>
          </a:xfrm>
          <a:prstGeom prst="rect">
            <a:avLst/>
          </a:prstGeom>
        </p:spPr>
        <p:txBody>
          <a:bodyPr/>
          <a:lstStyle/>
          <a:p>
            <a:fld id="{91853A39-49B3-554A-AE82-85611CEBD8E3}" type="slidenum">
              <a:rPr lang="nb-NO" smtClean="0"/>
              <a:t>‹#›</a:t>
            </a:fld>
            <a:endParaRPr lang="nb-NO"/>
          </a:p>
        </p:txBody>
      </p:sp>
    </p:spTree>
    <p:extLst>
      <p:ext uri="{BB962C8B-B14F-4D97-AF65-F5344CB8AC3E}">
        <p14:creationId xmlns:p14="http://schemas.microsoft.com/office/powerpoint/2010/main" val="1372914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a:t>Klikk for å redigere tittelstil</a:t>
            </a:r>
          </a:p>
        </p:txBody>
      </p:sp>
      <p:sp>
        <p:nvSpPr>
          <p:cNvPr id="3" name="Plassholder for tekst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4" name="Plassholder for innhold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tekst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6" name="Plassholder for innhold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9" name="Plassholder for lysbildenummer 8"/>
          <p:cNvSpPr>
            <a:spLocks noGrp="1"/>
          </p:cNvSpPr>
          <p:nvPr>
            <p:ph type="sldNum" sz="quarter" idx="12"/>
          </p:nvPr>
        </p:nvSpPr>
        <p:spPr>
          <a:xfrm>
            <a:off x="8185682" y="4767263"/>
            <a:ext cx="501118" cy="273844"/>
          </a:xfrm>
          <a:prstGeom prst="rect">
            <a:avLst/>
          </a:prstGeom>
        </p:spPr>
        <p:txBody>
          <a:bodyPr/>
          <a:lstStyle/>
          <a:p>
            <a:fld id="{91853A39-49B3-554A-AE82-85611CEBD8E3}" type="slidenum">
              <a:rPr lang="nb-NO" smtClean="0"/>
              <a:t>‹#›</a:t>
            </a:fld>
            <a:endParaRPr lang="nb-NO"/>
          </a:p>
        </p:txBody>
      </p:sp>
    </p:spTree>
    <p:extLst>
      <p:ext uri="{BB962C8B-B14F-4D97-AF65-F5344CB8AC3E}">
        <p14:creationId xmlns:p14="http://schemas.microsoft.com/office/powerpoint/2010/main" val="702236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5" name="Plassholder for lysbildenummer 4"/>
          <p:cNvSpPr>
            <a:spLocks noGrp="1"/>
          </p:cNvSpPr>
          <p:nvPr>
            <p:ph type="sldNum" sz="quarter" idx="12"/>
          </p:nvPr>
        </p:nvSpPr>
        <p:spPr>
          <a:xfrm>
            <a:off x="8185682" y="4767263"/>
            <a:ext cx="501118" cy="273844"/>
          </a:xfrm>
          <a:prstGeom prst="rect">
            <a:avLst/>
          </a:prstGeom>
        </p:spPr>
        <p:txBody>
          <a:bodyPr/>
          <a:lstStyle/>
          <a:p>
            <a:fld id="{91853A39-49B3-554A-AE82-85611CEBD8E3}" type="slidenum">
              <a:rPr lang="nb-NO" smtClean="0"/>
              <a:t>‹#›</a:t>
            </a:fld>
            <a:endParaRPr lang="nb-NO"/>
          </a:p>
        </p:txBody>
      </p:sp>
    </p:spTree>
    <p:extLst>
      <p:ext uri="{BB962C8B-B14F-4D97-AF65-F5344CB8AC3E}">
        <p14:creationId xmlns:p14="http://schemas.microsoft.com/office/powerpoint/2010/main" val="3172249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4" name="Plassholder for lysbildenummer 3"/>
          <p:cNvSpPr>
            <a:spLocks noGrp="1"/>
          </p:cNvSpPr>
          <p:nvPr>
            <p:ph type="sldNum" sz="quarter" idx="12"/>
          </p:nvPr>
        </p:nvSpPr>
        <p:spPr>
          <a:xfrm>
            <a:off x="8185682" y="4767263"/>
            <a:ext cx="501118" cy="273844"/>
          </a:xfrm>
          <a:prstGeom prst="rect">
            <a:avLst/>
          </a:prstGeom>
        </p:spPr>
        <p:txBody>
          <a:bodyPr/>
          <a:lstStyle/>
          <a:p>
            <a:fld id="{91853A39-49B3-554A-AE82-85611CEBD8E3}" type="slidenum">
              <a:rPr lang="nb-NO" smtClean="0"/>
              <a:t>‹#›</a:t>
            </a:fld>
            <a:endParaRPr lang="nb-NO"/>
          </a:p>
        </p:txBody>
      </p:sp>
    </p:spTree>
    <p:extLst>
      <p:ext uri="{BB962C8B-B14F-4D97-AF65-F5344CB8AC3E}">
        <p14:creationId xmlns:p14="http://schemas.microsoft.com/office/powerpoint/2010/main" val="1649718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457201" y="204787"/>
            <a:ext cx="3008313" cy="871538"/>
          </a:xfrm>
        </p:spPr>
        <p:txBody>
          <a:bodyPr anchor="b"/>
          <a:lstStyle>
            <a:lvl1pPr algn="l">
              <a:defRPr sz="2000" b="1"/>
            </a:lvl1pPr>
          </a:lstStyle>
          <a:p>
            <a:r>
              <a:rPr lang="nb-NO"/>
              <a:t>Klikk for å redigere tittelstil</a:t>
            </a:r>
          </a:p>
        </p:txBody>
      </p:sp>
      <p:sp>
        <p:nvSpPr>
          <p:cNvPr id="3" name="Plassholder for innhold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tekst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7" name="Plassholder for lysbildenummer 6"/>
          <p:cNvSpPr>
            <a:spLocks noGrp="1"/>
          </p:cNvSpPr>
          <p:nvPr>
            <p:ph type="sldNum" sz="quarter" idx="12"/>
          </p:nvPr>
        </p:nvSpPr>
        <p:spPr>
          <a:xfrm>
            <a:off x="8185682" y="4767263"/>
            <a:ext cx="501118" cy="273844"/>
          </a:xfrm>
          <a:prstGeom prst="rect">
            <a:avLst/>
          </a:prstGeom>
        </p:spPr>
        <p:txBody>
          <a:bodyPr/>
          <a:lstStyle/>
          <a:p>
            <a:fld id="{91853A39-49B3-554A-AE82-85611CEBD8E3}" type="slidenum">
              <a:rPr lang="nb-NO" smtClean="0"/>
              <a:t>‹#›</a:t>
            </a:fld>
            <a:endParaRPr lang="nb-NO"/>
          </a:p>
        </p:txBody>
      </p:sp>
    </p:spTree>
    <p:extLst>
      <p:ext uri="{BB962C8B-B14F-4D97-AF65-F5344CB8AC3E}">
        <p14:creationId xmlns:p14="http://schemas.microsoft.com/office/powerpoint/2010/main" val="159648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792288" y="3600450"/>
            <a:ext cx="5486400" cy="425054"/>
          </a:xfrm>
        </p:spPr>
        <p:txBody>
          <a:bodyPr anchor="b"/>
          <a:lstStyle>
            <a:lvl1pPr algn="l">
              <a:defRPr sz="2000" b="1"/>
            </a:lvl1pPr>
          </a:lstStyle>
          <a:p>
            <a:r>
              <a:rPr lang="nb-NO"/>
              <a:t>Klikk for å redigere tittelstil</a:t>
            </a:r>
          </a:p>
        </p:txBody>
      </p:sp>
      <p:sp>
        <p:nvSpPr>
          <p:cNvPr id="3" name="Plassholder for bild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7" name="Plassholder for lysbildenummer 6"/>
          <p:cNvSpPr>
            <a:spLocks noGrp="1"/>
          </p:cNvSpPr>
          <p:nvPr>
            <p:ph type="sldNum" sz="quarter" idx="12"/>
          </p:nvPr>
        </p:nvSpPr>
        <p:spPr>
          <a:xfrm>
            <a:off x="8185682" y="4767263"/>
            <a:ext cx="501118" cy="273844"/>
          </a:xfrm>
          <a:prstGeom prst="rect">
            <a:avLst/>
          </a:prstGeom>
        </p:spPr>
        <p:txBody>
          <a:bodyPr/>
          <a:lstStyle/>
          <a:p>
            <a:fld id="{91853A39-49B3-554A-AE82-85611CEBD8E3}" type="slidenum">
              <a:rPr lang="nb-NO" smtClean="0"/>
              <a:t>‹#›</a:t>
            </a:fld>
            <a:endParaRPr lang="nb-NO"/>
          </a:p>
        </p:txBody>
      </p:sp>
    </p:spTree>
    <p:extLst>
      <p:ext uri="{BB962C8B-B14F-4D97-AF65-F5344CB8AC3E}">
        <p14:creationId xmlns:p14="http://schemas.microsoft.com/office/powerpoint/2010/main" val="3532236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nb-NO" dirty="0"/>
              <a:t>Klikk for å redigere tittelstil</a:t>
            </a:r>
          </a:p>
        </p:txBody>
      </p:sp>
      <p:sp>
        <p:nvSpPr>
          <p:cNvPr id="3" name="Plassholder for tekst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4" name="Plassholder for lysbildenummer 5"/>
          <p:cNvSpPr>
            <a:spLocks noGrp="1"/>
          </p:cNvSpPr>
          <p:nvPr>
            <p:ph type="sldNum" sz="quarter" idx="4"/>
          </p:nvPr>
        </p:nvSpPr>
        <p:spPr>
          <a:xfrm>
            <a:off x="8241294" y="4815936"/>
            <a:ext cx="426966" cy="273844"/>
          </a:xfrm>
          <a:prstGeom prst="rect">
            <a:avLst/>
          </a:prstGeom>
        </p:spPr>
        <p:txBody>
          <a:bodyPr/>
          <a:lstStyle>
            <a:lvl1pPr>
              <a:defRPr sz="1000"/>
            </a:lvl1pPr>
          </a:lstStyle>
          <a:p>
            <a:pPr algn="r"/>
            <a:fld id="{91853A39-49B3-554A-AE82-85611CEBD8E3}" type="slidenum">
              <a:rPr lang="nb-NO" smtClean="0">
                <a:latin typeface="Arial"/>
                <a:cs typeface="Arial"/>
              </a:rPr>
              <a:pPr algn="r"/>
              <a:t>‹#›</a:t>
            </a:fld>
            <a:endParaRPr lang="nb-NO" dirty="0">
              <a:latin typeface="Arial"/>
              <a:cs typeface="Arial"/>
            </a:endParaRPr>
          </a:p>
        </p:txBody>
      </p:sp>
      <p:pic>
        <p:nvPicPr>
          <p:cNvPr id="7" name="Bilde 6" descr="logo.jp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23180" y="4814945"/>
            <a:ext cx="976089" cy="183326"/>
          </a:xfrm>
          <a:prstGeom prst="rect">
            <a:avLst/>
          </a:prstGeom>
        </p:spPr>
      </p:pic>
      <p:sp>
        <p:nvSpPr>
          <p:cNvPr id="8" name="TekstSylinder 7"/>
          <p:cNvSpPr txBox="1"/>
          <p:nvPr userDrawn="1"/>
        </p:nvSpPr>
        <p:spPr>
          <a:xfrm>
            <a:off x="1529842" y="4786170"/>
            <a:ext cx="3860305" cy="276999"/>
          </a:xfrm>
          <a:prstGeom prst="rect">
            <a:avLst/>
          </a:prstGeom>
          <a:noFill/>
        </p:spPr>
        <p:txBody>
          <a:bodyPr wrap="square" rtlCol="0">
            <a:spAutoFit/>
          </a:bodyPr>
          <a:lstStyle/>
          <a:p>
            <a:r>
              <a:rPr lang="en-US" sz="1200" kern="1200" dirty="0">
                <a:solidFill>
                  <a:schemeClr val="tx1"/>
                </a:solidFill>
                <a:latin typeface="Arial"/>
                <a:ea typeface="+mn-ea"/>
                <a:cs typeface="Arial"/>
              </a:rPr>
              <a:t>Norwegian University of Science and Technology</a:t>
            </a:r>
            <a:endParaRPr lang="nb-NO" sz="1200" dirty="0">
              <a:effectLst/>
              <a:latin typeface="Arial"/>
              <a:cs typeface="Arial"/>
            </a:endParaRPr>
          </a:p>
        </p:txBody>
      </p:sp>
    </p:spTree>
    <p:extLst>
      <p:ext uri="{BB962C8B-B14F-4D97-AF65-F5344CB8AC3E}">
        <p14:creationId xmlns:p14="http://schemas.microsoft.com/office/powerpoint/2010/main" val="5777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3600" b="1" i="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b-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8" Type="http://schemas.openxmlformats.org/officeDocument/2006/relationships/comments" Target="../comments/comment3.xml"/><Relationship Id="rId3" Type="http://schemas.openxmlformats.org/officeDocument/2006/relationships/image" Target="../media/image42.png"/><Relationship Id="rId7" Type="http://schemas.openxmlformats.org/officeDocument/2006/relationships/image" Target="../media/image29.em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3.emf"/></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comments" Target="../comments/comment4.xml"/><Relationship Id="rId4" Type="http://schemas.openxmlformats.org/officeDocument/2006/relationships/image" Target="../media/image30.ppm"/></Relationships>
</file>

<file path=ppt/slides/_rels/slide2.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image" Target="../media/image14.jp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3.emf"/><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11" Type="http://schemas.openxmlformats.org/officeDocument/2006/relationships/image" Target="../media/image22.png"/><Relationship Id="rId10" Type="http://schemas.openxmlformats.org/officeDocument/2006/relationships/image" Target="../media/image21.png"/><Relationship Id="rId4" Type="http://schemas.openxmlformats.org/officeDocument/2006/relationships/image" Target="../media/image18.png"/><Relationship Id="rId9" Type="http://schemas.openxmlformats.org/officeDocument/2006/relationships/image" Target="../media/image16.emf"/></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17.emf"/></Relationships>
</file>

<file path=ppt/slides/_rels/slide7.xml.rels><?xml version="1.0" encoding="UTF-8" standalone="yes"?>
<Relationships xmlns="http://schemas.openxmlformats.org/package/2006/relationships"><Relationship Id="rId8" Type="http://schemas.openxmlformats.org/officeDocument/2006/relationships/comments" Target="../comments/comment2.xml"/><Relationship Id="rId3" Type="http://schemas.openxmlformats.org/officeDocument/2006/relationships/image" Target="../media/image23.png"/><Relationship Id="rId7" Type="http://schemas.openxmlformats.org/officeDocument/2006/relationships/image" Target="../media/image20.e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3.em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2.emf"/><Relationship Id="rId5" Type="http://schemas.openxmlformats.org/officeDocument/2006/relationships/image" Target="../media/image21.emf"/><Relationship Id="rId4" Type="http://schemas.openxmlformats.org/officeDocument/2006/relationships/image" Target="../media/image3.emf"/></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26.em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ktangel 10"/>
          <p:cNvSpPr/>
          <p:nvPr/>
        </p:nvSpPr>
        <p:spPr>
          <a:xfrm>
            <a:off x="0" y="20578"/>
            <a:ext cx="9144000" cy="51435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nb-NO" dirty="0"/>
              <a:t>forward my </a:t>
            </a:r>
            <a:r>
              <a:rPr lang="nb-NO" dirty="0" err="1"/>
              <a:t>sincere</a:t>
            </a:r>
            <a:r>
              <a:rPr lang="nb-NO" dirty="0"/>
              <a:t> </a:t>
            </a:r>
            <a:r>
              <a:rPr lang="nb-NO" dirty="0" err="1"/>
              <a:t>gratitude</a:t>
            </a:r>
            <a:r>
              <a:rPr lang="nb-NO" dirty="0"/>
              <a:t> to </a:t>
            </a:r>
            <a:r>
              <a:rPr lang="nb-NO" dirty="0" err="1"/>
              <a:t>the</a:t>
            </a:r>
            <a:r>
              <a:rPr lang="nb-NO" dirty="0"/>
              <a:t> supervisors</a:t>
            </a:r>
          </a:p>
        </p:txBody>
      </p:sp>
      <p:sp>
        <p:nvSpPr>
          <p:cNvPr id="9" name="Tittel 1"/>
          <p:cNvSpPr>
            <a:spLocks noGrp="1"/>
          </p:cNvSpPr>
          <p:nvPr>
            <p:ph type="ctrTitle"/>
          </p:nvPr>
        </p:nvSpPr>
        <p:spPr>
          <a:xfrm>
            <a:off x="517126" y="1878912"/>
            <a:ext cx="7772400" cy="1397000"/>
          </a:xfrm>
        </p:spPr>
        <p:txBody>
          <a:bodyPr>
            <a:noAutofit/>
          </a:bodyPr>
          <a:lstStyle/>
          <a:p>
            <a:r>
              <a:rPr lang="nb-NO" sz="2800" dirty="0" err="1"/>
              <a:t>Dynamic</a:t>
            </a:r>
            <a:r>
              <a:rPr lang="nb-NO" sz="2800" dirty="0"/>
              <a:t> </a:t>
            </a:r>
            <a:r>
              <a:rPr lang="nb-NO" sz="2800" dirty="0" err="1"/>
              <a:t>modeling</a:t>
            </a:r>
            <a:r>
              <a:rPr lang="nb-NO" sz="2800" dirty="0"/>
              <a:t> and </a:t>
            </a:r>
            <a:r>
              <a:rPr lang="nb-NO" sz="2800" dirty="0" err="1"/>
              <a:t>control</a:t>
            </a:r>
            <a:r>
              <a:rPr lang="nb-NO" sz="2800" dirty="0"/>
              <a:t> </a:t>
            </a:r>
            <a:r>
              <a:rPr lang="nb-NO" sz="2800" dirty="0" err="1"/>
              <a:t>of</a:t>
            </a:r>
            <a:r>
              <a:rPr lang="nb-NO" sz="2800" dirty="0"/>
              <a:t> a system </a:t>
            </a:r>
            <a:r>
              <a:rPr lang="nb-NO" sz="2800" dirty="0" err="1"/>
              <a:t>of</a:t>
            </a:r>
            <a:r>
              <a:rPr lang="nb-NO" sz="2800" dirty="0"/>
              <a:t> electrolyzers for hydrogen </a:t>
            </a:r>
            <a:r>
              <a:rPr lang="nb-NO" sz="2800" dirty="0" err="1"/>
              <a:t>production</a:t>
            </a:r>
            <a:endParaRPr lang="nb-NO" sz="2800" dirty="0"/>
          </a:p>
        </p:txBody>
      </p:sp>
      <p:sp>
        <p:nvSpPr>
          <p:cNvPr id="10" name="Undertittel 2"/>
          <p:cNvSpPr>
            <a:spLocks noGrp="1"/>
          </p:cNvSpPr>
          <p:nvPr>
            <p:ph type="subTitle" idx="1"/>
          </p:nvPr>
        </p:nvSpPr>
        <p:spPr>
          <a:xfrm>
            <a:off x="517126" y="3870568"/>
            <a:ext cx="4054874" cy="553650"/>
          </a:xfrm>
        </p:spPr>
        <p:txBody>
          <a:bodyPr>
            <a:normAutofit/>
          </a:bodyPr>
          <a:lstStyle/>
          <a:p>
            <a:r>
              <a:rPr lang="nb-NO" dirty="0"/>
              <a:t>Md Rizwan</a:t>
            </a:r>
            <a:endParaRPr lang="nb-NO" sz="2400" dirty="0"/>
          </a:p>
        </p:txBody>
      </p:sp>
      <p:pic>
        <p:nvPicPr>
          <p:cNvPr id="6" name="Bilde 5" descr="hovedlogo_eng_objek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421" y="615707"/>
            <a:ext cx="3094007" cy="1027639"/>
          </a:xfrm>
          <a:prstGeom prst="rect">
            <a:avLst/>
          </a:prstGeom>
        </p:spPr>
      </p:pic>
      <p:pic>
        <p:nvPicPr>
          <p:cNvPr id="3" name="Picture 2">
            <a:extLst>
              <a:ext uri="{FF2B5EF4-FFF2-40B4-BE49-F238E27FC236}">
                <a16:creationId xmlns:a16="http://schemas.microsoft.com/office/drawing/2014/main" id="{83F6DEC8-D3A2-054C-96E8-5F646638BF72}"/>
              </a:ext>
            </a:extLst>
          </p:cNvPr>
          <p:cNvPicPr>
            <a:picLocks noChangeAspect="1"/>
          </p:cNvPicPr>
          <p:nvPr/>
        </p:nvPicPr>
        <p:blipFill>
          <a:blip r:embed="rId4"/>
          <a:stretch>
            <a:fillRect/>
          </a:stretch>
        </p:blipFill>
        <p:spPr>
          <a:xfrm>
            <a:off x="7805853" y="4155195"/>
            <a:ext cx="1197981" cy="921524"/>
          </a:xfrm>
          <a:prstGeom prst="rect">
            <a:avLst/>
          </a:prstGeom>
        </p:spPr>
      </p:pic>
      <p:sp>
        <p:nvSpPr>
          <p:cNvPr id="7" name="Undertittel 2">
            <a:extLst>
              <a:ext uri="{FF2B5EF4-FFF2-40B4-BE49-F238E27FC236}">
                <a16:creationId xmlns:a16="http://schemas.microsoft.com/office/drawing/2014/main" id="{80380419-06E5-D54C-BC97-5D3042ACDC57}"/>
              </a:ext>
            </a:extLst>
          </p:cNvPr>
          <p:cNvSpPr txBox="1">
            <a:spLocks/>
          </p:cNvSpPr>
          <p:nvPr/>
        </p:nvSpPr>
        <p:spPr>
          <a:xfrm>
            <a:off x="16133" y="0"/>
            <a:ext cx="1148576" cy="335049"/>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a:buNone/>
              <a:defRPr sz="2400" kern="1200">
                <a:solidFill>
                  <a:schemeClr val="tx1">
                    <a:tint val="75000"/>
                  </a:schemeClr>
                </a:solidFill>
                <a:latin typeface="Arial"/>
                <a:ea typeface="+mn-ea"/>
                <a:cs typeface="Arial"/>
              </a:defRPr>
            </a:lvl1pPr>
            <a:lvl2pPr marL="457200" indent="0" algn="ctr" defTabSz="457200" rtl="0" eaLnBrk="1" latinLnBrk="0" hangingPunct="1">
              <a:spcBef>
                <a:spcPct val="20000"/>
              </a:spcBef>
              <a:buFont typeface="Arial"/>
              <a:buNone/>
              <a:defRPr sz="2000" kern="1200">
                <a:solidFill>
                  <a:schemeClr val="tx1">
                    <a:tint val="75000"/>
                  </a:schemeClr>
                </a:solidFill>
                <a:latin typeface="Arial"/>
                <a:ea typeface="+mn-ea"/>
                <a:cs typeface="Arial"/>
              </a:defRPr>
            </a:lvl2pPr>
            <a:lvl3pPr marL="914400" indent="0" algn="ctr" defTabSz="457200" rtl="0" eaLnBrk="1" latinLnBrk="0" hangingPunct="1">
              <a:spcBef>
                <a:spcPct val="20000"/>
              </a:spcBef>
              <a:buFont typeface="Arial"/>
              <a:buNone/>
              <a:defRPr sz="1800" kern="1200">
                <a:solidFill>
                  <a:schemeClr val="tx1">
                    <a:tint val="75000"/>
                  </a:schemeClr>
                </a:solidFill>
                <a:latin typeface="Arial"/>
                <a:ea typeface="+mn-ea"/>
                <a:cs typeface="Arial"/>
              </a:defRPr>
            </a:lvl3pPr>
            <a:lvl4pPr marL="1371600" indent="0" algn="ctr" defTabSz="457200" rtl="0" eaLnBrk="1" latinLnBrk="0" hangingPunct="1">
              <a:spcBef>
                <a:spcPct val="20000"/>
              </a:spcBef>
              <a:buFont typeface="Arial"/>
              <a:buNone/>
              <a:defRPr sz="1600" kern="1200">
                <a:solidFill>
                  <a:schemeClr val="tx1">
                    <a:tint val="75000"/>
                  </a:schemeClr>
                </a:solidFill>
                <a:latin typeface="Arial"/>
                <a:ea typeface="+mn-ea"/>
                <a:cs typeface="Arial"/>
              </a:defRPr>
            </a:lvl4pPr>
            <a:lvl5pPr marL="1828800" indent="0" algn="ctr" defTabSz="457200" rtl="0" eaLnBrk="1" latinLnBrk="0" hangingPunct="1">
              <a:spcBef>
                <a:spcPct val="20000"/>
              </a:spcBef>
              <a:buFont typeface="Arial"/>
              <a:buNone/>
              <a:defRPr sz="1400" kern="1200">
                <a:solidFill>
                  <a:schemeClr val="tx1">
                    <a:tint val="75000"/>
                  </a:schemeClr>
                </a:solidFill>
                <a:latin typeface="Arial"/>
                <a:ea typeface="+mn-ea"/>
                <a:cs typeface="Arial"/>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nb-NO" sz="1400" dirty="0">
                <a:solidFill>
                  <a:schemeClr val="tx1"/>
                </a:solidFill>
              </a:rPr>
              <a:t>16.12.2019</a:t>
            </a:r>
            <a:endParaRPr lang="nb-NO" dirty="0">
              <a:solidFill>
                <a:schemeClr val="tx1"/>
              </a:solidFill>
            </a:endParaRPr>
          </a:p>
        </p:txBody>
      </p:sp>
    </p:spTree>
    <p:extLst>
      <p:ext uri="{BB962C8B-B14F-4D97-AF65-F5344CB8AC3E}">
        <p14:creationId xmlns:p14="http://schemas.microsoft.com/office/powerpoint/2010/main" val="3243102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ED4C8-1D08-614A-9C52-A6DD741255AE}"/>
              </a:ext>
            </a:extLst>
          </p:cNvPr>
          <p:cNvSpPr>
            <a:spLocks noGrp="1"/>
          </p:cNvSpPr>
          <p:nvPr>
            <p:ph type="title"/>
          </p:nvPr>
        </p:nvSpPr>
        <p:spPr>
          <a:xfrm>
            <a:off x="457200" y="-84141"/>
            <a:ext cx="8229600" cy="695449"/>
          </a:xfrm>
        </p:spPr>
        <p:txBody>
          <a:bodyPr>
            <a:noAutofit/>
          </a:bodyPr>
          <a:lstStyle/>
          <a:p>
            <a:r>
              <a:rPr lang="en-US" sz="2800" dirty="0"/>
              <a:t>Stabilize process with regulatory control layer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511AE09-B8B5-DA40-B083-7200B7E24089}"/>
                  </a:ext>
                </a:extLst>
              </p:cNvPr>
              <p:cNvSpPr>
                <a:spLocks noGrp="1"/>
              </p:cNvSpPr>
              <p:nvPr>
                <p:ph idx="1"/>
              </p:nvPr>
            </p:nvSpPr>
            <p:spPr>
              <a:xfrm>
                <a:off x="457201" y="722149"/>
                <a:ext cx="3943978" cy="447779"/>
              </a:xfrm>
            </p:spPr>
            <p:txBody>
              <a:bodyPr>
                <a:normAutofit lnSpcReduction="10000"/>
              </a:bodyPr>
              <a:lstStyle/>
              <a:p>
                <a:pPr marL="0" indent="0">
                  <a:buNone/>
                </a:pPr>
                <a:r>
                  <a:rPr lang="en-US" dirty="0"/>
                  <a:t>Use </a:t>
                </a:r>
                <a14:m>
                  <m:oMath xmlns:m="http://schemas.openxmlformats.org/officeDocument/2006/math">
                    <m:sSub>
                      <m:sSubPr>
                        <m:ctrlPr>
                          <a:rPr lang="en-US" b="0" i="1" smtClean="0">
                            <a:solidFill>
                              <a:srgbClr val="2245F6"/>
                            </a:solidFill>
                            <a:latin typeface="Cambria Math" panose="02040503050406030204" pitchFamily="18" charset="0"/>
                          </a:rPr>
                        </m:ctrlPr>
                      </m:sSubPr>
                      <m:e>
                        <m:r>
                          <m:rPr>
                            <m:sty m:val="p"/>
                          </m:rPr>
                          <a:rPr lang="en-US" b="0" i="0" smtClean="0">
                            <a:solidFill>
                              <a:srgbClr val="2245F6"/>
                            </a:solidFill>
                            <a:latin typeface="Cambria Math" panose="02040503050406030204" pitchFamily="18" charset="0"/>
                          </a:rPr>
                          <m:t>Q</m:t>
                        </m:r>
                      </m:e>
                      <m:sub>
                        <m:r>
                          <m:rPr>
                            <m:sty m:val="p"/>
                          </m:rPr>
                          <a:rPr lang="en-US" b="0" i="0" smtClean="0">
                            <a:solidFill>
                              <a:srgbClr val="2245F6"/>
                            </a:solidFill>
                            <a:latin typeface="Cambria Math" panose="02040503050406030204" pitchFamily="18" charset="0"/>
                          </a:rPr>
                          <m:t>cool</m:t>
                        </m:r>
                      </m:sub>
                    </m:sSub>
                  </m:oMath>
                </a14:m>
                <a:r>
                  <a:rPr lang="en-US" b="0" dirty="0">
                    <a:solidFill>
                      <a:srgbClr val="2245F6"/>
                    </a:solidFill>
                  </a:rPr>
                  <a:t> </a:t>
                </a:r>
                <a:r>
                  <a:rPr lang="en-US" b="0" dirty="0"/>
                  <a:t>to control </a:t>
                </a:r>
                <a14:m>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𝑇</m:t>
                        </m:r>
                      </m:e>
                      <m:sub>
                        <m:r>
                          <a:rPr lang="en-US" b="0" i="1" smtClean="0">
                            <a:solidFill>
                              <a:srgbClr val="0070C0"/>
                            </a:solidFill>
                            <a:latin typeface="Cambria Math" panose="02040503050406030204" pitchFamily="18" charset="0"/>
                          </a:rPr>
                          <m:t>𝑖𝑛</m:t>
                        </m:r>
                      </m:sub>
                    </m:sSub>
                  </m:oMath>
                </a14:m>
                <a:r>
                  <a:rPr lang="en-US" b="0"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0511AE09-B8B5-DA40-B083-7200B7E24089}"/>
                  </a:ext>
                </a:extLst>
              </p:cNvPr>
              <p:cNvSpPr>
                <a:spLocks noGrp="1" noRot="1" noChangeAspect="1" noMove="1" noResize="1" noEditPoints="1" noAdjustHandles="1" noChangeArrowheads="1" noChangeShapeType="1" noTextEdit="1"/>
              </p:cNvSpPr>
              <p:nvPr>
                <p:ph idx="1"/>
              </p:nvPr>
            </p:nvSpPr>
            <p:spPr>
              <a:xfrm>
                <a:off x="457201" y="722149"/>
                <a:ext cx="3943978" cy="447779"/>
              </a:xfrm>
              <a:blipFill>
                <a:blip r:embed="rId3"/>
                <a:stretch>
                  <a:fillRect l="-2572" t="-19444" b="-22222"/>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9AB10A31-53EF-A543-9F6E-82A66291B998}"/>
              </a:ext>
            </a:extLst>
          </p:cNvPr>
          <p:cNvPicPr>
            <a:picLocks noChangeAspect="1"/>
          </p:cNvPicPr>
          <p:nvPr/>
        </p:nvPicPr>
        <p:blipFill>
          <a:blip r:embed="rId4"/>
          <a:stretch>
            <a:fillRect/>
          </a:stretch>
        </p:blipFill>
        <p:spPr>
          <a:xfrm>
            <a:off x="5010523" y="4786663"/>
            <a:ext cx="429178" cy="330137"/>
          </a:xfrm>
          <a:prstGeom prst="rect">
            <a:avLst/>
          </a:prstGeom>
        </p:spPr>
      </p:pic>
      <p:pic>
        <p:nvPicPr>
          <p:cNvPr id="6" name="Picture 5">
            <a:extLst>
              <a:ext uri="{FF2B5EF4-FFF2-40B4-BE49-F238E27FC236}">
                <a16:creationId xmlns:a16="http://schemas.microsoft.com/office/drawing/2014/main" id="{AA54E406-7E97-2541-A8C0-93C42F78F195}"/>
              </a:ext>
            </a:extLst>
          </p:cNvPr>
          <p:cNvPicPr>
            <a:picLocks noChangeAspect="1"/>
          </p:cNvPicPr>
          <p:nvPr/>
        </p:nvPicPr>
        <p:blipFill>
          <a:blip r:embed="rId5"/>
          <a:stretch>
            <a:fillRect/>
          </a:stretch>
        </p:blipFill>
        <p:spPr>
          <a:xfrm>
            <a:off x="457200" y="1280769"/>
            <a:ext cx="3962457" cy="2942312"/>
          </a:xfrm>
          <a:prstGeom prst="rect">
            <a:avLst/>
          </a:prstGeom>
        </p:spPr>
      </p:pic>
      <p:pic>
        <p:nvPicPr>
          <p:cNvPr id="9" name="Picture 8">
            <a:extLst>
              <a:ext uri="{FF2B5EF4-FFF2-40B4-BE49-F238E27FC236}">
                <a16:creationId xmlns:a16="http://schemas.microsoft.com/office/drawing/2014/main" id="{3892278F-284A-AE4F-83E6-FD9689A37EB8}"/>
              </a:ext>
            </a:extLst>
          </p:cNvPr>
          <p:cNvPicPr>
            <a:picLocks noChangeAspect="1"/>
          </p:cNvPicPr>
          <p:nvPr/>
        </p:nvPicPr>
        <p:blipFill>
          <a:blip r:embed="rId6"/>
          <a:stretch>
            <a:fillRect/>
          </a:stretch>
        </p:blipFill>
        <p:spPr>
          <a:xfrm>
            <a:off x="5304664" y="2753348"/>
            <a:ext cx="2896679" cy="2374603"/>
          </a:xfrm>
          <a:prstGeom prst="rect">
            <a:avLst/>
          </a:prstGeom>
        </p:spPr>
      </p:pic>
      <p:pic>
        <p:nvPicPr>
          <p:cNvPr id="11" name="Picture 10">
            <a:extLst>
              <a:ext uri="{FF2B5EF4-FFF2-40B4-BE49-F238E27FC236}">
                <a16:creationId xmlns:a16="http://schemas.microsoft.com/office/drawing/2014/main" id="{5BAF5054-0F58-8B4F-B672-E24F84CA1BE0}"/>
              </a:ext>
            </a:extLst>
          </p:cNvPr>
          <p:cNvPicPr>
            <a:picLocks noChangeAspect="1"/>
          </p:cNvPicPr>
          <p:nvPr/>
        </p:nvPicPr>
        <p:blipFill>
          <a:blip r:embed="rId7"/>
          <a:stretch>
            <a:fillRect/>
          </a:stretch>
        </p:blipFill>
        <p:spPr>
          <a:xfrm>
            <a:off x="5320316" y="466345"/>
            <a:ext cx="2869875" cy="2231248"/>
          </a:xfrm>
          <a:prstGeom prst="rect">
            <a:avLst/>
          </a:prstGeom>
        </p:spPr>
      </p:pic>
    </p:spTree>
    <p:extLst>
      <p:ext uri="{BB962C8B-B14F-4D97-AF65-F5344CB8AC3E}">
        <p14:creationId xmlns:p14="http://schemas.microsoft.com/office/powerpoint/2010/main" val="1546680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57C74-C9EB-5948-A6C5-39A99C8A46FE}"/>
              </a:ext>
            </a:extLst>
          </p:cNvPr>
          <p:cNvSpPr>
            <a:spLocks noGrp="1"/>
          </p:cNvSpPr>
          <p:nvPr>
            <p:ph type="title"/>
          </p:nvPr>
        </p:nvSpPr>
        <p:spPr/>
        <p:txBody>
          <a:bodyPr>
            <a:normAutofit/>
          </a:bodyPr>
          <a:lstStyle/>
          <a:p>
            <a:r>
              <a:rPr lang="en-US" sz="2800" dirty="0"/>
              <a:t>Conclusion and future work</a:t>
            </a:r>
          </a:p>
        </p:txBody>
      </p:sp>
      <p:sp>
        <p:nvSpPr>
          <p:cNvPr id="3" name="Content Placeholder 2">
            <a:extLst>
              <a:ext uri="{FF2B5EF4-FFF2-40B4-BE49-F238E27FC236}">
                <a16:creationId xmlns:a16="http://schemas.microsoft.com/office/drawing/2014/main" id="{9E7BF384-EBB3-FF45-876F-117AEF5881D8}"/>
              </a:ext>
            </a:extLst>
          </p:cNvPr>
          <p:cNvSpPr>
            <a:spLocks noGrp="1"/>
          </p:cNvSpPr>
          <p:nvPr>
            <p:ph idx="1"/>
          </p:nvPr>
        </p:nvSpPr>
        <p:spPr>
          <a:xfrm>
            <a:off x="276686" y="1063229"/>
            <a:ext cx="5163015" cy="2301333"/>
          </a:xfrm>
        </p:spPr>
        <p:txBody>
          <a:bodyPr>
            <a:normAutofit/>
          </a:bodyPr>
          <a:lstStyle/>
          <a:p>
            <a:r>
              <a:rPr lang="en-US" dirty="0"/>
              <a:t>Model development</a:t>
            </a:r>
          </a:p>
          <a:p>
            <a:r>
              <a:rPr lang="en-US" dirty="0"/>
              <a:t>Controller design for regulatory layer</a:t>
            </a:r>
          </a:p>
          <a:p>
            <a:r>
              <a:rPr lang="en-US" dirty="0"/>
              <a:t>Design of supervisory control based on economic objective cost</a:t>
            </a:r>
          </a:p>
        </p:txBody>
      </p:sp>
      <p:pic>
        <p:nvPicPr>
          <p:cNvPr id="4" name="Picture 3">
            <a:extLst>
              <a:ext uri="{FF2B5EF4-FFF2-40B4-BE49-F238E27FC236}">
                <a16:creationId xmlns:a16="http://schemas.microsoft.com/office/drawing/2014/main" id="{4CD6496C-A31B-F244-A928-25BE5F520372}"/>
              </a:ext>
            </a:extLst>
          </p:cNvPr>
          <p:cNvPicPr>
            <a:picLocks noChangeAspect="1"/>
          </p:cNvPicPr>
          <p:nvPr/>
        </p:nvPicPr>
        <p:blipFill>
          <a:blip r:embed="rId3"/>
          <a:stretch>
            <a:fillRect/>
          </a:stretch>
        </p:blipFill>
        <p:spPr>
          <a:xfrm>
            <a:off x="5010523" y="4786663"/>
            <a:ext cx="429178" cy="330137"/>
          </a:xfrm>
          <a:prstGeom prst="rect">
            <a:avLst/>
          </a:prstGeom>
        </p:spPr>
      </p:pic>
      <p:pic>
        <p:nvPicPr>
          <p:cNvPr id="6" name="Picture 5" descr="A close up of a logo&#10;&#10;Description automatically generated">
            <a:extLst>
              <a:ext uri="{FF2B5EF4-FFF2-40B4-BE49-F238E27FC236}">
                <a16:creationId xmlns:a16="http://schemas.microsoft.com/office/drawing/2014/main" id="{3FB6219E-8591-494E-80C8-0ED3D199C66F}"/>
              </a:ext>
            </a:extLst>
          </p:cNvPr>
          <p:cNvPicPr>
            <a:picLocks noChangeAspect="1"/>
          </p:cNvPicPr>
          <p:nvPr/>
        </p:nvPicPr>
        <p:blipFill>
          <a:blip r:embed="rId4"/>
          <a:stretch>
            <a:fillRect/>
          </a:stretch>
        </p:blipFill>
        <p:spPr>
          <a:xfrm>
            <a:off x="5439701" y="82455"/>
            <a:ext cx="2720369" cy="4944622"/>
          </a:xfrm>
          <a:prstGeom prst="rect">
            <a:avLst/>
          </a:prstGeom>
        </p:spPr>
      </p:pic>
      <p:sp>
        <p:nvSpPr>
          <p:cNvPr id="5" name="TextBox 4">
            <a:extLst>
              <a:ext uri="{FF2B5EF4-FFF2-40B4-BE49-F238E27FC236}">
                <a16:creationId xmlns:a16="http://schemas.microsoft.com/office/drawing/2014/main" id="{BD420371-AC24-2A41-B48B-364D7FF7783B}"/>
              </a:ext>
            </a:extLst>
          </p:cNvPr>
          <p:cNvSpPr txBox="1"/>
          <p:nvPr/>
        </p:nvSpPr>
        <p:spPr>
          <a:xfrm>
            <a:off x="5747703" y="4961748"/>
            <a:ext cx="2675732" cy="215444"/>
          </a:xfrm>
          <a:prstGeom prst="rect">
            <a:avLst/>
          </a:prstGeom>
          <a:noFill/>
        </p:spPr>
        <p:txBody>
          <a:bodyPr wrap="none" rtlCol="0">
            <a:spAutoFit/>
          </a:bodyPr>
          <a:lstStyle/>
          <a:p>
            <a:r>
              <a:rPr lang="en-US" sz="800" i="1" dirty="0"/>
              <a:t>Figure: Sigurd, </a:t>
            </a:r>
            <a:r>
              <a:rPr lang="en-IN" sz="800" i="1" dirty="0"/>
              <a:t>Computers and Chemical Engineering (2004) </a:t>
            </a:r>
          </a:p>
        </p:txBody>
      </p:sp>
    </p:spTree>
    <p:extLst>
      <p:ext uri="{BB962C8B-B14F-4D97-AF65-F5344CB8AC3E}">
        <p14:creationId xmlns:p14="http://schemas.microsoft.com/office/powerpoint/2010/main" val="240245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a:xfrm>
            <a:off x="457200" y="205979"/>
            <a:ext cx="8229600" cy="857250"/>
          </a:xfrm>
          <a:prstGeom prst="rect">
            <a:avLst/>
          </a:prstGeom>
        </p:spPr>
        <p:txBody>
          <a:bodyPr anchor="ctr">
            <a:normAutofit/>
          </a:bodyPr>
          <a:lstStyle/>
          <a:p>
            <a:r>
              <a:rPr lang="nb-NO" dirty="0"/>
              <a:t>Outline</a:t>
            </a:r>
          </a:p>
        </p:txBody>
      </p:sp>
      <p:graphicFrame>
        <p:nvGraphicFramePr>
          <p:cNvPr id="5" name="Plassholder for innhold 2">
            <a:extLst>
              <a:ext uri="{FF2B5EF4-FFF2-40B4-BE49-F238E27FC236}">
                <a16:creationId xmlns:a16="http://schemas.microsoft.com/office/drawing/2014/main" id="{7507DED2-D0CE-4674-8A2B-A71F39B174F0}"/>
              </a:ext>
            </a:extLst>
          </p:cNvPr>
          <p:cNvGraphicFramePr>
            <a:graphicFrameLocks noGrp="1"/>
          </p:cNvGraphicFramePr>
          <p:nvPr>
            <p:ph idx="1"/>
            <p:extLst>
              <p:ext uri="{D42A27DB-BD31-4B8C-83A1-F6EECF244321}">
                <p14:modId xmlns:p14="http://schemas.microsoft.com/office/powerpoint/2010/main" val="3401239112"/>
              </p:ext>
            </p:extLst>
          </p:nvPr>
        </p:nvGraphicFramePr>
        <p:xfrm>
          <a:off x="457200" y="1200151"/>
          <a:ext cx="8229600" cy="33944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39C08E03-5578-6B48-942F-C85F1A1EFB28}"/>
              </a:ext>
            </a:extLst>
          </p:cNvPr>
          <p:cNvPicPr>
            <a:picLocks noChangeAspect="1"/>
          </p:cNvPicPr>
          <p:nvPr/>
        </p:nvPicPr>
        <p:blipFill>
          <a:blip r:embed="rId8"/>
          <a:stretch>
            <a:fillRect/>
          </a:stretch>
        </p:blipFill>
        <p:spPr>
          <a:xfrm>
            <a:off x="5010523" y="4786663"/>
            <a:ext cx="429178" cy="330137"/>
          </a:xfrm>
          <a:prstGeom prst="rect">
            <a:avLst/>
          </a:prstGeom>
        </p:spPr>
      </p:pic>
    </p:spTree>
    <p:extLst>
      <p:ext uri="{BB962C8B-B14F-4D97-AF65-F5344CB8AC3E}">
        <p14:creationId xmlns:p14="http://schemas.microsoft.com/office/powerpoint/2010/main" val="314013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E8F88-439F-794E-9C38-99BA5FD7E9ED}"/>
              </a:ext>
            </a:extLst>
          </p:cNvPr>
          <p:cNvSpPr>
            <a:spLocks noGrp="1"/>
          </p:cNvSpPr>
          <p:nvPr>
            <p:ph type="title"/>
          </p:nvPr>
        </p:nvSpPr>
        <p:spPr>
          <a:xfrm>
            <a:off x="457200" y="87921"/>
            <a:ext cx="8229600" cy="857250"/>
          </a:xfrm>
        </p:spPr>
        <p:txBody>
          <a:bodyPr>
            <a:noAutofit/>
          </a:bodyPr>
          <a:lstStyle/>
          <a:p>
            <a:r>
              <a:rPr lang="en-US" sz="2800" dirty="0"/>
              <a:t>Why green hydrogen for ammonia production?</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BE1ECC84-68CE-A840-8C5A-1D60906406DD}"/>
                  </a:ext>
                </a:extLst>
              </p:cNvPr>
              <p:cNvSpPr txBox="1"/>
              <p:nvPr/>
            </p:nvSpPr>
            <p:spPr>
              <a:xfrm>
                <a:off x="2988528" y="730420"/>
                <a:ext cx="296622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2</m:t>
                          </m:r>
                        </m:sub>
                      </m:sSub>
                      <m:r>
                        <a:rPr lang="en-US" b="0" i="1" smtClean="0">
                          <a:latin typeface="Cambria Math" panose="02040503050406030204" pitchFamily="18" charset="0"/>
                        </a:rPr>
                        <m:t>+3</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𝑁</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𝐻</m:t>
                          </m:r>
                        </m:e>
                        <m:sub>
                          <m:r>
                            <a:rPr lang="en-US" b="0" i="1" smtClean="0">
                              <a:latin typeface="Cambria Math" panose="02040503050406030204" pitchFamily="18" charset="0"/>
                              <a:ea typeface="Cambria Math" panose="02040503050406030204" pitchFamily="18" charset="0"/>
                            </a:rPr>
                            <m:t>3</m:t>
                          </m:r>
                        </m:sub>
                      </m:sSub>
                    </m:oMath>
                  </m:oMathPara>
                </a14:m>
                <a:endParaRPr lang="en-US" dirty="0"/>
              </a:p>
            </p:txBody>
          </p:sp>
        </mc:Choice>
        <mc:Fallback xmlns="">
          <p:sp>
            <p:nvSpPr>
              <p:cNvPr id="20" name="TextBox 19">
                <a:extLst>
                  <a:ext uri="{FF2B5EF4-FFF2-40B4-BE49-F238E27FC236}">
                    <a16:creationId xmlns:a16="http://schemas.microsoft.com/office/drawing/2014/main" id="{BE1ECC84-68CE-A840-8C5A-1D60906406DD}"/>
                  </a:ext>
                </a:extLst>
              </p:cNvPr>
              <p:cNvSpPr txBox="1">
                <a:spLocks noRot="1" noChangeAspect="1" noMove="1" noResize="1" noEditPoints="1" noAdjustHandles="1" noChangeArrowheads="1" noChangeShapeType="1" noTextEdit="1"/>
              </p:cNvSpPr>
              <p:nvPr/>
            </p:nvSpPr>
            <p:spPr>
              <a:xfrm>
                <a:off x="2988528" y="730420"/>
                <a:ext cx="2966224" cy="276999"/>
              </a:xfrm>
              <a:prstGeom prst="rect">
                <a:avLst/>
              </a:prstGeom>
              <a:blipFill>
                <a:blip r:embed="rId3"/>
                <a:stretch>
                  <a:fillRect b="-13636"/>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4695B7F3-7F8D-0540-BF03-81D3AAD0577E}"/>
              </a:ext>
            </a:extLst>
          </p:cNvPr>
          <p:cNvGrpSpPr/>
          <p:nvPr/>
        </p:nvGrpSpPr>
        <p:grpSpPr>
          <a:xfrm>
            <a:off x="1550020" y="1020609"/>
            <a:ext cx="6244681" cy="3941547"/>
            <a:chOff x="1550020" y="942552"/>
            <a:chExt cx="6244681" cy="3941547"/>
          </a:xfrm>
        </p:grpSpPr>
        <p:pic>
          <p:nvPicPr>
            <p:cNvPr id="22" name="Picture 21" descr="A screenshot of a cell phone&#10;&#10;Description automatically generated">
              <a:extLst>
                <a:ext uri="{FF2B5EF4-FFF2-40B4-BE49-F238E27FC236}">
                  <a16:creationId xmlns:a16="http://schemas.microsoft.com/office/drawing/2014/main" id="{8F5FED01-557F-BC43-8CEC-32EEE9D91C38}"/>
                </a:ext>
              </a:extLst>
            </p:cNvPr>
            <p:cNvPicPr>
              <a:picLocks noChangeAspect="1"/>
            </p:cNvPicPr>
            <p:nvPr/>
          </p:nvPicPr>
          <p:blipFill>
            <a:blip r:embed="rId4"/>
            <a:stretch>
              <a:fillRect/>
            </a:stretch>
          </p:blipFill>
          <p:spPr>
            <a:xfrm>
              <a:off x="1550020" y="942552"/>
              <a:ext cx="6244681" cy="3761488"/>
            </a:xfrm>
            <a:prstGeom prst="rect">
              <a:avLst/>
            </a:prstGeom>
          </p:spPr>
        </p:pic>
        <p:sp>
          <p:nvSpPr>
            <p:cNvPr id="25" name="TextBox 24">
              <a:extLst>
                <a:ext uri="{FF2B5EF4-FFF2-40B4-BE49-F238E27FC236}">
                  <a16:creationId xmlns:a16="http://schemas.microsoft.com/office/drawing/2014/main" id="{CC4FCDF3-29B0-F540-BF1C-80A4EEB8135C}"/>
                </a:ext>
              </a:extLst>
            </p:cNvPr>
            <p:cNvSpPr txBox="1"/>
            <p:nvPr/>
          </p:nvSpPr>
          <p:spPr>
            <a:xfrm>
              <a:off x="5531006" y="4637878"/>
              <a:ext cx="2172390" cy="246221"/>
            </a:xfrm>
            <a:prstGeom prst="rect">
              <a:avLst/>
            </a:prstGeom>
            <a:noFill/>
          </p:spPr>
          <p:txBody>
            <a:bodyPr wrap="none" rtlCol="0">
              <a:spAutoFit/>
            </a:bodyPr>
            <a:lstStyle/>
            <a:p>
              <a:r>
                <a:rPr lang="en-US" sz="1000" dirty="0"/>
                <a:t>©Siemens AG 2015 All rights reserved</a:t>
              </a:r>
            </a:p>
          </p:txBody>
        </p:sp>
      </p:grpSp>
      <p:pic>
        <p:nvPicPr>
          <p:cNvPr id="28" name="Picture 27">
            <a:extLst>
              <a:ext uri="{FF2B5EF4-FFF2-40B4-BE49-F238E27FC236}">
                <a16:creationId xmlns:a16="http://schemas.microsoft.com/office/drawing/2014/main" id="{49E605F6-CDA3-AD4C-9C11-07DA83B6EA3B}"/>
              </a:ext>
            </a:extLst>
          </p:cNvPr>
          <p:cNvPicPr>
            <a:picLocks noChangeAspect="1"/>
          </p:cNvPicPr>
          <p:nvPr/>
        </p:nvPicPr>
        <p:blipFill>
          <a:blip r:embed="rId5"/>
          <a:stretch>
            <a:fillRect/>
          </a:stretch>
        </p:blipFill>
        <p:spPr>
          <a:xfrm>
            <a:off x="5010523" y="4786663"/>
            <a:ext cx="429178" cy="330137"/>
          </a:xfrm>
          <a:prstGeom prst="rect">
            <a:avLst/>
          </a:prstGeom>
        </p:spPr>
      </p:pic>
      <p:sp>
        <p:nvSpPr>
          <p:cNvPr id="23" name="TextBox 22">
            <a:extLst>
              <a:ext uri="{FF2B5EF4-FFF2-40B4-BE49-F238E27FC236}">
                <a16:creationId xmlns:a16="http://schemas.microsoft.com/office/drawing/2014/main" id="{F8FB0E43-1396-6547-8ACF-88B27B04D048}"/>
              </a:ext>
            </a:extLst>
          </p:cNvPr>
          <p:cNvSpPr txBox="1"/>
          <p:nvPr/>
        </p:nvSpPr>
        <p:spPr>
          <a:xfrm>
            <a:off x="334536" y="4079876"/>
            <a:ext cx="8675648" cy="400110"/>
          </a:xfrm>
          <a:prstGeom prst="rect">
            <a:avLst/>
          </a:prstGeom>
          <a:solidFill>
            <a:schemeClr val="bg1"/>
          </a:solid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Green hydrogen enables to reduce carbon footprint of the fertilizer industry</a:t>
            </a:r>
          </a:p>
        </p:txBody>
      </p:sp>
      <p:sp>
        <p:nvSpPr>
          <p:cNvPr id="9" name="Undertittel 2">
            <a:extLst>
              <a:ext uri="{FF2B5EF4-FFF2-40B4-BE49-F238E27FC236}">
                <a16:creationId xmlns:a16="http://schemas.microsoft.com/office/drawing/2014/main" id="{C4C98D74-BB8A-7044-BA04-D4F96A0CB51A}"/>
              </a:ext>
            </a:extLst>
          </p:cNvPr>
          <p:cNvSpPr txBox="1">
            <a:spLocks/>
          </p:cNvSpPr>
          <p:nvPr/>
        </p:nvSpPr>
        <p:spPr>
          <a:xfrm>
            <a:off x="16133" y="0"/>
            <a:ext cx="1148576" cy="335049"/>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a:buNone/>
              <a:defRPr sz="2400" kern="1200">
                <a:solidFill>
                  <a:schemeClr val="tx1">
                    <a:tint val="75000"/>
                  </a:schemeClr>
                </a:solidFill>
                <a:latin typeface="Arial"/>
                <a:ea typeface="+mn-ea"/>
                <a:cs typeface="Arial"/>
              </a:defRPr>
            </a:lvl1pPr>
            <a:lvl2pPr marL="457200" indent="0" algn="ctr" defTabSz="457200" rtl="0" eaLnBrk="1" latinLnBrk="0" hangingPunct="1">
              <a:spcBef>
                <a:spcPct val="20000"/>
              </a:spcBef>
              <a:buFont typeface="Arial"/>
              <a:buNone/>
              <a:defRPr sz="2000" kern="1200">
                <a:solidFill>
                  <a:schemeClr val="tx1">
                    <a:tint val="75000"/>
                  </a:schemeClr>
                </a:solidFill>
                <a:latin typeface="Arial"/>
                <a:ea typeface="+mn-ea"/>
                <a:cs typeface="Arial"/>
              </a:defRPr>
            </a:lvl2pPr>
            <a:lvl3pPr marL="914400" indent="0" algn="ctr" defTabSz="457200" rtl="0" eaLnBrk="1" latinLnBrk="0" hangingPunct="1">
              <a:spcBef>
                <a:spcPct val="20000"/>
              </a:spcBef>
              <a:buFont typeface="Arial"/>
              <a:buNone/>
              <a:defRPr sz="1800" kern="1200">
                <a:solidFill>
                  <a:schemeClr val="tx1">
                    <a:tint val="75000"/>
                  </a:schemeClr>
                </a:solidFill>
                <a:latin typeface="Arial"/>
                <a:ea typeface="+mn-ea"/>
                <a:cs typeface="Arial"/>
              </a:defRPr>
            </a:lvl3pPr>
            <a:lvl4pPr marL="1371600" indent="0" algn="ctr" defTabSz="457200" rtl="0" eaLnBrk="1" latinLnBrk="0" hangingPunct="1">
              <a:spcBef>
                <a:spcPct val="20000"/>
              </a:spcBef>
              <a:buFont typeface="Arial"/>
              <a:buNone/>
              <a:defRPr sz="1600" kern="1200">
                <a:solidFill>
                  <a:schemeClr val="tx1">
                    <a:tint val="75000"/>
                  </a:schemeClr>
                </a:solidFill>
                <a:latin typeface="Arial"/>
                <a:ea typeface="+mn-ea"/>
                <a:cs typeface="Arial"/>
              </a:defRPr>
            </a:lvl4pPr>
            <a:lvl5pPr marL="1828800" indent="0" algn="ctr" defTabSz="457200" rtl="0" eaLnBrk="1" latinLnBrk="0" hangingPunct="1">
              <a:spcBef>
                <a:spcPct val="20000"/>
              </a:spcBef>
              <a:buFont typeface="Arial"/>
              <a:buNone/>
              <a:defRPr sz="1400" kern="1200">
                <a:solidFill>
                  <a:schemeClr val="tx1">
                    <a:tint val="75000"/>
                  </a:schemeClr>
                </a:solidFill>
                <a:latin typeface="Arial"/>
                <a:ea typeface="+mn-ea"/>
                <a:cs typeface="Arial"/>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nb-NO" sz="1400" dirty="0">
                <a:solidFill>
                  <a:schemeClr val="tx1"/>
                </a:solidFill>
              </a:rPr>
              <a:t>Motivation</a:t>
            </a:r>
            <a:endParaRPr lang="nb-NO" dirty="0">
              <a:solidFill>
                <a:schemeClr val="tx1"/>
              </a:solidFill>
            </a:endParaRPr>
          </a:p>
        </p:txBody>
      </p:sp>
    </p:spTree>
    <p:extLst>
      <p:ext uri="{BB962C8B-B14F-4D97-AF65-F5344CB8AC3E}">
        <p14:creationId xmlns:p14="http://schemas.microsoft.com/office/powerpoint/2010/main" val="2737562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 grpId="0"/>
      <p:bldP spid="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14B26-1F27-1F4A-A716-057778ADE7DD}"/>
              </a:ext>
            </a:extLst>
          </p:cNvPr>
          <p:cNvSpPr>
            <a:spLocks noGrp="1"/>
          </p:cNvSpPr>
          <p:nvPr>
            <p:ph type="title"/>
          </p:nvPr>
        </p:nvSpPr>
        <p:spPr>
          <a:xfrm>
            <a:off x="457200" y="-15503"/>
            <a:ext cx="8229600" cy="779318"/>
          </a:xfrm>
        </p:spPr>
        <p:txBody>
          <a:bodyPr>
            <a:normAutofit/>
          </a:bodyPr>
          <a:lstStyle/>
          <a:p>
            <a:r>
              <a:rPr lang="en-US" sz="2800" dirty="0"/>
              <a:t>Theory: Alkaline water Electrolyzer</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790EBAF-5D60-1841-8921-710E099CEC67}"/>
                  </a:ext>
                </a:extLst>
              </p:cNvPr>
              <p:cNvSpPr>
                <a:spLocks noGrp="1"/>
              </p:cNvSpPr>
              <p:nvPr>
                <p:ph idx="1"/>
              </p:nvPr>
            </p:nvSpPr>
            <p:spPr>
              <a:xfrm>
                <a:off x="4572000" y="2096552"/>
                <a:ext cx="4114800" cy="627258"/>
              </a:xfrm>
            </p:spPr>
            <p:txBody>
              <a:bodyPr>
                <a:normAutofit fontScale="62500" lnSpcReduction="20000"/>
              </a:bodyPr>
              <a:lstStyle/>
              <a:p>
                <a:pPr marL="0" indent="0">
                  <a:buNone/>
                </a:pPr>
                <a:r>
                  <a:rPr lang="en-US" dirty="0"/>
                  <a:t>Anode :</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2</m:t>
                    </m:r>
                    <m:r>
                      <a:rPr lang="en-US" b="0" i="1" smtClean="0">
                        <a:latin typeface="Cambria Math" panose="02040503050406030204" pitchFamily="18" charset="0"/>
                      </a:rPr>
                      <m:t>𝑂</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𝑎𝑞</m:t>
                        </m:r>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2</m:t>
                        </m:r>
                      </m:den>
                    </m:f>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𝑂</m:t>
                        </m:r>
                      </m:e>
                      <m:sub>
                        <m:r>
                          <a:rPr lang="en-US" b="0" i="1" smtClean="0">
                            <a:latin typeface="Cambria Math" panose="02040503050406030204" pitchFamily="18" charset="0"/>
                            <a:ea typeface="Cambria Math" panose="02040503050406030204" pitchFamily="18" charset="0"/>
                          </a:rPr>
                          <m:t>2</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𝑔</m:t>
                        </m:r>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𝐻</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𝑙</m:t>
                        </m:r>
                      </m:e>
                    </m:d>
                    <m:r>
                      <a:rPr lang="en-US" b="0" i="1" smtClean="0">
                        <a:latin typeface="Cambria Math" panose="02040503050406030204" pitchFamily="18" charset="0"/>
                        <a:ea typeface="Cambria Math" panose="02040503050406030204" pitchFamily="18" charset="0"/>
                      </a:rPr>
                      <m:t>+2</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sup>
                    </m:sSup>
                  </m:oMath>
                </a14:m>
                <a:endParaRPr lang="en-US" dirty="0"/>
              </a:p>
              <a:p>
                <a:pPr marL="0" indent="0">
                  <a:buNone/>
                </a:pPr>
                <a:r>
                  <a:rPr lang="en-US" dirty="0"/>
                  <a:t>Cathode: </a:t>
                </a:r>
                <a14:m>
                  <m:oMath xmlns:m="http://schemas.openxmlformats.org/officeDocument/2006/math">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2</m:t>
                        </m:r>
                      </m:sub>
                    </m:sSub>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𝑙</m:t>
                        </m:r>
                      </m:e>
                    </m:d>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𝐻</m:t>
                        </m:r>
                      </m:e>
                      <m:sub>
                        <m:r>
                          <a:rPr lang="en-US" b="0" i="1" smtClean="0">
                            <a:latin typeface="Cambria Math" panose="02040503050406030204" pitchFamily="18" charset="0"/>
                            <a:ea typeface="Cambria Math" panose="02040503050406030204" pitchFamily="18" charset="0"/>
                          </a:rPr>
                          <m:t>2</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𝑔</m:t>
                        </m:r>
                      </m:e>
                    </m:d>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𝑂</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𝐻</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𝑎𝑞</m:t>
                    </m:r>
                    <m:r>
                      <a:rPr lang="en-US" b="0"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4" name="Content Placeholder 2">
                <a:extLst>
                  <a:ext uri="{FF2B5EF4-FFF2-40B4-BE49-F238E27FC236}">
                    <a16:creationId xmlns:a16="http://schemas.microsoft.com/office/drawing/2014/main" id="{3790EBAF-5D60-1841-8921-710E099CEC67}"/>
                  </a:ext>
                </a:extLst>
              </p:cNvPr>
              <p:cNvSpPr>
                <a:spLocks noGrp="1" noRot="1" noChangeAspect="1" noMove="1" noResize="1" noEditPoints="1" noAdjustHandles="1" noChangeArrowheads="1" noChangeShapeType="1" noTextEdit="1"/>
              </p:cNvSpPr>
              <p:nvPr>
                <p:ph idx="1"/>
              </p:nvPr>
            </p:nvSpPr>
            <p:spPr>
              <a:xfrm>
                <a:off x="4572000" y="2096552"/>
                <a:ext cx="4114800" cy="627258"/>
              </a:xfrm>
              <a:blipFill>
                <a:blip r:embed="rId3"/>
                <a:stretch>
                  <a:fillRect l="-617" t="-4000" b="-400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80495564-D822-5A49-9B1C-627B0BDC9D25}"/>
              </a:ext>
            </a:extLst>
          </p:cNvPr>
          <p:cNvPicPr>
            <a:picLocks noChangeAspect="1"/>
          </p:cNvPicPr>
          <p:nvPr/>
        </p:nvPicPr>
        <p:blipFill>
          <a:blip r:embed="rId4"/>
          <a:stretch>
            <a:fillRect/>
          </a:stretch>
        </p:blipFill>
        <p:spPr>
          <a:xfrm>
            <a:off x="5010523" y="4786663"/>
            <a:ext cx="429178" cy="330137"/>
          </a:xfrm>
          <a:prstGeom prst="rect">
            <a:avLst/>
          </a:prstGeom>
        </p:spPr>
      </p:pic>
      <p:grpSp>
        <p:nvGrpSpPr>
          <p:cNvPr id="18" name="Group 17">
            <a:extLst>
              <a:ext uri="{FF2B5EF4-FFF2-40B4-BE49-F238E27FC236}">
                <a16:creationId xmlns:a16="http://schemas.microsoft.com/office/drawing/2014/main" id="{ED884651-A606-A54B-B15C-25DD41B278F9}"/>
              </a:ext>
            </a:extLst>
          </p:cNvPr>
          <p:cNvGrpSpPr/>
          <p:nvPr/>
        </p:nvGrpSpPr>
        <p:grpSpPr>
          <a:xfrm>
            <a:off x="579863" y="760767"/>
            <a:ext cx="3601542" cy="3837106"/>
            <a:chOff x="579863" y="760767"/>
            <a:chExt cx="3601542" cy="3837106"/>
          </a:xfrm>
        </p:grpSpPr>
        <p:pic>
          <p:nvPicPr>
            <p:cNvPr id="10" name="Picture 9" descr="A picture containing clock&#10;&#10;Description automatically generated">
              <a:extLst>
                <a:ext uri="{FF2B5EF4-FFF2-40B4-BE49-F238E27FC236}">
                  <a16:creationId xmlns:a16="http://schemas.microsoft.com/office/drawing/2014/main" id="{224E7273-74A6-F14C-AF21-B36C3586BE9D}"/>
                </a:ext>
              </a:extLst>
            </p:cNvPr>
            <p:cNvPicPr>
              <a:picLocks noChangeAspect="1"/>
            </p:cNvPicPr>
            <p:nvPr/>
          </p:nvPicPr>
          <p:blipFill>
            <a:blip r:embed="rId5"/>
            <a:stretch>
              <a:fillRect/>
            </a:stretch>
          </p:blipFill>
          <p:spPr>
            <a:xfrm>
              <a:off x="579863" y="760767"/>
              <a:ext cx="3601542" cy="3621662"/>
            </a:xfrm>
            <a:prstGeom prst="rect">
              <a:avLst/>
            </a:prstGeom>
          </p:spPr>
        </p:pic>
        <p:sp>
          <p:nvSpPr>
            <p:cNvPr id="28" name="TextBox 27">
              <a:extLst>
                <a:ext uri="{FF2B5EF4-FFF2-40B4-BE49-F238E27FC236}">
                  <a16:creationId xmlns:a16="http://schemas.microsoft.com/office/drawing/2014/main" id="{591DF522-C8CC-3D4F-9E88-7B3326F82F49}"/>
                </a:ext>
              </a:extLst>
            </p:cNvPr>
            <p:cNvSpPr txBox="1"/>
            <p:nvPr/>
          </p:nvSpPr>
          <p:spPr>
            <a:xfrm>
              <a:off x="685049" y="4382429"/>
              <a:ext cx="2924198" cy="215444"/>
            </a:xfrm>
            <a:prstGeom prst="rect">
              <a:avLst/>
            </a:prstGeom>
            <a:noFill/>
          </p:spPr>
          <p:txBody>
            <a:bodyPr wrap="none" rtlCol="0">
              <a:spAutoFit/>
            </a:bodyPr>
            <a:lstStyle/>
            <a:p>
              <a:r>
                <a:rPr lang="en-US" sz="800" i="1" dirty="0"/>
                <a:t>Figure: </a:t>
              </a:r>
              <a:r>
                <a:rPr lang="en-US" sz="800" i="1" dirty="0" err="1"/>
                <a:t>Ulleberg</a:t>
              </a:r>
              <a:r>
                <a:rPr lang="en-US" sz="800" i="1" dirty="0"/>
                <a:t>, International Journal of Hydrogen Energy</a:t>
              </a:r>
              <a:r>
                <a:rPr lang="en-IN" sz="800" i="1" dirty="0"/>
                <a:t> (2003) </a:t>
              </a:r>
            </a:p>
          </p:txBody>
        </p:sp>
      </p:grpSp>
    </p:spTree>
    <p:extLst>
      <p:ext uri="{BB962C8B-B14F-4D97-AF65-F5344CB8AC3E}">
        <p14:creationId xmlns:p14="http://schemas.microsoft.com/office/powerpoint/2010/main" val="1388249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14B26-1F27-1F4A-A716-057778ADE7DD}"/>
              </a:ext>
            </a:extLst>
          </p:cNvPr>
          <p:cNvSpPr>
            <a:spLocks noGrp="1"/>
          </p:cNvSpPr>
          <p:nvPr>
            <p:ph type="title"/>
          </p:nvPr>
        </p:nvSpPr>
        <p:spPr>
          <a:xfrm>
            <a:off x="457200" y="185215"/>
            <a:ext cx="8229600" cy="779318"/>
          </a:xfrm>
        </p:spPr>
        <p:txBody>
          <a:bodyPr>
            <a:normAutofit/>
          </a:bodyPr>
          <a:lstStyle/>
          <a:p>
            <a:r>
              <a:rPr lang="en-US" sz="2800" dirty="0"/>
              <a:t>Theory: Alkaline water Electrolyzer</a:t>
            </a:r>
          </a:p>
        </p:txBody>
      </p:sp>
      <p:pic>
        <p:nvPicPr>
          <p:cNvPr id="5" name="Picture 4">
            <a:extLst>
              <a:ext uri="{FF2B5EF4-FFF2-40B4-BE49-F238E27FC236}">
                <a16:creationId xmlns:a16="http://schemas.microsoft.com/office/drawing/2014/main" id="{80495564-D822-5A49-9B1C-627B0BDC9D25}"/>
              </a:ext>
            </a:extLst>
          </p:cNvPr>
          <p:cNvPicPr>
            <a:picLocks noChangeAspect="1"/>
          </p:cNvPicPr>
          <p:nvPr/>
        </p:nvPicPr>
        <p:blipFill>
          <a:blip r:embed="rId3"/>
          <a:stretch>
            <a:fillRect/>
          </a:stretch>
        </p:blipFill>
        <p:spPr>
          <a:xfrm>
            <a:off x="5010523" y="4786663"/>
            <a:ext cx="429178" cy="330137"/>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5F04C28-F1B2-1F49-BCAD-883ACAD5F33B}"/>
                  </a:ext>
                </a:extLst>
              </p:cNvPr>
              <p:cNvSpPr txBox="1"/>
              <p:nvPr/>
            </p:nvSpPr>
            <p:spPr>
              <a:xfrm>
                <a:off x="4578499" y="985795"/>
                <a:ext cx="4565501" cy="63357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solidFill>
                            <a:srgbClr val="0070C0"/>
                          </a:solidFill>
                          <a:latin typeface="Cambria Math" panose="02040503050406030204" pitchFamily="18" charset="0"/>
                        </a:rPr>
                        <m:t>𝑈</m:t>
                      </m:r>
                      <m:r>
                        <a:rPr lang="en-US" sz="1400" b="0" i="1" smtClean="0">
                          <a:latin typeface="Cambria Math" panose="02040503050406030204" pitchFamily="18" charset="0"/>
                        </a:rPr>
                        <m:t>=</m:t>
                      </m:r>
                      <m:sSub>
                        <m:sSubPr>
                          <m:ctrlPr>
                            <a:rPr lang="en-US" sz="1400" b="0" i="1" smtClean="0">
                              <a:solidFill>
                                <a:srgbClr val="0070C0"/>
                              </a:solidFill>
                              <a:latin typeface="Cambria Math" panose="02040503050406030204" pitchFamily="18" charset="0"/>
                            </a:rPr>
                          </m:ctrlPr>
                        </m:sSubPr>
                        <m:e>
                          <m:r>
                            <a:rPr lang="en-US" sz="1400" b="0" i="1" smtClean="0">
                              <a:solidFill>
                                <a:srgbClr val="0070C0"/>
                              </a:solidFill>
                              <a:latin typeface="Cambria Math" panose="02040503050406030204" pitchFamily="18" charset="0"/>
                            </a:rPr>
                            <m:t>𝑈</m:t>
                          </m:r>
                        </m:e>
                        <m:sub>
                          <m:r>
                            <a:rPr lang="en-US" sz="1400" b="0" i="1" smtClean="0">
                              <a:solidFill>
                                <a:srgbClr val="0070C0"/>
                              </a:solidFill>
                              <a:latin typeface="Cambria Math" panose="02040503050406030204" pitchFamily="18" charset="0"/>
                            </a:rPr>
                            <m:t>𝑟𝑒𝑣</m:t>
                          </m:r>
                        </m:sub>
                      </m:sSub>
                      <m:r>
                        <a:rPr lang="en-US" sz="1400" b="0" i="1" smtClean="0">
                          <a:latin typeface="Cambria Math" panose="02040503050406030204" pitchFamily="18" charset="0"/>
                        </a:rPr>
                        <m:t>+(</m:t>
                      </m:r>
                      <m:sSub>
                        <m:sSubPr>
                          <m:ctrlPr>
                            <a:rPr lang="en-US" sz="1400" b="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𝑟</m:t>
                          </m:r>
                        </m:e>
                        <m:sub>
                          <m:r>
                            <a:rPr lang="en-US" sz="1400" b="0" i="1" smtClean="0">
                              <a:solidFill>
                                <a:srgbClr val="FF0000"/>
                              </a:solidFill>
                              <a:latin typeface="Cambria Math" panose="02040503050406030204" pitchFamily="18" charset="0"/>
                            </a:rPr>
                            <m:t>1</m:t>
                          </m:r>
                        </m:sub>
                      </m:sSub>
                      <m:r>
                        <a:rPr lang="en-US" sz="1400" b="0" i="1" smtClean="0">
                          <a:latin typeface="Cambria Math" panose="02040503050406030204" pitchFamily="18" charset="0"/>
                        </a:rPr>
                        <m:t>+</m:t>
                      </m:r>
                      <m:sSub>
                        <m:sSubPr>
                          <m:ctrlPr>
                            <a:rPr lang="en-US" sz="1400" b="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𝑟</m:t>
                          </m:r>
                        </m:e>
                        <m:sub>
                          <m:r>
                            <a:rPr lang="en-US" sz="1400" b="0" i="1" smtClean="0">
                              <a:solidFill>
                                <a:srgbClr val="FF0000"/>
                              </a:solidFill>
                              <a:latin typeface="Cambria Math" panose="02040503050406030204" pitchFamily="18" charset="0"/>
                            </a:rPr>
                            <m:t>2</m:t>
                          </m:r>
                        </m:sub>
                      </m:sSub>
                      <m:r>
                        <a:rPr lang="en-US" sz="1400" b="0" i="1" smtClean="0">
                          <a:latin typeface="Cambria Math" panose="02040503050406030204" pitchFamily="18" charset="0"/>
                        </a:rPr>
                        <m:t>𝑇</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𝐼</m:t>
                          </m:r>
                        </m:num>
                        <m:den>
                          <m:r>
                            <a:rPr lang="en-US" sz="1400" b="0" i="1" smtClean="0">
                              <a:latin typeface="Cambria Math" panose="02040503050406030204" pitchFamily="18" charset="0"/>
                            </a:rPr>
                            <m:t>𝐴</m:t>
                          </m:r>
                        </m:den>
                      </m:f>
                      <m:r>
                        <a:rPr lang="en-US" sz="1400" b="0" i="1" smtClean="0">
                          <a:latin typeface="Cambria Math" panose="02040503050406030204" pitchFamily="18" charset="0"/>
                        </a:rPr>
                        <m:t> +</m:t>
                      </m:r>
                      <m:r>
                        <a:rPr lang="en-US" sz="1400" b="0" i="1" smtClean="0">
                          <a:solidFill>
                            <a:srgbClr val="FF0000"/>
                          </a:solidFill>
                          <a:latin typeface="Cambria Math" panose="02040503050406030204" pitchFamily="18" charset="0"/>
                        </a:rPr>
                        <m:t>𝑠</m:t>
                      </m:r>
                      <m:r>
                        <a:rPr lang="en-US" sz="1400" b="0" i="1" smtClean="0">
                          <a:latin typeface="Cambria Math" panose="02040503050406030204" pitchFamily="18" charset="0"/>
                        </a:rPr>
                        <m:t>𝑙𝑜</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𝑔</m:t>
                          </m:r>
                        </m:e>
                        <m:sub>
                          <m:r>
                            <a:rPr lang="en-US" sz="1400" b="0" i="1" smtClean="0">
                              <a:latin typeface="Cambria Math" panose="02040503050406030204" pitchFamily="18" charset="0"/>
                            </a:rPr>
                            <m:t>10</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 </m:t>
                          </m:r>
                          <m:f>
                            <m:fPr>
                              <m:ctrlPr>
                                <a:rPr lang="en-US" sz="1400" b="0" i="1" smtClean="0">
                                  <a:latin typeface="Cambria Math" panose="02040503050406030204" pitchFamily="18" charset="0"/>
                                </a:rPr>
                              </m:ctrlPr>
                            </m:fPr>
                            <m:num>
                              <m:d>
                                <m:dPr>
                                  <m:ctrlPr>
                                    <a:rPr lang="en-US" sz="1400" b="0" i="1" smtClean="0">
                                      <a:latin typeface="Cambria Math" panose="02040503050406030204" pitchFamily="18" charset="0"/>
                                    </a:rPr>
                                  </m:ctrlPr>
                                </m:dPr>
                                <m:e>
                                  <m:sSub>
                                    <m:sSubPr>
                                      <m:ctrlPr>
                                        <a:rPr lang="en-US" sz="1400" b="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𝑡</m:t>
                                      </m:r>
                                    </m:e>
                                    <m:sub>
                                      <m:r>
                                        <a:rPr lang="en-US" sz="1400" b="0" i="1" smtClean="0">
                                          <a:solidFill>
                                            <a:srgbClr val="FF0000"/>
                                          </a:solidFill>
                                          <a:latin typeface="Cambria Math" panose="02040503050406030204" pitchFamily="18" charset="0"/>
                                        </a:rPr>
                                        <m:t>1</m:t>
                                      </m:r>
                                    </m:sub>
                                  </m:sSub>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sSub>
                                        <m:sSubPr>
                                          <m:ctrlPr>
                                            <a:rPr lang="en-US" sz="1400" b="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𝑡</m:t>
                                          </m:r>
                                        </m:e>
                                        <m:sub>
                                          <m:r>
                                            <a:rPr lang="en-US" sz="1400" b="0" i="1" smtClean="0">
                                              <a:solidFill>
                                                <a:srgbClr val="FF0000"/>
                                              </a:solidFill>
                                              <a:latin typeface="Cambria Math" panose="02040503050406030204" pitchFamily="18" charset="0"/>
                                            </a:rPr>
                                            <m:t>2</m:t>
                                          </m:r>
                                        </m:sub>
                                      </m:sSub>
                                    </m:num>
                                    <m:den>
                                      <m:r>
                                        <a:rPr lang="en-US" sz="1400" b="0" i="1" smtClean="0">
                                          <a:latin typeface="Cambria Math" panose="02040503050406030204" pitchFamily="18" charset="0"/>
                                        </a:rPr>
                                        <m:t>𝑇</m:t>
                                      </m:r>
                                    </m:den>
                                  </m:f>
                                  <m:r>
                                    <a:rPr lang="en-US" sz="1400" b="0" i="0" smtClean="0">
                                      <a:latin typeface="Cambria Math" panose="02040503050406030204" pitchFamily="18" charset="0"/>
                                    </a:rPr>
                                    <m:t>+</m:t>
                                  </m:r>
                                  <m:f>
                                    <m:fPr>
                                      <m:ctrlPr>
                                        <a:rPr lang="en-US" sz="1400" b="0" i="1" smtClean="0">
                                          <a:latin typeface="Cambria Math" panose="02040503050406030204" pitchFamily="18" charset="0"/>
                                        </a:rPr>
                                      </m:ctrlPr>
                                    </m:fPr>
                                    <m:num>
                                      <m:sSub>
                                        <m:sSubPr>
                                          <m:ctrlPr>
                                            <a:rPr lang="en-US" sz="1400" b="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𝑡</m:t>
                                          </m:r>
                                        </m:e>
                                        <m:sub>
                                          <m:r>
                                            <a:rPr lang="en-US" sz="1400" b="0" i="1" smtClean="0">
                                              <a:solidFill>
                                                <a:srgbClr val="FF0000"/>
                                              </a:solidFill>
                                              <a:latin typeface="Cambria Math" panose="02040503050406030204" pitchFamily="18" charset="0"/>
                                            </a:rPr>
                                            <m:t>3</m:t>
                                          </m:r>
                                        </m:sub>
                                      </m:sSub>
                                    </m:num>
                                    <m:den>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𝑇</m:t>
                                          </m:r>
                                        </m:e>
                                        <m:sup>
                                          <m:r>
                                            <a:rPr lang="en-US" sz="1400" b="0" i="1" smtClean="0">
                                              <a:latin typeface="Cambria Math" panose="02040503050406030204" pitchFamily="18" charset="0"/>
                                            </a:rPr>
                                            <m:t>2</m:t>
                                          </m:r>
                                        </m:sup>
                                      </m:sSup>
                                    </m:den>
                                  </m:f>
                                </m:e>
                              </m:d>
                            </m:num>
                            <m:den>
                              <m:r>
                                <a:rPr lang="en-US" sz="1400" b="0" i="1" smtClean="0">
                                  <a:latin typeface="Cambria Math" panose="02040503050406030204" pitchFamily="18" charset="0"/>
                                </a:rPr>
                                <m:t>𝐴</m:t>
                              </m:r>
                            </m:den>
                          </m:f>
                          <m:r>
                            <a:rPr lang="en-US" sz="1400" b="0" i="1" smtClean="0">
                              <a:latin typeface="Cambria Math" panose="02040503050406030204" pitchFamily="18" charset="0"/>
                            </a:rPr>
                            <m:t>𝐼</m:t>
                          </m:r>
                          <m:r>
                            <a:rPr lang="en-US" sz="1400" b="0" i="1" smtClean="0">
                              <a:latin typeface="Cambria Math" panose="02040503050406030204" pitchFamily="18" charset="0"/>
                            </a:rPr>
                            <m:t>+1</m:t>
                          </m:r>
                        </m:e>
                      </m:d>
                    </m:oMath>
                  </m:oMathPara>
                </a14:m>
                <a:endParaRPr lang="en-US" sz="1400" dirty="0"/>
              </a:p>
            </p:txBody>
          </p:sp>
        </mc:Choice>
        <mc:Fallback xmlns="">
          <p:sp>
            <p:nvSpPr>
              <p:cNvPr id="7" name="TextBox 6">
                <a:extLst>
                  <a:ext uri="{FF2B5EF4-FFF2-40B4-BE49-F238E27FC236}">
                    <a16:creationId xmlns:a16="http://schemas.microsoft.com/office/drawing/2014/main" id="{25F04C28-F1B2-1F49-BCAD-883ACAD5F33B}"/>
                  </a:ext>
                </a:extLst>
              </p:cNvPr>
              <p:cNvSpPr txBox="1">
                <a:spLocks noRot="1" noChangeAspect="1" noMove="1" noResize="1" noEditPoints="1" noAdjustHandles="1" noChangeArrowheads="1" noChangeShapeType="1" noTextEdit="1"/>
              </p:cNvSpPr>
              <p:nvPr/>
            </p:nvSpPr>
            <p:spPr>
              <a:xfrm>
                <a:off x="4578499" y="985795"/>
                <a:ext cx="4565501" cy="633571"/>
              </a:xfrm>
              <a:prstGeom prst="rect">
                <a:avLst/>
              </a:prstGeom>
              <a:blipFill>
                <a:blip r:embed="rId4"/>
                <a:stretch>
                  <a:fillRect/>
                </a:stretch>
              </a:blipFill>
            </p:spPr>
            <p:txBody>
              <a:bodyPr/>
              <a:lstStyle/>
              <a:p>
                <a:r>
                  <a:rPr lang="en-US">
                    <a:noFill/>
                  </a:rPr>
                  <a:t> </a:t>
                </a:r>
              </a:p>
            </p:txBody>
          </p:sp>
        </mc:Fallback>
      </mc:AlternateContent>
      <p:grpSp>
        <p:nvGrpSpPr>
          <p:cNvPr id="24" name="Group 23">
            <a:extLst>
              <a:ext uri="{FF2B5EF4-FFF2-40B4-BE49-F238E27FC236}">
                <a16:creationId xmlns:a16="http://schemas.microsoft.com/office/drawing/2014/main" id="{E3DEC222-2E2F-754D-8607-57F1A0D98507}"/>
              </a:ext>
            </a:extLst>
          </p:cNvPr>
          <p:cNvGrpSpPr/>
          <p:nvPr/>
        </p:nvGrpSpPr>
        <p:grpSpPr>
          <a:xfrm>
            <a:off x="5545829" y="1619366"/>
            <a:ext cx="974068" cy="520459"/>
            <a:chOff x="5507122" y="4290646"/>
            <a:chExt cx="974068" cy="520459"/>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B675B9D-B954-C14D-9EE3-2BA04AFCC363}"/>
                    </a:ext>
                  </a:extLst>
                </p:cNvPr>
                <p:cNvSpPr txBox="1"/>
                <p:nvPr/>
              </p:nvSpPr>
              <p:spPr>
                <a:xfrm>
                  <a:off x="5585863" y="4441773"/>
                  <a:ext cx="75527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𝑈</m:t>
                            </m:r>
                          </m:e>
                          <m:sub>
                            <m:r>
                              <a:rPr lang="en-US" b="0" i="1" smtClean="0">
                                <a:solidFill>
                                  <a:srgbClr val="0070C0"/>
                                </a:solidFill>
                                <a:latin typeface="Cambria Math" panose="02040503050406030204" pitchFamily="18" charset="0"/>
                              </a:rPr>
                              <m:t>𝑜h𝑚</m:t>
                            </m:r>
                          </m:sub>
                        </m:sSub>
                      </m:oMath>
                    </m:oMathPara>
                  </a14:m>
                  <a:endParaRPr lang="en-US" dirty="0"/>
                </a:p>
              </p:txBody>
            </p:sp>
          </mc:Choice>
          <mc:Fallback xmlns="">
            <p:sp>
              <p:nvSpPr>
                <p:cNvPr id="8" name="TextBox 7">
                  <a:extLst>
                    <a:ext uri="{FF2B5EF4-FFF2-40B4-BE49-F238E27FC236}">
                      <a16:creationId xmlns:a16="http://schemas.microsoft.com/office/drawing/2014/main" id="{CB675B9D-B954-C14D-9EE3-2BA04AFCC363}"/>
                    </a:ext>
                  </a:extLst>
                </p:cNvPr>
                <p:cNvSpPr txBox="1">
                  <a:spLocks noRot="1" noChangeAspect="1" noMove="1" noResize="1" noEditPoints="1" noAdjustHandles="1" noChangeArrowheads="1" noChangeShapeType="1" noTextEdit="1"/>
                </p:cNvSpPr>
                <p:nvPr/>
              </p:nvSpPr>
              <p:spPr>
                <a:xfrm>
                  <a:off x="5585863" y="4441773"/>
                  <a:ext cx="755270" cy="369332"/>
                </a:xfrm>
                <a:prstGeom prst="rect">
                  <a:avLst/>
                </a:prstGeom>
                <a:blipFill>
                  <a:blip r:embed="rId7"/>
                  <a:stretch>
                    <a:fillRect/>
                  </a:stretch>
                </a:blipFill>
              </p:spPr>
              <p:txBody>
                <a:bodyPr/>
                <a:lstStyle/>
                <a:p>
                  <a:r>
                    <a:rPr lang="en-US">
                      <a:noFill/>
                    </a:rPr>
                    <a:t> </a:t>
                  </a:r>
                </a:p>
              </p:txBody>
            </p:sp>
          </mc:Fallback>
        </mc:AlternateContent>
        <p:sp>
          <p:nvSpPr>
            <p:cNvPr id="12" name="Left Brace 11">
              <a:extLst>
                <a:ext uri="{FF2B5EF4-FFF2-40B4-BE49-F238E27FC236}">
                  <a16:creationId xmlns:a16="http://schemas.microsoft.com/office/drawing/2014/main" id="{19D596D1-88A8-B44B-B79C-CC66D861E5AB}"/>
                </a:ext>
              </a:extLst>
            </p:cNvPr>
            <p:cNvSpPr/>
            <p:nvPr/>
          </p:nvSpPr>
          <p:spPr>
            <a:xfrm rot="16200000">
              <a:off x="5877859" y="3919909"/>
              <a:ext cx="232594" cy="974068"/>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grpSp>
      <p:grpSp>
        <p:nvGrpSpPr>
          <p:cNvPr id="25" name="Group 24">
            <a:extLst>
              <a:ext uri="{FF2B5EF4-FFF2-40B4-BE49-F238E27FC236}">
                <a16:creationId xmlns:a16="http://schemas.microsoft.com/office/drawing/2014/main" id="{ACD8EB9C-860A-8946-99B2-F838CB620E5A}"/>
              </a:ext>
            </a:extLst>
          </p:cNvPr>
          <p:cNvGrpSpPr/>
          <p:nvPr/>
        </p:nvGrpSpPr>
        <p:grpSpPr>
          <a:xfrm>
            <a:off x="6796993" y="1576092"/>
            <a:ext cx="2233459" cy="530508"/>
            <a:chOff x="6704546" y="4290645"/>
            <a:chExt cx="2233459" cy="530508"/>
          </a:xfrm>
        </p:grpSpPr>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15D6A07A-5368-2F41-A9C2-002F642BF3D2}"/>
                    </a:ext>
                  </a:extLst>
                </p:cNvPr>
                <p:cNvSpPr/>
                <p:nvPr/>
              </p:nvSpPr>
              <p:spPr>
                <a:xfrm>
                  <a:off x="7485624" y="4451821"/>
                  <a:ext cx="66069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𝑈</m:t>
                            </m:r>
                          </m:e>
                          <m:sub>
                            <m:r>
                              <a:rPr lang="en-US" b="0" i="1" smtClean="0">
                                <a:solidFill>
                                  <a:srgbClr val="0070C0"/>
                                </a:solidFill>
                                <a:latin typeface="Cambria Math" panose="02040503050406030204" pitchFamily="18" charset="0"/>
                              </a:rPr>
                              <m:t>𝑎𝑐𝑡</m:t>
                            </m:r>
                          </m:sub>
                        </m:sSub>
                      </m:oMath>
                    </m:oMathPara>
                  </a14:m>
                  <a:endParaRPr lang="en-US" dirty="0"/>
                </a:p>
              </p:txBody>
            </p:sp>
          </mc:Choice>
          <mc:Fallback xmlns="">
            <p:sp>
              <p:nvSpPr>
                <p:cNvPr id="9" name="Rectangle 8">
                  <a:extLst>
                    <a:ext uri="{FF2B5EF4-FFF2-40B4-BE49-F238E27FC236}">
                      <a16:creationId xmlns:a16="http://schemas.microsoft.com/office/drawing/2014/main" id="{15D6A07A-5368-2F41-A9C2-002F642BF3D2}"/>
                    </a:ext>
                  </a:extLst>
                </p:cNvPr>
                <p:cNvSpPr>
                  <a:spLocks noRot="1" noChangeAspect="1" noMove="1" noResize="1" noEditPoints="1" noAdjustHandles="1" noChangeArrowheads="1" noChangeShapeType="1" noTextEdit="1"/>
                </p:cNvSpPr>
                <p:nvPr/>
              </p:nvSpPr>
              <p:spPr>
                <a:xfrm>
                  <a:off x="7485624" y="4451821"/>
                  <a:ext cx="660694" cy="369332"/>
                </a:xfrm>
                <a:prstGeom prst="rect">
                  <a:avLst/>
                </a:prstGeom>
                <a:blipFill>
                  <a:blip r:embed="rId8"/>
                  <a:stretch>
                    <a:fillRect/>
                  </a:stretch>
                </a:blipFill>
              </p:spPr>
              <p:txBody>
                <a:bodyPr/>
                <a:lstStyle/>
                <a:p>
                  <a:r>
                    <a:rPr lang="en-US">
                      <a:noFill/>
                    </a:rPr>
                    <a:t> </a:t>
                  </a:r>
                </a:p>
              </p:txBody>
            </p:sp>
          </mc:Fallback>
        </mc:AlternateContent>
        <p:sp>
          <p:nvSpPr>
            <p:cNvPr id="13" name="Left Brace 12">
              <a:extLst>
                <a:ext uri="{FF2B5EF4-FFF2-40B4-BE49-F238E27FC236}">
                  <a16:creationId xmlns:a16="http://schemas.microsoft.com/office/drawing/2014/main" id="{34AAF40E-99B9-7C4C-9868-7B88638F24B4}"/>
                </a:ext>
              </a:extLst>
            </p:cNvPr>
            <p:cNvSpPr/>
            <p:nvPr/>
          </p:nvSpPr>
          <p:spPr>
            <a:xfrm rot="16200000">
              <a:off x="7699114" y="3296077"/>
              <a:ext cx="244323" cy="2233459"/>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grpSp>
      <p:grpSp>
        <p:nvGrpSpPr>
          <p:cNvPr id="26" name="Group 25">
            <a:extLst>
              <a:ext uri="{FF2B5EF4-FFF2-40B4-BE49-F238E27FC236}">
                <a16:creationId xmlns:a16="http://schemas.microsoft.com/office/drawing/2014/main" id="{FF30805B-D697-0848-A44E-57A4DF90ECDA}"/>
              </a:ext>
            </a:extLst>
          </p:cNvPr>
          <p:cNvGrpSpPr/>
          <p:nvPr/>
        </p:nvGrpSpPr>
        <p:grpSpPr>
          <a:xfrm>
            <a:off x="330271" y="985795"/>
            <a:ext cx="4296942" cy="3574009"/>
            <a:chOff x="4813160" y="752269"/>
            <a:chExt cx="3840947" cy="3064998"/>
          </a:xfrm>
        </p:grpSpPr>
        <p:pic>
          <p:nvPicPr>
            <p:cNvPr id="19" name="Picture 18">
              <a:extLst>
                <a:ext uri="{FF2B5EF4-FFF2-40B4-BE49-F238E27FC236}">
                  <a16:creationId xmlns:a16="http://schemas.microsoft.com/office/drawing/2014/main" id="{0855289A-3334-8440-94E9-1BB2344B6AA6}"/>
                </a:ext>
              </a:extLst>
            </p:cNvPr>
            <p:cNvPicPr>
              <a:picLocks noChangeAspect="1"/>
            </p:cNvPicPr>
            <p:nvPr/>
          </p:nvPicPr>
          <p:blipFill>
            <a:blip r:embed="rId9"/>
            <a:stretch>
              <a:fillRect/>
            </a:stretch>
          </p:blipFill>
          <p:spPr>
            <a:xfrm>
              <a:off x="4813160" y="752269"/>
              <a:ext cx="3840947" cy="3064998"/>
            </a:xfrm>
            <a:prstGeom prst="rect">
              <a:avLst/>
            </a:prstGeom>
          </p:spPr>
        </p:pic>
        <p:cxnSp>
          <p:nvCxnSpPr>
            <p:cNvPr id="21" name="Straight Arrow Connector 20">
              <a:extLst>
                <a:ext uri="{FF2B5EF4-FFF2-40B4-BE49-F238E27FC236}">
                  <a16:creationId xmlns:a16="http://schemas.microsoft.com/office/drawing/2014/main" id="{578CFFDE-8D29-D340-9CE3-06BE6DFE3E53}"/>
                </a:ext>
              </a:extLst>
            </p:cNvPr>
            <p:cNvCxnSpPr/>
            <p:nvPr/>
          </p:nvCxnSpPr>
          <p:spPr>
            <a:xfrm>
              <a:off x="6621864" y="1457011"/>
              <a:ext cx="0" cy="1457011"/>
            </a:xfrm>
            <a:prstGeom prst="straightConnector1">
              <a:avLst/>
            </a:prstGeom>
            <a:ln>
              <a:solidFill>
                <a:srgbClr val="2245F6"/>
              </a:solidFill>
              <a:headEnd type="triangle"/>
              <a:tailEnd type="triangle"/>
            </a:ln>
            <a:effectLst>
              <a:outerShdw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7B877E25-3DCB-5841-A69B-C1F2A4D6DD78}"/>
                </a:ext>
              </a:extLst>
            </p:cNvPr>
            <p:cNvCxnSpPr>
              <a:cxnSpLocks/>
            </p:cNvCxnSpPr>
            <p:nvPr/>
          </p:nvCxnSpPr>
          <p:spPr>
            <a:xfrm>
              <a:off x="7095811" y="1949380"/>
              <a:ext cx="0" cy="1076849"/>
            </a:xfrm>
            <a:prstGeom prst="straightConnector1">
              <a:avLst/>
            </a:prstGeom>
            <a:ln>
              <a:solidFill>
                <a:schemeClr val="tx1"/>
              </a:solidFill>
              <a:headEnd type="triangle"/>
              <a:tailEnd type="triangle"/>
            </a:ln>
            <a:effectLst>
              <a:outerShdw dist="20000" dir="5400000" rotWithShape="0">
                <a:srgbClr val="000000"/>
              </a:outerShdw>
            </a:effectLst>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ECFE768-1FD5-AD46-A7E9-BB322160D2C8}"/>
                  </a:ext>
                </a:extLst>
              </p:cNvPr>
              <p:cNvSpPr txBox="1"/>
              <p:nvPr/>
            </p:nvSpPr>
            <p:spPr>
              <a:xfrm>
                <a:off x="5477938" y="2255546"/>
                <a:ext cx="3105491" cy="90409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𝜂</m:t>
                          </m:r>
                        </m:e>
                        <m:sub>
                          <m:r>
                            <a:rPr lang="en-US" sz="1400" b="0" i="1" smtClean="0">
                              <a:latin typeface="Cambria Math" panose="02040503050406030204" pitchFamily="18" charset="0"/>
                            </a:rPr>
                            <m:t>𝐹</m:t>
                          </m:r>
                        </m:sub>
                      </m:sSub>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𝐼</m:t>
                                      </m:r>
                                    </m:num>
                                    <m:den>
                                      <m:r>
                                        <a:rPr lang="en-US" sz="1400" b="0" i="1" smtClean="0">
                                          <a:latin typeface="Cambria Math" panose="02040503050406030204" pitchFamily="18" charset="0"/>
                                        </a:rPr>
                                        <m:t>𝐴</m:t>
                                      </m:r>
                                    </m:den>
                                  </m:f>
                                </m:e>
                              </m:d>
                            </m:e>
                            <m:sup>
                              <m:r>
                                <a:rPr lang="en-US" sz="1400" b="0" i="1" smtClean="0">
                                  <a:latin typeface="Cambria Math" panose="02040503050406030204" pitchFamily="18" charset="0"/>
                                </a:rPr>
                                <m:t>2</m:t>
                              </m:r>
                            </m:sup>
                          </m:sSup>
                        </m:num>
                        <m:den>
                          <m:sSub>
                            <m:sSubPr>
                              <m:ctrlPr>
                                <a:rPr lang="en-US" sz="1400" b="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𝑓</m:t>
                              </m:r>
                            </m:e>
                            <m:sub>
                              <m:r>
                                <a:rPr lang="en-US" sz="1400" b="0" i="1" smtClean="0">
                                  <a:solidFill>
                                    <a:srgbClr val="FF0000"/>
                                  </a:solidFill>
                                  <a:latin typeface="Cambria Math" panose="02040503050406030204" pitchFamily="18" charset="0"/>
                                </a:rPr>
                                <m:t>1</m:t>
                              </m:r>
                            </m:sub>
                          </m:sSub>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𝐼</m:t>
                                      </m:r>
                                    </m:num>
                                    <m:den>
                                      <m:r>
                                        <a:rPr lang="en-US" sz="1400" b="0" i="1" smtClean="0">
                                          <a:latin typeface="Cambria Math" panose="02040503050406030204" pitchFamily="18" charset="0"/>
                                        </a:rPr>
                                        <m:t>𝐴</m:t>
                                      </m:r>
                                    </m:den>
                                  </m:f>
                                </m:e>
                              </m:d>
                            </m:e>
                            <m:sup>
                              <m:r>
                                <a:rPr lang="en-US" sz="1400" b="0" i="1" smtClean="0">
                                  <a:latin typeface="Cambria Math" panose="02040503050406030204" pitchFamily="18" charset="0"/>
                                </a:rPr>
                                <m:t>2</m:t>
                              </m:r>
                            </m:sup>
                          </m:sSup>
                        </m:den>
                      </m:f>
                      <m:sSub>
                        <m:sSubPr>
                          <m:ctrlPr>
                            <a:rPr lang="en-US" sz="1400" b="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 </m:t>
                          </m:r>
                          <m:r>
                            <a:rPr lang="en-US" sz="1400" b="0" i="1" smtClean="0">
                              <a:solidFill>
                                <a:srgbClr val="FF0000"/>
                              </a:solidFill>
                              <a:latin typeface="Cambria Math" panose="02040503050406030204" pitchFamily="18" charset="0"/>
                            </a:rPr>
                            <m:t>𝑓</m:t>
                          </m:r>
                        </m:e>
                        <m:sub>
                          <m:r>
                            <a:rPr lang="en-US" sz="1400" b="0" i="1" smtClean="0">
                              <a:solidFill>
                                <a:srgbClr val="FF0000"/>
                              </a:solidFill>
                              <a:latin typeface="Cambria Math" panose="02040503050406030204" pitchFamily="18" charset="0"/>
                            </a:rPr>
                            <m:t>2</m:t>
                          </m:r>
                        </m:sub>
                      </m:sSub>
                    </m:oMath>
                  </m:oMathPara>
                </a14:m>
                <a:endParaRPr lang="en-US" sz="1400" dirty="0"/>
              </a:p>
            </p:txBody>
          </p:sp>
        </mc:Choice>
        <mc:Fallback xmlns="">
          <p:sp>
            <p:nvSpPr>
              <p:cNvPr id="20" name="TextBox 19">
                <a:extLst>
                  <a:ext uri="{FF2B5EF4-FFF2-40B4-BE49-F238E27FC236}">
                    <a16:creationId xmlns:a16="http://schemas.microsoft.com/office/drawing/2014/main" id="{DECFE768-1FD5-AD46-A7E9-BB322160D2C8}"/>
                  </a:ext>
                </a:extLst>
              </p:cNvPr>
              <p:cNvSpPr txBox="1">
                <a:spLocks noRot="1" noChangeAspect="1" noMove="1" noResize="1" noEditPoints="1" noAdjustHandles="1" noChangeArrowheads="1" noChangeShapeType="1" noTextEdit="1"/>
              </p:cNvSpPr>
              <p:nvPr/>
            </p:nvSpPr>
            <p:spPr>
              <a:xfrm>
                <a:off x="5477938" y="2255546"/>
                <a:ext cx="3105491" cy="904094"/>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7F7FFCB3-0824-CB4E-ABEE-D87E7906BF70}"/>
                  </a:ext>
                </a:extLst>
              </p:cNvPr>
              <p:cNvSpPr txBox="1"/>
              <p:nvPr/>
            </p:nvSpPr>
            <p:spPr>
              <a:xfrm>
                <a:off x="5477938" y="3440979"/>
                <a:ext cx="3105491" cy="70968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1400" b="0" i="1" smtClean="0">
                              <a:latin typeface="Cambria Math" panose="02040503050406030204" pitchFamily="18" charset="0"/>
                            </a:rPr>
                          </m:ctrlPr>
                        </m:accPr>
                        <m:e>
                          <m:sSub>
                            <m:sSubPr>
                              <m:ctrlPr>
                                <a:rPr lang="en-US" sz="1400" b="0" i="1" smtClean="0">
                                  <a:solidFill>
                                    <a:srgbClr val="0070C0"/>
                                  </a:solidFill>
                                  <a:latin typeface="Cambria Math" panose="02040503050406030204" pitchFamily="18" charset="0"/>
                                </a:rPr>
                              </m:ctrlPr>
                            </m:sSubPr>
                            <m:e>
                              <m:r>
                                <a:rPr lang="en-US" sz="1400" b="0" i="1" smtClean="0">
                                  <a:solidFill>
                                    <a:srgbClr val="0070C0"/>
                                  </a:solidFill>
                                  <a:latin typeface="Cambria Math" panose="02040503050406030204" pitchFamily="18" charset="0"/>
                                </a:rPr>
                                <m:t>𝑛</m:t>
                              </m:r>
                            </m:e>
                            <m:sub>
                              <m:sSub>
                                <m:sSubPr>
                                  <m:ctrlPr>
                                    <a:rPr lang="en-US" sz="1400" b="0" i="1" smtClean="0">
                                      <a:solidFill>
                                        <a:srgbClr val="0070C0"/>
                                      </a:solidFill>
                                      <a:latin typeface="Cambria Math" panose="02040503050406030204" pitchFamily="18" charset="0"/>
                                    </a:rPr>
                                  </m:ctrlPr>
                                </m:sSubPr>
                                <m:e>
                                  <m:r>
                                    <a:rPr lang="en-US" sz="1400" b="0" i="1" smtClean="0">
                                      <a:solidFill>
                                        <a:srgbClr val="0070C0"/>
                                      </a:solidFill>
                                      <a:latin typeface="Cambria Math" panose="02040503050406030204" pitchFamily="18" charset="0"/>
                                    </a:rPr>
                                    <m:t>𝐻</m:t>
                                  </m:r>
                                </m:e>
                                <m:sub>
                                  <m:r>
                                    <a:rPr lang="en-US" sz="1400" b="0" i="1" smtClean="0">
                                      <a:solidFill>
                                        <a:srgbClr val="0070C0"/>
                                      </a:solidFill>
                                      <a:latin typeface="Cambria Math" panose="02040503050406030204" pitchFamily="18" charset="0"/>
                                    </a:rPr>
                                    <m:t>2</m:t>
                                  </m:r>
                                </m:sub>
                              </m:sSub>
                            </m:sub>
                          </m:sSub>
                        </m:e>
                      </m:acc>
                      <m:r>
                        <a:rPr lang="en-US" sz="1400" b="0" i="1" smtClean="0">
                          <a:latin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𝜂</m:t>
                          </m:r>
                        </m:e>
                        <m:sub>
                          <m:r>
                            <a:rPr lang="en-US" sz="1400" b="0" i="1" smtClean="0">
                              <a:latin typeface="Cambria Math" panose="02040503050406030204" pitchFamily="18" charset="0"/>
                              <a:ea typeface="Cambria Math" panose="02040503050406030204" pitchFamily="18" charset="0"/>
                            </a:rPr>
                            <m:t>𝐹</m:t>
                          </m:r>
                        </m:sub>
                      </m:sSub>
                      <m:f>
                        <m:fPr>
                          <m:ctrlPr>
                            <a:rPr lang="en-US" sz="1400" b="0" i="1" smtClean="0">
                              <a:latin typeface="Cambria Math" panose="02040503050406030204" pitchFamily="18" charset="0"/>
                              <a:ea typeface="Cambria Math" panose="02040503050406030204" pitchFamily="18" charset="0"/>
                            </a:rPr>
                          </m:ctrlPr>
                        </m:fPr>
                        <m:num>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𝑛</m:t>
                              </m:r>
                            </m:e>
                            <m:sub>
                              <m:r>
                                <a:rPr lang="en-US" sz="1400" b="0" i="1" smtClean="0">
                                  <a:latin typeface="Cambria Math" panose="02040503050406030204" pitchFamily="18" charset="0"/>
                                  <a:ea typeface="Cambria Math" panose="02040503050406030204" pitchFamily="18" charset="0"/>
                                </a:rPr>
                                <m:t>𝑐</m:t>
                              </m:r>
                            </m:sub>
                          </m:sSub>
                          <m:r>
                            <a:rPr lang="en-US" sz="1400" b="0" i="1" smtClean="0">
                              <a:solidFill>
                                <a:srgbClr val="0070C0"/>
                              </a:solidFill>
                              <a:latin typeface="Cambria Math" panose="02040503050406030204" pitchFamily="18" charset="0"/>
                              <a:ea typeface="Cambria Math" panose="02040503050406030204" pitchFamily="18" charset="0"/>
                            </a:rPr>
                            <m:t>𝐼</m:t>
                          </m:r>
                        </m:num>
                        <m:den>
                          <m:r>
                            <a:rPr lang="en-US" sz="1400" b="0" i="1" smtClean="0">
                              <a:latin typeface="Cambria Math" panose="02040503050406030204" pitchFamily="18" charset="0"/>
                              <a:ea typeface="Cambria Math" panose="02040503050406030204" pitchFamily="18" charset="0"/>
                            </a:rPr>
                            <m:t>𝑧𝐹</m:t>
                          </m:r>
                        </m:den>
                      </m:f>
                    </m:oMath>
                  </m:oMathPara>
                </a14:m>
                <a:endParaRPr lang="en-US" sz="1400" b="0" dirty="0">
                  <a:ea typeface="Cambria Math" panose="02040503050406030204" pitchFamily="18" charset="0"/>
                </a:endParaRPr>
              </a:p>
              <a:p>
                <a:endParaRPr lang="en-US" sz="1400" dirty="0"/>
              </a:p>
            </p:txBody>
          </p:sp>
        </mc:Choice>
        <mc:Fallback xmlns="">
          <p:sp>
            <p:nvSpPr>
              <p:cNvPr id="27" name="TextBox 26">
                <a:extLst>
                  <a:ext uri="{FF2B5EF4-FFF2-40B4-BE49-F238E27FC236}">
                    <a16:creationId xmlns:a16="http://schemas.microsoft.com/office/drawing/2014/main" id="{7F7FFCB3-0824-CB4E-ABEE-D87E7906BF70}"/>
                  </a:ext>
                </a:extLst>
              </p:cNvPr>
              <p:cNvSpPr txBox="1">
                <a:spLocks noRot="1" noChangeAspect="1" noMove="1" noResize="1" noEditPoints="1" noAdjustHandles="1" noChangeArrowheads="1" noChangeShapeType="1" noTextEdit="1"/>
              </p:cNvSpPr>
              <p:nvPr/>
            </p:nvSpPr>
            <p:spPr>
              <a:xfrm>
                <a:off x="5477938" y="3440979"/>
                <a:ext cx="3105491" cy="709681"/>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03053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20" grpId="0"/>
      <p:bldP spid="2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C3734-A57D-A843-9B4D-5DF8BF1F2105}"/>
              </a:ext>
            </a:extLst>
          </p:cNvPr>
          <p:cNvSpPr>
            <a:spLocks noGrp="1"/>
          </p:cNvSpPr>
          <p:nvPr>
            <p:ph type="title"/>
          </p:nvPr>
        </p:nvSpPr>
        <p:spPr>
          <a:xfrm>
            <a:off x="579270" y="205185"/>
            <a:ext cx="8229600" cy="857250"/>
          </a:xfrm>
        </p:spPr>
        <p:txBody>
          <a:bodyPr>
            <a:normAutofit/>
          </a:bodyPr>
          <a:lstStyle/>
          <a:p>
            <a:r>
              <a:rPr lang="en-US" sz="2800" dirty="0"/>
              <a:t>Simplified plant flowsheet</a:t>
            </a:r>
          </a:p>
        </p:txBody>
      </p:sp>
      <p:pic>
        <p:nvPicPr>
          <p:cNvPr id="4" name="Picture 3">
            <a:extLst>
              <a:ext uri="{FF2B5EF4-FFF2-40B4-BE49-F238E27FC236}">
                <a16:creationId xmlns:a16="http://schemas.microsoft.com/office/drawing/2014/main" id="{5212D625-04C6-1348-B016-D4EB3AC76295}"/>
              </a:ext>
            </a:extLst>
          </p:cNvPr>
          <p:cNvPicPr>
            <a:picLocks noChangeAspect="1"/>
          </p:cNvPicPr>
          <p:nvPr/>
        </p:nvPicPr>
        <p:blipFill>
          <a:blip r:embed="rId3"/>
          <a:stretch>
            <a:fillRect/>
          </a:stretch>
        </p:blipFill>
        <p:spPr>
          <a:xfrm>
            <a:off x="5010523" y="4786663"/>
            <a:ext cx="429178" cy="330137"/>
          </a:xfrm>
          <a:prstGeom prst="rect">
            <a:avLst/>
          </a:prstGeom>
        </p:spPr>
      </p:pic>
      <p:pic>
        <p:nvPicPr>
          <p:cNvPr id="22" name="Content Placeholder 21">
            <a:extLst>
              <a:ext uri="{FF2B5EF4-FFF2-40B4-BE49-F238E27FC236}">
                <a16:creationId xmlns:a16="http://schemas.microsoft.com/office/drawing/2014/main" id="{09789C10-2B31-4E48-AAB0-E92E573D8647}"/>
              </a:ext>
            </a:extLst>
          </p:cNvPr>
          <p:cNvPicPr>
            <a:picLocks noGrp="1" noChangeAspect="1"/>
          </p:cNvPicPr>
          <p:nvPr>
            <p:ph idx="1"/>
          </p:nvPr>
        </p:nvPicPr>
        <p:blipFill>
          <a:blip r:embed="rId4"/>
          <a:stretch>
            <a:fillRect/>
          </a:stretch>
        </p:blipFill>
        <p:spPr>
          <a:xfrm>
            <a:off x="1289609" y="706961"/>
            <a:ext cx="6564781" cy="4265321"/>
          </a:xfrm>
        </p:spPr>
      </p:pic>
      <p:sp>
        <p:nvSpPr>
          <p:cNvPr id="5" name="Undertittel 2">
            <a:extLst>
              <a:ext uri="{FF2B5EF4-FFF2-40B4-BE49-F238E27FC236}">
                <a16:creationId xmlns:a16="http://schemas.microsoft.com/office/drawing/2014/main" id="{96BA8D25-443E-CC4F-A8A4-4F7288EA1746}"/>
              </a:ext>
            </a:extLst>
          </p:cNvPr>
          <p:cNvSpPr txBox="1">
            <a:spLocks/>
          </p:cNvSpPr>
          <p:nvPr/>
        </p:nvSpPr>
        <p:spPr>
          <a:xfrm>
            <a:off x="4982" y="0"/>
            <a:ext cx="1148576" cy="335049"/>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a:buNone/>
              <a:defRPr sz="2400" kern="1200">
                <a:solidFill>
                  <a:schemeClr val="tx1">
                    <a:tint val="75000"/>
                  </a:schemeClr>
                </a:solidFill>
                <a:latin typeface="Arial"/>
                <a:ea typeface="+mn-ea"/>
                <a:cs typeface="Arial"/>
              </a:defRPr>
            </a:lvl1pPr>
            <a:lvl2pPr marL="457200" indent="0" algn="ctr" defTabSz="457200" rtl="0" eaLnBrk="1" latinLnBrk="0" hangingPunct="1">
              <a:spcBef>
                <a:spcPct val="20000"/>
              </a:spcBef>
              <a:buFont typeface="Arial"/>
              <a:buNone/>
              <a:defRPr sz="2000" kern="1200">
                <a:solidFill>
                  <a:schemeClr val="tx1">
                    <a:tint val="75000"/>
                  </a:schemeClr>
                </a:solidFill>
                <a:latin typeface="Arial"/>
                <a:ea typeface="+mn-ea"/>
                <a:cs typeface="Arial"/>
              </a:defRPr>
            </a:lvl2pPr>
            <a:lvl3pPr marL="914400" indent="0" algn="ctr" defTabSz="457200" rtl="0" eaLnBrk="1" latinLnBrk="0" hangingPunct="1">
              <a:spcBef>
                <a:spcPct val="20000"/>
              </a:spcBef>
              <a:buFont typeface="Arial"/>
              <a:buNone/>
              <a:defRPr sz="1800" kern="1200">
                <a:solidFill>
                  <a:schemeClr val="tx1">
                    <a:tint val="75000"/>
                  </a:schemeClr>
                </a:solidFill>
                <a:latin typeface="Arial"/>
                <a:ea typeface="+mn-ea"/>
                <a:cs typeface="Arial"/>
              </a:defRPr>
            </a:lvl3pPr>
            <a:lvl4pPr marL="1371600" indent="0" algn="ctr" defTabSz="457200" rtl="0" eaLnBrk="1" latinLnBrk="0" hangingPunct="1">
              <a:spcBef>
                <a:spcPct val="20000"/>
              </a:spcBef>
              <a:buFont typeface="Arial"/>
              <a:buNone/>
              <a:defRPr sz="1600" kern="1200">
                <a:solidFill>
                  <a:schemeClr val="tx1">
                    <a:tint val="75000"/>
                  </a:schemeClr>
                </a:solidFill>
                <a:latin typeface="Arial"/>
                <a:ea typeface="+mn-ea"/>
                <a:cs typeface="Arial"/>
              </a:defRPr>
            </a:lvl4pPr>
            <a:lvl5pPr marL="1828800" indent="0" algn="ctr" defTabSz="457200" rtl="0" eaLnBrk="1" latinLnBrk="0" hangingPunct="1">
              <a:spcBef>
                <a:spcPct val="20000"/>
              </a:spcBef>
              <a:buFont typeface="Arial"/>
              <a:buNone/>
              <a:defRPr sz="1400" kern="1200">
                <a:solidFill>
                  <a:schemeClr val="tx1">
                    <a:tint val="75000"/>
                  </a:schemeClr>
                </a:solidFill>
                <a:latin typeface="Arial"/>
                <a:ea typeface="+mn-ea"/>
                <a:cs typeface="Arial"/>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nb-NO" sz="1400" dirty="0">
                <a:solidFill>
                  <a:schemeClr val="tx1"/>
                </a:solidFill>
              </a:rPr>
              <a:t>Flowsheet</a:t>
            </a:r>
            <a:endParaRPr lang="nb-NO" dirty="0">
              <a:solidFill>
                <a:schemeClr val="tx1"/>
              </a:solidFill>
            </a:endParaRPr>
          </a:p>
        </p:txBody>
      </p:sp>
    </p:spTree>
    <p:extLst>
      <p:ext uri="{BB962C8B-B14F-4D97-AF65-F5344CB8AC3E}">
        <p14:creationId xmlns:p14="http://schemas.microsoft.com/office/powerpoint/2010/main" val="720387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746BA-7369-D345-B8EE-F1564EECA980}"/>
              </a:ext>
            </a:extLst>
          </p:cNvPr>
          <p:cNvSpPr>
            <a:spLocks noGrp="1"/>
          </p:cNvSpPr>
          <p:nvPr>
            <p:ph type="title"/>
          </p:nvPr>
        </p:nvSpPr>
        <p:spPr>
          <a:xfrm>
            <a:off x="457200" y="11151"/>
            <a:ext cx="8229600" cy="673240"/>
          </a:xfrm>
        </p:spPr>
        <p:txBody>
          <a:bodyPr>
            <a:normAutofit/>
          </a:bodyPr>
          <a:lstStyle/>
          <a:p>
            <a:r>
              <a:rPr lang="en-US" sz="2800" dirty="0"/>
              <a:t>Open loop simulation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DE2B18-5C6B-7F4B-9BBC-49E5EDF347F1}"/>
                  </a:ext>
                </a:extLst>
              </p:cNvPr>
              <p:cNvSpPr>
                <a:spLocks noGrp="1"/>
              </p:cNvSpPr>
              <p:nvPr>
                <p:ph idx="1"/>
              </p:nvPr>
            </p:nvSpPr>
            <p:spPr>
              <a:xfrm>
                <a:off x="457200" y="710325"/>
                <a:ext cx="3652576" cy="518117"/>
              </a:xfrm>
            </p:spPr>
            <p:txBody>
              <a:bodyPr>
                <a:normAutofit/>
              </a:bodyPr>
              <a:lstStyle/>
              <a:p>
                <a:pPr marL="0" indent="0">
                  <a:buNone/>
                </a:pPr>
                <a:r>
                  <a:rPr lang="en-US" sz="2000" dirty="0"/>
                  <a:t>Step change in</a:t>
                </a:r>
                <a14:m>
                  <m:oMath xmlns:m="http://schemas.openxmlformats.org/officeDocument/2006/math">
                    <m:sSub>
                      <m:sSubPr>
                        <m:ctrlPr>
                          <a:rPr lang="en-US" sz="2000" b="0" i="1" smtClean="0">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rPr>
                          <m:t> </m:t>
                        </m:r>
                        <m:r>
                          <a:rPr lang="en-US" sz="2000" b="0" i="1" smtClean="0">
                            <a:solidFill>
                              <a:srgbClr val="0070C0"/>
                            </a:solidFill>
                            <a:latin typeface="Cambria Math" panose="02040503050406030204" pitchFamily="18" charset="0"/>
                          </a:rPr>
                          <m:t>𝑞</m:t>
                        </m:r>
                      </m:e>
                      <m:sub>
                        <m:r>
                          <a:rPr lang="en-US" sz="2000" b="0" i="1" smtClean="0">
                            <a:solidFill>
                              <a:srgbClr val="0070C0"/>
                            </a:solidFill>
                            <a:latin typeface="Cambria Math" panose="02040503050406030204" pitchFamily="18" charset="0"/>
                          </a:rPr>
                          <m:t>1 </m:t>
                        </m:r>
                        <m:r>
                          <a:rPr lang="en-US" sz="2000" b="0" i="1" smtClean="0">
                            <a:solidFill>
                              <a:srgbClr val="0070C0"/>
                            </a:solidFill>
                            <a:latin typeface="Cambria Math" panose="02040503050406030204" pitchFamily="18" charset="0"/>
                          </a:rPr>
                          <m:t>𝑙𝑦𝑒</m:t>
                        </m:r>
                      </m:sub>
                    </m:sSub>
                  </m:oMath>
                </a14:m>
                <a:endParaRPr lang="en-US" sz="2000" b="0" dirty="0"/>
              </a:p>
              <a:p>
                <a:pPr marL="0" indent="0">
                  <a:buNone/>
                </a:pPr>
                <a:endParaRPr lang="en-US" sz="2000" dirty="0"/>
              </a:p>
            </p:txBody>
          </p:sp>
        </mc:Choice>
        <mc:Fallback xmlns="">
          <p:sp>
            <p:nvSpPr>
              <p:cNvPr id="3" name="Content Placeholder 2">
                <a:extLst>
                  <a:ext uri="{FF2B5EF4-FFF2-40B4-BE49-F238E27FC236}">
                    <a16:creationId xmlns:a16="http://schemas.microsoft.com/office/drawing/2014/main" id="{0BDE2B18-5C6B-7F4B-9BBC-49E5EDF347F1}"/>
                  </a:ext>
                </a:extLst>
              </p:cNvPr>
              <p:cNvSpPr>
                <a:spLocks noGrp="1" noRot="1" noChangeAspect="1" noMove="1" noResize="1" noEditPoints="1" noAdjustHandles="1" noChangeArrowheads="1" noChangeShapeType="1" noTextEdit="1"/>
              </p:cNvSpPr>
              <p:nvPr>
                <p:ph idx="1"/>
              </p:nvPr>
            </p:nvSpPr>
            <p:spPr>
              <a:xfrm>
                <a:off x="457200" y="710325"/>
                <a:ext cx="3652576" cy="518117"/>
              </a:xfrm>
              <a:blipFill>
                <a:blip r:embed="rId3"/>
                <a:stretch>
                  <a:fillRect l="-1736" t="-4762"/>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F393FFDE-CA83-B146-9B62-F62D94C2EC98}"/>
              </a:ext>
            </a:extLst>
          </p:cNvPr>
          <p:cNvPicPr>
            <a:picLocks noChangeAspect="1"/>
          </p:cNvPicPr>
          <p:nvPr/>
        </p:nvPicPr>
        <p:blipFill>
          <a:blip r:embed="rId4"/>
          <a:stretch>
            <a:fillRect/>
          </a:stretch>
        </p:blipFill>
        <p:spPr>
          <a:xfrm>
            <a:off x="5010523" y="4786663"/>
            <a:ext cx="429178" cy="330137"/>
          </a:xfrm>
          <a:prstGeom prst="rect">
            <a:avLst/>
          </a:prstGeom>
        </p:spPr>
      </p:pic>
      <p:pic>
        <p:nvPicPr>
          <p:cNvPr id="5" name="Picture 4">
            <a:extLst>
              <a:ext uri="{FF2B5EF4-FFF2-40B4-BE49-F238E27FC236}">
                <a16:creationId xmlns:a16="http://schemas.microsoft.com/office/drawing/2014/main" id="{65ECD43F-227B-A446-A81D-16DE3437A591}"/>
              </a:ext>
            </a:extLst>
          </p:cNvPr>
          <p:cNvPicPr>
            <a:picLocks noChangeAspect="1"/>
          </p:cNvPicPr>
          <p:nvPr/>
        </p:nvPicPr>
        <p:blipFill>
          <a:blip r:embed="rId5"/>
          <a:stretch>
            <a:fillRect/>
          </a:stretch>
        </p:blipFill>
        <p:spPr>
          <a:xfrm>
            <a:off x="457200" y="1228442"/>
            <a:ext cx="4503679" cy="3353283"/>
          </a:xfrm>
          <a:prstGeom prst="rect">
            <a:avLst/>
          </a:prstGeom>
        </p:spPr>
      </p:pic>
      <p:pic>
        <p:nvPicPr>
          <p:cNvPr id="7" name="Picture 6">
            <a:extLst>
              <a:ext uri="{FF2B5EF4-FFF2-40B4-BE49-F238E27FC236}">
                <a16:creationId xmlns:a16="http://schemas.microsoft.com/office/drawing/2014/main" id="{4D123984-3880-2441-8325-B52C999EE480}"/>
              </a:ext>
            </a:extLst>
          </p:cNvPr>
          <p:cNvPicPr>
            <a:picLocks noChangeAspect="1"/>
          </p:cNvPicPr>
          <p:nvPr/>
        </p:nvPicPr>
        <p:blipFill>
          <a:blip r:embed="rId6"/>
          <a:stretch>
            <a:fillRect/>
          </a:stretch>
        </p:blipFill>
        <p:spPr>
          <a:xfrm>
            <a:off x="5727560" y="125335"/>
            <a:ext cx="2845654" cy="2332774"/>
          </a:xfrm>
          <a:prstGeom prst="rect">
            <a:avLst/>
          </a:prstGeom>
        </p:spPr>
      </p:pic>
      <p:pic>
        <p:nvPicPr>
          <p:cNvPr id="9" name="Picture 8">
            <a:extLst>
              <a:ext uri="{FF2B5EF4-FFF2-40B4-BE49-F238E27FC236}">
                <a16:creationId xmlns:a16="http://schemas.microsoft.com/office/drawing/2014/main" id="{B22ACB46-6388-A24B-A66A-D540653116F6}"/>
              </a:ext>
            </a:extLst>
          </p:cNvPr>
          <p:cNvPicPr>
            <a:picLocks noChangeAspect="1"/>
          </p:cNvPicPr>
          <p:nvPr/>
        </p:nvPicPr>
        <p:blipFill>
          <a:blip r:embed="rId7"/>
          <a:stretch>
            <a:fillRect/>
          </a:stretch>
        </p:blipFill>
        <p:spPr>
          <a:xfrm>
            <a:off x="5577192" y="2583444"/>
            <a:ext cx="3109608" cy="2434721"/>
          </a:xfrm>
          <a:prstGeom prst="rect">
            <a:avLst/>
          </a:prstGeom>
        </p:spPr>
      </p:pic>
    </p:spTree>
    <p:extLst>
      <p:ext uri="{BB962C8B-B14F-4D97-AF65-F5344CB8AC3E}">
        <p14:creationId xmlns:p14="http://schemas.microsoft.com/office/powerpoint/2010/main" val="1223349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746BA-7369-D345-B8EE-F1564EECA980}"/>
              </a:ext>
            </a:extLst>
          </p:cNvPr>
          <p:cNvSpPr>
            <a:spLocks noGrp="1"/>
          </p:cNvSpPr>
          <p:nvPr>
            <p:ph type="title"/>
          </p:nvPr>
        </p:nvSpPr>
        <p:spPr>
          <a:xfrm>
            <a:off x="457200" y="0"/>
            <a:ext cx="8229600" cy="673240"/>
          </a:xfrm>
        </p:spPr>
        <p:txBody>
          <a:bodyPr>
            <a:normAutofit/>
          </a:bodyPr>
          <a:lstStyle/>
          <a:p>
            <a:r>
              <a:rPr lang="en-US" sz="2800" dirty="0"/>
              <a:t>Open loop simulation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DE2B18-5C6B-7F4B-9BBC-49E5EDF347F1}"/>
                  </a:ext>
                </a:extLst>
              </p:cNvPr>
              <p:cNvSpPr>
                <a:spLocks noGrp="1"/>
              </p:cNvSpPr>
              <p:nvPr>
                <p:ph idx="1"/>
              </p:nvPr>
            </p:nvSpPr>
            <p:spPr>
              <a:xfrm>
                <a:off x="457200" y="710325"/>
                <a:ext cx="3652576" cy="518117"/>
              </a:xfrm>
            </p:spPr>
            <p:txBody>
              <a:bodyPr>
                <a:normAutofit/>
              </a:bodyPr>
              <a:lstStyle/>
              <a:p>
                <a:pPr marL="0" indent="0">
                  <a:buNone/>
                </a:pPr>
                <a:r>
                  <a:rPr lang="en-US" sz="2000" dirty="0"/>
                  <a:t>Step change in</a:t>
                </a:r>
                <a14:m>
                  <m:oMath xmlns:m="http://schemas.openxmlformats.org/officeDocument/2006/math">
                    <m:sSub>
                      <m:sSubPr>
                        <m:ctrlPr>
                          <a:rPr lang="en-US" sz="2000" b="0" i="1" smtClean="0">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rPr>
                          <m:t> </m:t>
                        </m:r>
                        <m:r>
                          <a:rPr lang="en-US" sz="2000" b="0" i="1" smtClean="0">
                            <a:solidFill>
                              <a:srgbClr val="0070C0"/>
                            </a:solidFill>
                            <a:latin typeface="Cambria Math" panose="02040503050406030204" pitchFamily="18" charset="0"/>
                          </a:rPr>
                          <m:t>𝑞</m:t>
                        </m:r>
                      </m:e>
                      <m:sub>
                        <m:r>
                          <a:rPr lang="en-US" sz="2000" b="0" i="1" smtClean="0">
                            <a:solidFill>
                              <a:srgbClr val="0070C0"/>
                            </a:solidFill>
                            <a:latin typeface="Cambria Math" panose="02040503050406030204" pitchFamily="18" charset="0"/>
                          </a:rPr>
                          <m:t>2 </m:t>
                        </m:r>
                        <m:r>
                          <a:rPr lang="en-US" sz="2000" b="0" i="1" smtClean="0">
                            <a:solidFill>
                              <a:srgbClr val="0070C0"/>
                            </a:solidFill>
                            <a:latin typeface="Cambria Math" panose="02040503050406030204" pitchFamily="18" charset="0"/>
                          </a:rPr>
                          <m:t>𝑙𝑦𝑒</m:t>
                        </m:r>
                      </m:sub>
                    </m:sSub>
                  </m:oMath>
                </a14:m>
                <a:endParaRPr lang="en-US" sz="2000" b="0" dirty="0"/>
              </a:p>
              <a:p>
                <a:pPr marL="0" indent="0">
                  <a:buNone/>
                </a:pPr>
                <a:endParaRPr lang="en-US" sz="2000" dirty="0"/>
              </a:p>
            </p:txBody>
          </p:sp>
        </mc:Choice>
        <mc:Fallback xmlns="">
          <p:sp>
            <p:nvSpPr>
              <p:cNvPr id="3" name="Content Placeholder 2">
                <a:extLst>
                  <a:ext uri="{FF2B5EF4-FFF2-40B4-BE49-F238E27FC236}">
                    <a16:creationId xmlns:a16="http://schemas.microsoft.com/office/drawing/2014/main" id="{0BDE2B18-5C6B-7F4B-9BBC-49E5EDF347F1}"/>
                  </a:ext>
                </a:extLst>
              </p:cNvPr>
              <p:cNvSpPr>
                <a:spLocks noGrp="1" noRot="1" noChangeAspect="1" noMove="1" noResize="1" noEditPoints="1" noAdjustHandles="1" noChangeArrowheads="1" noChangeShapeType="1" noTextEdit="1"/>
              </p:cNvSpPr>
              <p:nvPr>
                <p:ph idx="1"/>
              </p:nvPr>
            </p:nvSpPr>
            <p:spPr>
              <a:xfrm>
                <a:off x="457200" y="710325"/>
                <a:ext cx="3652576" cy="518117"/>
              </a:xfrm>
              <a:blipFill>
                <a:blip r:embed="rId3"/>
                <a:stretch>
                  <a:fillRect l="-1736" t="-4762"/>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F393FFDE-CA83-B146-9B62-F62D94C2EC98}"/>
              </a:ext>
            </a:extLst>
          </p:cNvPr>
          <p:cNvPicPr>
            <a:picLocks noChangeAspect="1"/>
          </p:cNvPicPr>
          <p:nvPr/>
        </p:nvPicPr>
        <p:blipFill>
          <a:blip r:embed="rId4"/>
          <a:stretch>
            <a:fillRect/>
          </a:stretch>
        </p:blipFill>
        <p:spPr>
          <a:xfrm>
            <a:off x="5010523" y="4786663"/>
            <a:ext cx="429178" cy="330137"/>
          </a:xfrm>
          <a:prstGeom prst="rect">
            <a:avLst/>
          </a:prstGeom>
        </p:spPr>
      </p:pic>
      <p:pic>
        <p:nvPicPr>
          <p:cNvPr id="8" name="Picture 7">
            <a:extLst>
              <a:ext uri="{FF2B5EF4-FFF2-40B4-BE49-F238E27FC236}">
                <a16:creationId xmlns:a16="http://schemas.microsoft.com/office/drawing/2014/main" id="{1AC0C4CA-844F-A640-936F-00E362D0FDF8}"/>
              </a:ext>
            </a:extLst>
          </p:cNvPr>
          <p:cNvPicPr>
            <a:picLocks noChangeAspect="1"/>
          </p:cNvPicPr>
          <p:nvPr/>
        </p:nvPicPr>
        <p:blipFill>
          <a:blip r:embed="rId5"/>
          <a:stretch>
            <a:fillRect/>
          </a:stretch>
        </p:blipFill>
        <p:spPr>
          <a:xfrm>
            <a:off x="457200" y="1228442"/>
            <a:ext cx="4495518" cy="3347206"/>
          </a:xfrm>
          <a:prstGeom prst="rect">
            <a:avLst/>
          </a:prstGeom>
        </p:spPr>
      </p:pic>
      <p:pic>
        <p:nvPicPr>
          <p:cNvPr id="11" name="Picture 10">
            <a:extLst>
              <a:ext uri="{FF2B5EF4-FFF2-40B4-BE49-F238E27FC236}">
                <a16:creationId xmlns:a16="http://schemas.microsoft.com/office/drawing/2014/main" id="{856E5A17-E3FA-F448-8603-0BCAAC6874B4}"/>
              </a:ext>
            </a:extLst>
          </p:cNvPr>
          <p:cNvPicPr>
            <a:picLocks noChangeAspect="1"/>
          </p:cNvPicPr>
          <p:nvPr/>
        </p:nvPicPr>
        <p:blipFill>
          <a:blip r:embed="rId6"/>
          <a:stretch>
            <a:fillRect/>
          </a:stretch>
        </p:blipFill>
        <p:spPr>
          <a:xfrm>
            <a:off x="5598230" y="2571750"/>
            <a:ext cx="3088570" cy="2434722"/>
          </a:xfrm>
          <a:prstGeom prst="rect">
            <a:avLst/>
          </a:prstGeom>
        </p:spPr>
      </p:pic>
      <p:pic>
        <p:nvPicPr>
          <p:cNvPr id="13" name="Picture 12">
            <a:extLst>
              <a:ext uri="{FF2B5EF4-FFF2-40B4-BE49-F238E27FC236}">
                <a16:creationId xmlns:a16="http://schemas.microsoft.com/office/drawing/2014/main" id="{1178540C-F04E-E14C-956A-02132CE5C85F}"/>
              </a:ext>
            </a:extLst>
          </p:cNvPr>
          <p:cNvPicPr>
            <a:picLocks noChangeAspect="1"/>
          </p:cNvPicPr>
          <p:nvPr/>
        </p:nvPicPr>
        <p:blipFill>
          <a:blip r:embed="rId7"/>
          <a:stretch>
            <a:fillRect/>
          </a:stretch>
        </p:blipFill>
        <p:spPr>
          <a:xfrm>
            <a:off x="5704108" y="113899"/>
            <a:ext cx="2876814" cy="2332774"/>
          </a:xfrm>
          <a:prstGeom prst="rect">
            <a:avLst/>
          </a:prstGeom>
        </p:spPr>
      </p:pic>
    </p:spTree>
    <p:extLst>
      <p:ext uri="{BB962C8B-B14F-4D97-AF65-F5344CB8AC3E}">
        <p14:creationId xmlns:p14="http://schemas.microsoft.com/office/powerpoint/2010/main" val="2049731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746BA-7369-D345-B8EE-F1564EECA980}"/>
              </a:ext>
            </a:extLst>
          </p:cNvPr>
          <p:cNvSpPr>
            <a:spLocks noGrp="1"/>
          </p:cNvSpPr>
          <p:nvPr>
            <p:ph type="title"/>
          </p:nvPr>
        </p:nvSpPr>
        <p:spPr>
          <a:xfrm>
            <a:off x="457200" y="0"/>
            <a:ext cx="8229600" cy="673240"/>
          </a:xfrm>
        </p:spPr>
        <p:txBody>
          <a:bodyPr>
            <a:normAutofit/>
          </a:bodyPr>
          <a:lstStyle/>
          <a:p>
            <a:r>
              <a:rPr lang="en-US" sz="2800" dirty="0"/>
              <a:t>Open loop simulation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DE2B18-5C6B-7F4B-9BBC-49E5EDF347F1}"/>
                  </a:ext>
                </a:extLst>
              </p:cNvPr>
              <p:cNvSpPr>
                <a:spLocks noGrp="1"/>
              </p:cNvSpPr>
              <p:nvPr>
                <p:ph idx="1"/>
              </p:nvPr>
            </p:nvSpPr>
            <p:spPr>
              <a:xfrm>
                <a:off x="457200" y="710325"/>
                <a:ext cx="3652576" cy="518117"/>
              </a:xfrm>
            </p:spPr>
            <p:txBody>
              <a:bodyPr>
                <a:normAutofit/>
              </a:bodyPr>
              <a:lstStyle/>
              <a:p>
                <a:pPr marL="0" indent="0">
                  <a:buNone/>
                </a:pPr>
                <a:r>
                  <a:rPr lang="en-US" sz="2000" dirty="0"/>
                  <a:t>Step change in </a:t>
                </a:r>
                <a14:m>
                  <m:oMath xmlns:m="http://schemas.openxmlformats.org/officeDocument/2006/math">
                    <m:sSub>
                      <m:sSubPr>
                        <m:ctrlPr>
                          <a:rPr lang="en-US" sz="2000" b="0" i="1" smtClean="0">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rPr>
                          <m:t>𝑉</m:t>
                        </m:r>
                      </m:e>
                      <m:sub>
                        <m:r>
                          <a:rPr lang="en-US" sz="2000" b="0" i="1" smtClean="0">
                            <a:solidFill>
                              <a:srgbClr val="0070C0"/>
                            </a:solidFill>
                            <a:latin typeface="Cambria Math" panose="02040503050406030204" pitchFamily="18" charset="0"/>
                          </a:rPr>
                          <m:t>𝐸𝑙</m:t>
                        </m:r>
                      </m:sub>
                    </m:sSub>
                  </m:oMath>
                </a14:m>
                <a:endParaRPr lang="en-US" sz="2000" b="0" dirty="0"/>
              </a:p>
              <a:p>
                <a:pPr marL="0" indent="0">
                  <a:buNone/>
                </a:pPr>
                <a:endParaRPr lang="en-US" sz="2000" dirty="0"/>
              </a:p>
            </p:txBody>
          </p:sp>
        </mc:Choice>
        <mc:Fallback xmlns="">
          <p:sp>
            <p:nvSpPr>
              <p:cNvPr id="3" name="Content Placeholder 2">
                <a:extLst>
                  <a:ext uri="{FF2B5EF4-FFF2-40B4-BE49-F238E27FC236}">
                    <a16:creationId xmlns:a16="http://schemas.microsoft.com/office/drawing/2014/main" id="{0BDE2B18-5C6B-7F4B-9BBC-49E5EDF347F1}"/>
                  </a:ext>
                </a:extLst>
              </p:cNvPr>
              <p:cNvSpPr>
                <a:spLocks noGrp="1" noRot="1" noChangeAspect="1" noMove="1" noResize="1" noEditPoints="1" noAdjustHandles="1" noChangeArrowheads="1" noChangeShapeType="1" noTextEdit="1"/>
              </p:cNvSpPr>
              <p:nvPr>
                <p:ph idx="1"/>
              </p:nvPr>
            </p:nvSpPr>
            <p:spPr>
              <a:xfrm>
                <a:off x="457200" y="710325"/>
                <a:ext cx="3652576" cy="518117"/>
              </a:xfrm>
              <a:blipFill>
                <a:blip r:embed="rId3"/>
                <a:stretch>
                  <a:fillRect l="-1736" t="-4762"/>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F393FFDE-CA83-B146-9B62-F62D94C2EC98}"/>
              </a:ext>
            </a:extLst>
          </p:cNvPr>
          <p:cNvPicPr>
            <a:picLocks noChangeAspect="1"/>
          </p:cNvPicPr>
          <p:nvPr/>
        </p:nvPicPr>
        <p:blipFill>
          <a:blip r:embed="rId4"/>
          <a:stretch>
            <a:fillRect/>
          </a:stretch>
        </p:blipFill>
        <p:spPr>
          <a:xfrm>
            <a:off x="5010523" y="4786663"/>
            <a:ext cx="429178" cy="330137"/>
          </a:xfrm>
          <a:prstGeom prst="rect">
            <a:avLst/>
          </a:prstGeom>
        </p:spPr>
      </p:pic>
      <p:pic>
        <p:nvPicPr>
          <p:cNvPr id="7" name="Picture 6">
            <a:extLst>
              <a:ext uri="{FF2B5EF4-FFF2-40B4-BE49-F238E27FC236}">
                <a16:creationId xmlns:a16="http://schemas.microsoft.com/office/drawing/2014/main" id="{35D45D77-6735-2242-A23A-66F1BE62E48B}"/>
              </a:ext>
            </a:extLst>
          </p:cNvPr>
          <p:cNvPicPr>
            <a:picLocks noChangeAspect="1"/>
          </p:cNvPicPr>
          <p:nvPr/>
        </p:nvPicPr>
        <p:blipFill>
          <a:blip r:embed="rId5"/>
          <a:stretch>
            <a:fillRect/>
          </a:stretch>
        </p:blipFill>
        <p:spPr>
          <a:xfrm>
            <a:off x="457200" y="1228442"/>
            <a:ext cx="4553323" cy="3369215"/>
          </a:xfrm>
          <a:prstGeom prst="rect">
            <a:avLst/>
          </a:prstGeom>
        </p:spPr>
      </p:pic>
      <p:pic>
        <p:nvPicPr>
          <p:cNvPr id="10" name="Picture 9">
            <a:extLst>
              <a:ext uri="{FF2B5EF4-FFF2-40B4-BE49-F238E27FC236}">
                <a16:creationId xmlns:a16="http://schemas.microsoft.com/office/drawing/2014/main" id="{D874DB83-4418-F844-867B-D538B08641BB}"/>
              </a:ext>
            </a:extLst>
          </p:cNvPr>
          <p:cNvPicPr>
            <a:picLocks noChangeAspect="1"/>
          </p:cNvPicPr>
          <p:nvPr/>
        </p:nvPicPr>
        <p:blipFill>
          <a:blip r:embed="rId6"/>
          <a:stretch>
            <a:fillRect/>
          </a:stretch>
        </p:blipFill>
        <p:spPr>
          <a:xfrm>
            <a:off x="5618326" y="2571750"/>
            <a:ext cx="3068474" cy="2439479"/>
          </a:xfrm>
          <a:prstGeom prst="rect">
            <a:avLst/>
          </a:prstGeom>
        </p:spPr>
      </p:pic>
      <p:pic>
        <p:nvPicPr>
          <p:cNvPr id="13" name="Picture 12">
            <a:extLst>
              <a:ext uri="{FF2B5EF4-FFF2-40B4-BE49-F238E27FC236}">
                <a16:creationId xmlns:a16="http://schemas.microsoft.com/office/drawing/2014/main" id="{F8D45D6E-8166-374A-9654-2E65DF669FB6}"/>
              </a:ext>
            </a:extLst>
          </p:cNvPr>
          <p:cNvPicPr>
            <a:picLocks noChangeAspect="1"/>
          </p:cNvPicPr>
          <p:nvPr/>
        </p:nvPicPr>
        <p:blipFill>
          <a:blip r:embed="rId7"/>
          <a:stretch>
            <a:fillRect/>
          </a:stretch>
        </p:blipFill>
        <p:spPr>
          <a:xfrm>
            <a:off x="5704502" y="165578"/>
            <a:ext cx="2982298" cy="2406172"/>
          </a:xfrm>
          <a:prstGeom prst="rect">
            <a:avLst/>
          </a:prstGeom>
        </p:spPr>
      </p:pic>
    </p:spTree>
    <p:extLst>
      <p:ext uri="{BB962C8B-B14F-4D97-AF65-F5344CB8AC3E}">
        <p14:creationId xmlns:p14="http://schemas.microsoft.com/office/powerpoint/2010/main" val="514988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9A5AA10C9DDAF44B5AB03B4A905AC56" ma:contentTypeVersion="10" ma:contentTypeDescription="Create a new document." ma:contentTypeScope="" ma:versionID="682183922f2e003a7753831c9b0dab0e">
  <xsd:schema xmlns:xsd="http://www.w3.org/2001/XMLSchema" xmlns:xs="http://www.w3.org/2001/XMLSchema" xmlns:p="http://schemas.microsoft.com/office/2006/metadata/properties" xmlns:ns3="4d7f1b81-65af-4a6e-8c4d-f06a6dba0cb8" xmlns:ns4="d5e6cc16-1907-45cc-a503-4f7fb7b2c1fc" targetNamespace="http://schemas.microsoft.com/office/2006/metadata/properties" ma:root="true" ma:fieldsID="b37f0d7285bc094cde393addb10beca1" ns3:_="" ns4:_="">
    <xsd:import namespace="4d7f1b81-65af-4a6e-8c4d-f06a6dba0cb8"/>
    <xsd:import namespace="d5e6cc16-1907-45cc-a503-4f7fb7b2c1fc"/>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7f1b81-65af-4a6e-8c4d-f06a6dba0cb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5e6cc16-1907-45cc-a503-4f7fb7b2c1fc"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5A21CC5-C15F-4B5C-95DE-F7E9AB3C537B}">
  <ds:schemaRefs>
    <ds:schemaRef ds:uri="http://schemas.microsoft.com/sharepoint/v3/contenttype/forms"/>
  </ds:schemaRefs>
</ds:datastoreItem>
</file>

<file path=customXml/itemProps2.xml><?xml version="1.0" encoding="utf-8"?>
<ds:datastoreItem xmlns:ds="http://schemas.openxmlformats.org/officeDocument/2006/customXml" ds:itemID="{C04E7A84-3D59-425B-AB62-1FF91B4C21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7f1b81-65af-4a6e-8c4d-f06a6dba0cb8"/>
    <ds:schemaRef ds:uri="d5e6cc16-1907-45cc-a503-4f7fb7b2c1f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9FF8A2F-0720-4258-A5FE-DC04624B616F}">
  <ds:schemaRefs>
    <ds:schemaRef ds:uri="http://purl.org/dc/terms/"/>
    <ds:schemaRef ds:uri="d5e6cc16-1907-45cc-a503-4f7fb7b2c1fc"/>
    <ds:schemaRef ds:uri="http://purl.org/dc/dcmitype/"/>
    <ds:schemaRef ds:uri="http://schemas.microsoft.com/office/2006/documentManagement/types"/>
    <ds:schemaRef ds:uri="http://purl.org/dc/elements/1.1/"/>
    <ds:schemaRef ds:uri="http://schemas.microsoft.com/office/infopath/2007/PartnerControls"/>
    <ds:schemaRef ds:uri="http://schemas.microsoft.com/office/2006/metadata/properties"/>
    <ds:schemaRef ds:uri="http://schemas.openxmlformats.org/package/2006/metadata/core-properties"/>
    <ds:schemaRef ds:uri="4d7f1b81-65af-4a6e-8c4d-f06a6dba0cb8"/>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2296</TotalTime>
  <Words>740</Words>
  <Application>Microsoft Macintosh PowerPoint</Application>
  <PresentationFormat>On-screen Show (16:9)</PresentationFormat>
  <Paragraphs>99</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Cambria Math</vt:lpstr>
      <vt:lpstr>Office-tema</vt:lpstr>
      <vt:lpstr>Dynamic modeling and control of a system of electrolyzers for hydrogen production</vt:lpstr>
      <vt:lpstr>Outline</vt:lpstr>
      <vt:lpstr>Why green hydrogen for ammonia production?</vt:lpstr>
      <vt:lpstr>Theory: Alkaline water Electrolyzer</vt:lpstr>
      <vt:lpstr>Theory: Alkaline water Electrolyzer</vt:lpstr>
      <vt:lpstr>Simplified plant flowsheet</vt:lpstr>
      <vt:lpstr>Open loop simulation</vt:lpstr>
      <vt:lpstr>Open loop simulation</vt:lpstr>
      <vt:lpstr>Open loop simulation</vt:lpstr>
      <vt:lpstr>Stabilize process with regulatory control layer</vt:lpstr>
      <vt:lpstr>Conclusion and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Modeling and Control of system of electrolyzers for hydrogen production</dc:title>
  <dc:creator>Md Rizwan</dc:creator>
  <cp:lastModifiedBy>Md Rizwan</cp:lastModifiedBy>
  <cp:revision>63</cp:revision>
  <dcterms:created xsi:type="dcterms:W3CDTF">2019-12-11T13:36:16Z</dcterms:created>
  <dcterms:modified xsi:type="dcterms:W3CDTF">2019-12-29T07:36:41Z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0x010100E9A5AA10C9DDAF44B5AB03B4A905AC56</vt:lpwstr>
  </property>
</Properties>
</file>