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9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1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1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0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1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16A3AF9-57EB-449A-A11F-6CEDA2C28B67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JWT </a:t>
            </a:r>
            <a:r>
              <a:rPr lang="en-US" b="1" dirty="0"/>
              <a:t>authentication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Commands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DumApp01</a:t>
            </a:r>
          </a:p>
          <a:p>
            <a:r>
              <a:rPr lang="en-US" dirty="0"/>
              <a:t>composer require </a:t>
            </a:r>
            <a:r>
              <a:rPr lang="en-US" dirty="0" err="1"/>
              <a:t>php</a:t>
            </a:r>
            <a:r>
              <a:rPr lang="en-US" dirty="0"/>
              <a:t>-open-source-saver/</a:t>
            </a:r>
            <a:r>
              <a:rPr lang="en-US" dirty="0" err="1"/>
              <a:t>jwt-auth</a:t>
            </a:r>
            <a:endParaRPr lang="en-US" dirty="0"/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vendor:publish</a:t>
            </a:r>
            <a:r>
              <a:rPr lang="en-US" dirty="0"/>
              <a:t> --provider="</a:t>
            </a:r>
            <a:r>
              <a:rPr lang="en-US" dirty="0" err="1"/>
              <a:t>PHPOpenSourceSaver</a:t>
            </a:r>
            <a:r>
              <a:rPr lang="en-US" dirty="0"/>
              <a:t>\</a:t>
            </a:r>
            <a:r>
              <a:rPr lang="en-US" dirty="0" err="1"/>
              <a:t>JWTAuth</a:t>
            </a:r>
            <a:r>
              <a:rPr lang="en-US" dirty="0"/>
              <a:t>\Providers\</a:t>
            </a:r>
            <a:r>
              <a:rPr lang="en-US" dirty="0" err="1"/>
              <a:t>LaravelServiceProvider</a:t>
            </a:r>
            <a:r>
              <a:rPr lang="en-US" dirty="0"/>
              <a:t>“</a:t>
            </a:r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jwt:secret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4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PHPOpenSourceSaver</a:t>
            </a:r>
            <a:r>
              <a:rPr lang="en-US" dirty="0"/>
              <a:t>\</a:t>
            </a:r>
            <a:r>
              <a:rPr lang="en-US" dirty="0" err="1"/>
              <a:t>JWTAuth</a:t>
            </a:r>
            <a:r>
              <a:rPr lang="en-US" dirty="0"/>
              <a:t>\Contracts\</a:t>
            </a:r>
            <a:r>
              <a:rPr lang="en-US" dirty="0" err="1"/>
              <a:t>JWTSubject</a:t>
            </a:r>
            <a:r>
              <a:rPr lang="en-US" dirty="0"/>
              <a:t>;</a:t>
            </a:r>
          </a:p>
          <a:p>
            <a:r>
              <a:rPr lang="en-US" dirty="0"/>
              <a:t>implements </a:t>
            </a:r>
            <a:r>
              <a:rPr lang="en-US" dirty="0" err="1"/>
              <a:t>JWTSubject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function </a:t>
            </a:r>
            <a:r>
              <a:rPr lang="en-US" dirty="0" err="1"/>
              <a:t>getJWTCustomClaims</a:t>
            </a:r>
            <a:r>
              <a:rPr lang="en-US" dirty="0"/>
              <a:t>(){</a:t>
            </a:r>
          </a:p>
          <a:p>
            <a:r>
              <a:rPr lang="en-US" dirty="0"/>
              <a:t>	return $this-&gt;</a:t>
            </a:r>
            <a:r>
              <a:rPr lang="en-US" dirty="0" err="1"/>
              <a:t>getKey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function </a:t>
            </a:r>
            <a:r>
              <a:rPr lang="en-US" dirty="0" err="1"/>
              <a:t>getJWTIdentifier</a:t>
            </a:r>
            <a:r>
              <a:rPr lang="en-US" dirty="0"/>
              <a:t>(){</a:t>
            </a:r>
          </a:p>
          <a:p>
            <a:r>
              <a:rPr lang="en-US" dirty="0"/>
              <a:t>	return [];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632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955" y="-19645"/>
            <a:ext cx="41489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AuthController</a:t>
            </a:r>
            <a:endParaRPr lang="en-US" dirty="0"/>
          </a:p>
          <a:p>
            <a:r>
              <a:rPr lang="en-US" dirty="0"/>
              <a:t> public function __construct()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$this-&gt;middleware('</a:t>
            </a:r>
            <a:r>
              <a:rPr lang="en-US" dirty="0" err="1"/>
              <a:t>auth:api</a:t>
            </a:r>
            <a:r>
              <a:rPr lang="en-US" dirty="0"/>
              <a:t>', ['except' =&gt; ['</a:t>
            </a:r>
            <a:r>
              <a:rPr lang="en-US" dirty="0" err="1"/>
              <a:t>login','register</a:t>
            </a:r>
            <a:r>
              <a:rPr lang="en-US" dirty="0"/>
              <a:t>']]);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00883" y="120829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function register(Request $request){</a:t>
            </a:r>
          </a:p>
          <a:p>
            <a:r>
              <a:rPr lang="en-US" dirty="0"/>
              <a:t>$user = User::create([</a:t>
            </a:r>
          </a:p>
          <a:p>
            <a:r>
              <a:rPr lang="en-US" dirty="0"/>
              <a:t>            'name' =&gt; $request-&gt;name,</a:t>
            </a:r>
          </a:p>
          <a:p>
            <a:r>
              <a:rPr lang="en-US" dirty="0"/>
              <a:t>            'email' =&gt; $request-&gt;email,</a:t>
            </a:r>
          </a:p>
          <a:p>
            <a:r>
              <a:rPr lang="en-US" dirty="0"/>
              <a:t>            'password' =&gt; Hash::make($request-&gt;password),</a:t>
            </a:r>
          </a:p>
          <a:p>
            <a:r>
              <a:rPr lang="en-US" dirty="0"/>
              <a:t>        ]);</a:t>
            </a:r>
          </a:p>
          <a:p>
            <a:endParaRPr lang="en-US" dirty="0"/>
          </a:p>
          <a:p>
            <a:r>
              <a:rPr lang="en-US" dirty="0"/>
              <a:t>        $token = </a:t>
            </a:r>
            <a:r>
              <a:rPr lang="en-US" dirty="0" err="1"/>
              <a:t>Auth</a:t>
            </a:r>
            <a:r>
              <a:rPr lang="en-US" dirty="0"/>
              <a:t>::login($user);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650" y="233368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function login(Request $request)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$credentials = $request-&gt;only('email', 'password');</a:t>
            </a:r>
          </a:p>
          <a:p>
            <a:endParaRPr lang="en-US" dirty="0"/>
          </a:p>
          <a:p>
            <a:r>
              <a:rPr lang="en-US" dirty="0"/>
              <a:t>        $token = </a:t>
            </a:r>
            <a:r>
              <a:rPr lang="en-US" dirty="0" err="1"/>
              <a:t>Auth</a:t>
            </a:r>
            <a:r>
              <a:rPr lang="en-US" dirty="0"/>
              <a:t>::attempt($credentials);</a:t>
            </a:r>
          </a:p>
          <a:p>
            <a:r>
              <a:rPr lang="en-US" dirty="0"/>
              <a:t>  $user = </a:t>
            </a:r>
            <a:r>
              <a:rPr lang="en-US" dirty="0" err="1"/>
              <a:t>Auth</a:t>
            </a:r>
            <a:r>
              <a:rPr lang="en-US" dirty="0"/>
              <a:t>::user();</a:t>
            </a:r>
          </a:p>
          <a:p>
            <a:r>
              <a:rPr lang="en-US" dirty="0"/>
              <a:t>        return response()-&gt;</a:t>
            </a:r>
            <a:r>
              <a:rPr lang="en-US" dirty="0" err="1"/>
              <a:t>json</a:t>
            </a:r>
            <a:r>
              <a:rPr lang="en-US" dirty="0"/>
              <a:t>([</a:t>
            </a:r>
          </a:p>
          <a:p>
            <a:r>
              <a:rPr lang="en-US" dirty="0"/>
              <a:t>                'status' =&gt; 'success',</a:t>
            </a:r>
          </a:p>
          <a:p>
            <a:r>
              <a:rPr lang="en-US" dirty="0"/>
              <a:t>                'user' =&gt; $user,</a:t>
            </a:r>
          </a:p>
          <a:p>
            <a:r>
              <a:rPr lang="en-US" dirty="0"/>
              <a:t>                '</a:t>
            </a:r>
            <a:r>
              <a:rPr lang="en-US" dirty="0" err="1"/>
              <a:t>authorisation</a:t>
            </a:r>
            <a:r>
              <a:rPr lang="en-US" dirty="0"/>
              <a:t>' =&gt; [</a:t>
            </a:r>
          </a:p>
          <a:p>
            <a:r>
              <a:rPr lang="en-US" dirty="0"/>
              <a:t>                    'token' =&gt; $token,</a:t>
            </a:r>
          </a:p>
          <a:p>
            <a:r>
              <a:rPr lang="en-US" dirty="0"/>
              <a:t>                    'type' =&gt; 'bearer',</a:t>
            </a:r>
          </a:p>
          <a:p>
            <a:r>
              <a:rPr lang="en-US" dirty="0"/>
              <a:t>                ]</a:t>
            </a:r>
          </a:p>
          <a:p>
            <a:r>
              <a:rPr lang="en-US" dirty="0"/>
              <a:t>            ]);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821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Route::controller(</a:t>
            </a:r>
            <a:r>
              <a:rPr lang="en-US" dirty="0" err="1"/>
              <a:t>AuthController</a:t>
            </a:r>
            <a:r>
              <a:rPr lang="en-US" dirty="0"/>
              <a:t>::class)-&gt;group(function () {</a:t>
            </a:r>
          </a:p>
          <a:p>
            <a:r>
              <a:rPr lang="en-US" dirty="0"/>
              <a:t>    Route::post('login', 'login');</a:t>
            </a:r>
          </a:p>
          <a:p>
            <a:r>
              <a:rPr lang="en-US" dirty="0"/>
              <a:t>    Route::post('register', 'register');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376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JWT authentication demo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2113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Install </a:t>
            </a:r>
            <a:r>
              <a:rPr lang="en-US" b="1" dirty="0" err="1"/>
              <a:t>Laravel</a:t>
            </a:r>
            <a:r>
              <a:rPr lang="en-US" b="1" dirty="0"/>
              <a:t> </a:t>
            </a:r>
            <a:r>
              <a:rPr lang="en-US" b="1" dirty="0" smtClean="0"/>
              <a:t>9</a:t>
            </a:r>
          </a:p>
          <a:p>
            <a:pPr lvl="1"/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 smtClean="0"/>
              <a:t>DumApp-jwt</a:t>
            </a:r>
            <a:endParaRPr lang="en-US" dirty="0"/>
          </a:p>
          <a:p>
            <a:pPr lvl="1"/>
            <a:r>
              <a:rPr lang="en-US" dirty="0"/>
              <a:t>cd </a:t>
            </a:r>
            <a:r>
              <a:rPr lang="en-US" dirty="0" err="1" smtClean="0"/>
              <a:t>DumApp-jwt</a:t>
            </a:r>
            <a:endParaRPr lang="en-US" dirty="0" smtClean="0"/>
          </a:p>
          <a:p>
            <a:r>
              <a:rPr lang="en-US" dirty="0"/>
              <a:t>Create a </a:t>
            </a:r>
            <a:r>
              <a:rPr lang="en-US" dirty="0" smtClean="0"/>
              <a:t>database</a:t>
            </a:r>
          </a:p>
          <a:p>
            <a:r>
              <a:rPr lang="en-GB" b="1" dirty="0"/>
              <a:t>Install and set up </a:t>
            </a:r>
            <a:r>
              <a:rPr lang="en-GB" b="1" dirty="0" smtClean="0"/>
              <a:t>JWT</a:t>
            </a:r>
          </a:p>
          <a:p>
            <a:pPr lvl="1"/>
            <a:r>
              <a:rPr lang="en-GB" b="1" dirty="0"/>
              <a:t>Install the newest version of the package using this command:</a:t>
            </a:r>
            <a:endParaRPr lang="en-GB" b="1" dirty="0" smtClean="0"/>
          </a:p>
          <a:p>
            <a:pPr lvl="2"/>
            <a:r>
              <a:rPr lang="en-GB" b="1" dirty="0"/>
              <a:t>composer require </a:t>
            </a:r>
            <a:r>
              <a:rPr lang="en-GB" b="1" dirty="0" err="1" smtClean="0"/>
              <a:t>php</a:t>
            </a:r>
            <a:r>
              <a:rPr lang="en-GB" b="1" dirty="0" smtClean="0"/>
              <a:t>-open-source-saver/</a:t>
            </a:r>
            <a:r>
              <a:rPr lang="en-GB" b="1" dirty="0" err="1" smtClean="0"/>
              <a:t>jwt-auth</a:t>
            </a:r>
            <a:endParaRPr lang="en-GB" b="1" dirty="0" smtClean="0"/>
          </a:p>
          <a:p>
            <a:r>
              <a:rPr lang="en-GB" b="1" dirty="0"/>
              <a:t>Next, we need to make the package configurations public. Copy the JWT configuration file from the vendor to </a:t>
            </a:r>
            <a:r>
              <a:rPr lang="en-GB" b="1" dirty="0" err="1"/>
              <a:t>confi</a:t>
            </a:r>
            <a:r>
              <a:rPr lang="en-GB" b="1" dirty="0"/>
              <a:t>/</a:t>
            </a:r>
            <a:r>
              <a:rPr lang="en-GB" b="1" dirty="0" err="1"/>
              <a:t>jwt.php</a:t>
            </a:r>
            <a:r>
              <a:rPr lang="en-GB" b="1" dirty="0"/>
              <a:t> with this command</a:t>
            </a:r>
            <a:r>
              <a:rPr lang="en-GB" b="1" dirty="0" smtClean="0"/>
              <a:t>:</a:t>
            </a:r>
          </a:p>
          <a:p>
            <a:pPr lvl="1"/>
            <a:r>
              <a:rPr lang="en-GB" dirty="0" err="1" smtClean="0"/>
              <a:t>php</a:t>
            </a:r>
            <a:r>
              <a:rPr lang="en-GB" dirty="0" smtClean="0"/>
              <a:t> </a:t>
            </a:r>
            <a:r>
              <a:rPr lang="en-GB" dirty="0"/>
              <a:t>artisan </a:t>
            </a:r>
            <a:r>
              <a:rPr lang="en-GB" dirty="0" err="1"/>
              <a:t>vendor:publish</a:t>
            </a:r>
            <a:r>
              <a:rPr lang="en-GB" dirty="0"/>
              <a:t> --provider="</a:t>
            </a:r>
            <a:r>
              <a:rPr lang="en-GB" dirty="0" err="1" smtClean="0"/>
              <a:t>PHPOpenSourceSaver</a:t>
            </a:r>
            <a:r>
              <a:rPr lang="en-GB" dirty="0" smtClean="0"/>
              <a:t>\</a:t>
            </a:r>
            <a:r>
              <a:rPr lang="en-GB" dirty="0" err="1" smtClean="0"/>
              <a:t>JWTAuth</a:t>
            </a:r>
            <a:r>
              <a:rPr lang="en-GB" dirty="0" smtClean="0"/>
              <a:t>\Providers\</a:t>
            </a:r>
            <a:r>
              <a:rPr lang="en-GB" dirty="0" err="1" smtClean="0"/>
              <a:t>LaravelServiceProvider</a:t>
            </a:r>
            <a:r>
              <a:rPr lang="en-GB" dirty="0" smtClean="0"/>
              <a:t>“</a:t>
            </a:r>
          </a:p>
          <a:p>
            <a:r>
              <a:rPr lang="en-GB" b="1" dirty="0"/>
              <a:t>Now, we need to generate a secret key to handle the token encryption. To do so, run this command</a:t>
            </a:r>
            <a:r>
              <a:rPr lang="en-GB" b="1" dirty="0" smtClean="0"/>
              <a:t>:</a:t>
            </a:r>
          </a:p>
          <a:p>
            <a:pPr lvl="1"/>
            <a:r>
              <a:rPr lang="en-GB" dirty="0" err="1"/>
              <a:t>php</a:t>
            </a:r>
            <a:r>
              <a:rPr lang="en-GB" dirty="0"/>
              <a:t> artisan </a:t>
            </a:r>
            <a:r>
              <a:rPr lang="en-GB" dirty="0" err="1" smtClean="0"/>
              <a:t>jwt:secret</a:t>
            </a:r>
            <a:endParaRPr lang="en-GB" dirty="0" smtClean="0"/>
          </a:p>
          <a:p>
            <a:pPr lvl="1"/>
            <a:r>
              <a:rPr lang="en-GB" b="1" dirty="0"/>
              <a:t>This will update our .</a:t>
            </a:r>
            <a:r>
              <a:rPr lang="en-GB" b="1" dirty="0" err="1"/>
              <a:t>env</a:t>
            </a:r>
            <a:r>
              <a:rPr lang="en-GB" b="1" dirty="0"/>
              <a:t> </a:t>
            </a:r>
            <a:r>
              <a:rPr lang="en-GB" b="1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</a:t>
            </a:r>
            <a:r>
              <a:rPr lang="en-US" b="1" dirty="0" err="1"/>
              <a:t>AuthGuard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Inside the </a:t>
            </a:r>
            <a:r>
              <a:rPr lang="en-GB" dirty="0" err="1"/>
              <a:t>config</a:t>
            </a:r>
            <a:r>
              <a:rPr lang="en-GB" dirty="0"/>
              <a:t>/</a:t>
            </a:r>
            <a:r>
              <a:rPr lang="en-GB" dirty="0" err="1"/>
              <a:t>auth.php</a:t>
            </a:r>
            <a:r>
              <a:rPr lang="en-GB" dirty="0"/>
              <a:t> file, we’ll need to make a few changes to configure </a:t>
            </a:r>
            <a:r>
              <a:rPr lang="en-GB" dirty="0" err="1"/>
              <a:t>Laravel</a:t>
            </a:r>
            <a:r>
              <a:rPr lang="en-GB" dirty="0"/>
              <a:t> to use the JWT </a:t>
            </a:r>
            <a:r>
              <a:rPr lang="en-GB" dirty="0" err="1"/>
              <a:t>AuthGuard</a:t>
            </a:r>
            <a:r>
              <a:rPr lang="en-GB" dirty="0"/>
              <a:t> to power the application authentication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In this code, we’re telling the API guard to use </a:t>
            </a:r>
            <a:r>
              <a:rPr lang="en-GB" dirty="0" smtClean="0"/>
              <a:t>the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>JWT driver and to make the API guard the default.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577" t="28498" r="41173" b="9002"/>
          <a:stretch/>
        </p:blipFill>
        <p:spPr>
          <a:xfrm>
            <a:off x="7388090" y="2718378"/>
            <a:ext cx="3762682" cy="371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User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implement the </a:t>
            </a:r>
            <a:r>
              <a:rPr lang="en-GB" dirty="0" err="1"/>
              <a:t>PHPOpenSourceSaverJWTAuthContractsJWTSubject</a:t>
            </a:r>
            <a:r>
              <a:rPr lang="en-GB" dirty="0"/>
              <a:t> contract on our User model, we’ll use two methods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 </a:t>
            </a:r>
            <a:r>
              <a:rPr lang="en-GB" b="1" dirty="0" err="1"/>
              <a:t>getJWTCustomClaims</a:t>
            </a:r>
            <a:r>
              <a:rPr lang="en-GB" b="1" dirty="0"/>
              <a:t>() and </a:t>
            </a:r>
            <a:r>
              <a:rPr lang="en-GB" b="1" dirty="0" err="1"/>
              <a:t>getJWTIdentifier</a:t>
            </a:r>
            <a:r>
              <a:rPr lang="en-GB" b="1" dirty="0"/>
              <a:t>().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01" y="3089582"/>
            <a:ext cx="5143500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08" y="2820537"/>
            <a:ext cx="4019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4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the </a:t>
            </a:r>
            <a:r>
              <a:rPr lang="en-US" b="1" dirty="0" err="1"/>
              <a:t>AuthController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AuthController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84" y="2588895"/>
            <a:ext cx="6610350" cy="3629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808" t="11708" r="33811" b="28218"/>
          <a:stretch/>
        </p:blipFill>
        <p:spPr>
          <a:xfrm>
            <a:off x="7315200" y="1917510"/>
            <a:ext cx="4394580" cy="43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367" t="32043" r="27878" b="8069"/>
          <a:stretch/>
        </p:blipFill>
        <p:spPr>
          <a:xfrm>
            <a:off x="122830" y="1924334"/>
            <a:ext cx="5186149" cy="4585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170" t="45288" r="32602" b="3219"/>
          <a:stretch/>
        </p:blipFill>
        <p:spPr>
          <a:xfrm>
            <a:off x="5459104" y="1924334"/>
            <a:ext cx="5931438" cy="45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Create the </a:t>
            </a:r>
            <a:r>
              <a:rPr lang="en-GB" b="1" dirty="0" err="1"/>
              <a:t>todo</a:t>
            </a:r>
            <a:r>
              <a:rPr lang="en-GB" b="1" dirty="0"/>
              <a:t> model, controller, and migration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We’ll create the </a:t>
            </a:r>
            <a:r>
              <a:rPr lang="en-GB" dirty="0" err="1"/>
              <a:t>Todo</a:t>
            </a:r>
            <a:r>
              <a:rPr lang="en-GB" dirty="0"/>
              <a:t> model, controller, and migration all at once with the following command:</a:t>
            </a:r>
          </a:p>
          <a:p>
            <a:pPr lvl="1"/>
            <a:r>
              <a:rPr lang="en-GB" dirty="0" err="1" smtClean="0"/>
              <a:t>php</a:t>
            </a:r>
            <a:r>
              <a:rPr lang="en-GB" dirty="0" smtClean="0"/>
              <a:t> artisan </a:t>
            </a:r>
            <a:r>
              <a:rPr lang="en-GB" dirty="0" err="1"/>
              <a:t>make:model</a:t>
            </a:r>
            <a:r>
              <a:rPr lang="en-GB" dirty="0"/>
              <a:t> </a:t>
            </a:r>
            <a:r>
              <a:rPr lang="en-GB" dirty="0" err="1"/>
              <a:t>Todo</a:t>
            </a:r>
            <a:r>
              <a:rPr lang="en-GB" dirty="0"/>
              <a:t> </a:t>
            </a:r>
            <a:r>
              <a:rPr lang="en-GB" dirty="0" smtClean="0"/>
              <a:t>–mc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760" t="42188" r="32669" b="33594"/>
          <a:stretch/>
        </p:blipFill>
        <p:spPr>
          <a:xfrm>
            <a:off x="247649" y="3442290"/>
            <a:ext cx="5829301" cy="2101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994" t="10156" r="38190" b="57292"/>
          <a:stretch/>
        </p:blipFill>
        <p:spPr>
          <a:xfrm>
            <a:off x="6369799" y="3442289"/>
            <a:ext cx="4617200" cy="25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Modify the </a:t>
            </a:r>
            <a:r>
              <a:rPr lang="en-US" b="1" dirty="0" err="1"/>
              <a:t>todo</a:t>
            </a:r>
            <a:r>
              <a:rPr lang="en-US" b="1" dirty="0"/>
              <a:t> controller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Next, go to the app/Http/Controllers/</a:t>
            </a:r>
            <a:r>
              <a:rPr lang="en-GB" dirty="0" err="1"/>
              <a:t>TodoController.php</a:t>
            </a:r>
            <a:r>
              <a:rPr lang="en-GB" dirty="0"/>
              <a:t> file, and replace the content with the following code: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148" t="10156" r="33589" b="35937"/>
          <a:stretch/>
        </p:blipFill>
        <p:spPr>
          <a:xfrm>
            <a:off x="285750" y="2705100"/>
            <a:ext cx="4876800" cy="3943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755" t="36979" r="35583" b="17968"/>
          <a:stretch/>
        </p:blipFill>
        <p:spPr>
          <a:xfrm>
            <a:off x="5334000" y="2705100"/>
            <a:ext cx="43053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3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Modify the </a:t>
            </a:r>
            <a:r>
              <a:rPr lang="en-US" b="1" dirty="0" err="1"/>
              <a:t>todo</a:t>
            </a:r>
            <a:r>
              <a:rPr lang="en-US" b="1" dirty="0"/>
              <a:t> controller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141" t="28646" r="35429" b="2344"/>
          <a:stretch/>
        </p:blipFill>
        <p:spPr>
          <a:xfrm>
            <a:off x="360909" y="1379220"/>
            <a:ext cx="4400550" cy="504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068" t="59115" r="36043" b="9374"/>
          <a:stretch/>
        </p:blipFill>
        <p:spPr>
          <a:xfrm>
            <a:off x="5260569" y="1598294"/>
            <a:ext cx="5235034" cy="270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21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138</TotalTime>
  <Words>495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</vt:lpstr>
      <vt:lpstr>Banded</vt:lpstr>
      <vt:lpstr>Laravel JWT authentication </vt:lpstr>
      <vt:lpstr>JWT authentication demo </vt:lpstr>
      <vt:lpstr>Configure AuthGuard </vt:lpstr>
      <vt:lpstr>Modify the User model</vt:lpstr>
      <vt:lpstr>Create the AuthController </vt:lpstr>
      <vt:lpstr>PowerPoint Presentation</vt:lpstr>
      <vt:lpstr>Create the todo model, controller, and migration </vt:lpstr>
      <vt:lpstr>Modify the todo controller </vt:lpstr>
      <vt:lpstr>Modify the todo controller </vt:lpstr>
      <vt:lpstr>Commands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- Validation</dc:title>
  <dc:creator>RIZWAN ALVI</dc:creator>
  <cp:lastModifiedBy>RIZWAN ALVI</cp:lastModifiedBy>
  <cp:revision>86</cp:revision>
  <dcterms:created xsi:type="dcterms:W3CDTF">2022-12-02T14:12:19Z</dcterms:created>
  <dcterms:modified xsi:type="dcterms:W3CDTF">2022-12-20T13:50:19Z</dcterms:modified>
</cp:coreProperties>
</file>