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16A3AF9-57EB-449A-A11F-6CEDA2C28B67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9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3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16A3AF9-57EB-449A-A11F-6CEDA2C28B67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2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1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16A3AF9-57EB-449A-A11F-6CEDA2C28B67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1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0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1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3AF9-57EB-449A-A11F-6CEDA2C28B67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16A3AF9-57EB-449A-A11F-6CEDA2C28B67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CF3AB79-34BF-4BA6-AD5F-B2DF789BB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Laravel</a:t>
            </a:r>
            <a:r>
              <a:rPr lang="en-US" dirty="0"/>
              <a:t> - Validation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1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Validation is the most important aspect while designing an application. It validates the incoming data. By default, base controller class uses a </a:t>
            </a:r>
            <a:r>
              <a:rPr lang="en-GB" dirty="0" err="1" smtClean="0"/>
              <a:t>ValidatesRequests</a:t>
            </a:r>
            <a:r>
              <a:rPr lang="en-GB" dirty="0" smtClean="0"/>
              <a:t> trait which provides a convenient method to validate incoming HTTP requests with a variety of powerful validation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Validation Rules in </a:t>
            </a:r>
            <a:r>
              <a:rPr lang="en-US" dirty="0" err="1" smtClean="0"/>
              <a:t>Laravel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 err="1" smtClean="0"/>
              <a:t>Laravel</a:t>
            </a:r>
            <a:r>
              <a:rPr lang="en-GB" sz="2400" dirty="0" smtClean="0"/>
              <a:t> will always check for errors in the session data, and automatically bind them to the view if they are available. So, it is important to note that a $errors variable will always be available in all of your views on every request, allowing you to conveniently assume the $errors variable is always defined and can be safely used. The following table shows all available validation rules in </a:t>
            </a:r>
            <a:r>
              <a:rPr lang="en-GB" sz="2400" dirty="0" err="1" smtClean="0"/>
              <a:t>Laravel</a:t>
            </a:r>
            <a:r>
              <a:rPr lang="en-GB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151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643" t="20476" r="26559" b="11054"/>
          <a:stretch/>
        </p:blipFill>
        <p:spPr>
          <a:xfrm>
            <a:off x="2538482" y="365125"/>
            <a:ext cx="6668707" cy="562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3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The </a:t>
            </a:r>
            <a:r>
              <a:rPr lang="en-GB" b="1" dirty="0"/>
              <a:t>$errors</a:t>
            </a:r>
            <a:r>
              <a:rPr lang="en-GB" dirty="0"/>
              <a:t> variable will be an instance of </a:t>
            </a:r>
            <a:r>
              <a:rPr lang="en-GB" b="1" dirty="0"/>
              <a:t>Illuminate\Support\</a:t>
            </a:r>
            <a:r>
              <a:rPr lang="en-GB" b="1" dirty="0" err="1"/>
              <a:t>MessageBag</a:t>
            </a:r>
            <a:r>
              <a:rPr lang="en-GB" dirty="0"/>
              <a:t>. Error message can be displayed in view file by adding the code as shown below.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204" t="43237" r="26120" b="26352"/>
          <a:stretch/>
        </p:blipFill>
        <p:spPr>
          <a:xfrm>
            <a:off x="1910685" y="3316407"/>
            <a:ext cx="6676513" cy="245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9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0144" y="1506395"/>
            <a:ext cx="2835037" cy="2119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6395"/>
            <a:ext cx="5806918" cy="49029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144" y="4245023"/>
            <a:ext cx="32956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51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</TotalTime>
  <Words>161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Laravel - Validation </vt:lpstr>
      <vt:lpstr>PowerPoint Presentation</vt:lpstr>
      <vt:lpstr>Available Validation Rules in Laravel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- Validation </dc:title>
  <dc:creator>RIZWAN ALVI</dc:creator>
  <cp:lastModifiedBy>RIZWAN ALVI</cp:lastModifiedBy>
  <cp:revision>6</cp:revision>
  <dcterms:created xsi:type="dcterms:W3CDTF">2022-12-02T14:12:19Z</dcterms:created>
  <dcterms:modified xsi:type="dcterms:W3CDTF">2022-12-02T14:18:20Z</dcterms:modified>
</cp:coreProperties>
</file>