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0" autoAdjust="0"/>
    <p:restoredTop sz="94660"/>
  </p:normalViewPr>
  <p:slideViewPr>
    <p:cSldViewPr snapToGrid="0">
      <p:cViewPr varScale="1">
        <p:scale>
          <a:sx n="74" d="100"/>
          <a:sy n="74" d="100"/>
        </p:scale>
        <p:origin x="3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smtClean="0"/>
              <a:t>11/26/2022</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6846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230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11/26/2022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760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669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smtClean="0"/>
              <a:pPr/>
              <a:t>11/26/2022</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437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129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740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99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719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189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031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11/26/2022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46211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laravelproject/publi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Laravel</a:t>
            </a:r>
            <a:r>
              <a:rPr lang="en-US" dirty="0"/>
              <a:t> Middleware</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129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GB" dirty="0"/>
              <a:t>Middleware acts as a layer between the user and the request. It means that when the user requests the server then the request will pass through the middleware, and then the middleware verifies whether the request is authenticated or not. If the user's request is authenticated then the request is sent to the backend. If the user request is not authenticated, then the middleware will redirect the user to the login screen</a:t>
            </a:r>
            <a:r>
              <a:rPr lang="en-GB" dirty="0" smtClean="0"/>
              <a:t>.</a:t>
            </a:r>
          </a:p>
          <a:p>
            <a:r>
              <a:rPr lang="en-GB" dirty="0"/>
              <a:t>An additional middleware can be used to perform a variety of tasks except for authentication. For example, CORS middleware is responsible for adding headers to all the responses.</a:t>
            </a:r>
          </a:p>
          <a:p>
            <a:r>
              <a:rPr lang="en-GB" dirty="0" err="1"/>
              <a:t>Laravel</a:t>
            </a:r>
            <a:r>
              <a:rPr lang="en-GB" dirty="0"/>
              <a:t> framework includes several middleware such as authentication and CSRF protection, and all these are located in the </a:t>
            </a:r>
            <a:r>
              <a:rPr lang="en-GB" b="1" dirty="0"/>
              <a:t>app/Http/Middleware</a:t>
            </a:r>
            <a:r>
              <a:rPr lang="en-GB" dirty="0"/>
              <a:t> directory.</a:t>
            </a:r>
          </a:p>
          <a:p>
            <a:r>
              <a:rPr lang="en-GB" dirty="0"/>
              <a:t/>
            </a:r>
            <a:br>
              <a:rPr lang="en-GB" dirty="0"/>
            </a:br>
            <a:endParaRPr lang="en-US" dirty="0"/>
          </a:p>
        </p:txBody>
      </p:sp>
    </p:spTree>
    <p:extLst>
      <p:ext uri="{BB962C8B-B14F-4D97-AF65-F5344CB8AC3E}">
        <p14:creationId xmlns:p14="http://schemas.microsoft.com/office/powerpoint/2010/main" val="310377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GB" sz="2800" dirty="0"/>
              <a:t>We can say that middleware is an http request filter where you can check the conditions.</a:t>
            </a:r>
            <a:endParaRPr lang="en-US" sz="2800" dirty="0"/>
          </a:p>
        </p:txBody>
      </p:sp>
    </p:spTree>
    <p:extLst>
      <p:ext uri="{BB962C8B-B14F-4D97-AF65-F5344CB8AC3E}">
        <p14:creationId xmlns:p14="http://schemas.microsoft.com/office/powerpoint/2010/main" val="301402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Make a </a:t>
            </a:r>
            <a:r>
              <a:rPr lang="en-US" dirty="0" smtClean="0"/>
              <a:t>middleware</a:t>
            </a:r>
          </a:p>
          <a:p>
            <a:r>
              <a:rPr lang="en-US" dirty="0"/>
              <a:t>Apply </a:t>
            </a:r>
            <a:r>
              <a:rPr lang="en-US" dirty="0" smtClean="0"/>
              <a:t>middleware</a:t>
            </a:r>
          </a:p>
          <a:p>
            <a:r>
              <a:rPr lang="en-US" dirty="0"/>
              <a:t>Check condition in middleware</a:t>
            </a:r>
          </a:p>
          <a:p>
            <a:r>
              <a:rPr lang="en-US" dirty="0"/>
              <a:t>Route middleware</a:t>
            </a:r>
          </a:p>
          <a:p>
            <a:endParaRPr lang="en-US" dirty="0"/>
          </a:p>
          <a:p>
            <a:endParaRPr lang="en-US" dirty="0"/>
          </a:p>
        </p:txBody>
      </p:sp>
    </p:spTree>
    <p:extLst>
      <p:ext uri="{BB962C8B-B14F-4D97-AF65-F5344CB8AC3E}">
        <p14:creationId xmlns:p14="http://schemas.microsoft.com/office/powerpoint/2010/main" val="254202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middleware</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707743" y="1372552"/>
            <a:ext cx="7466482" cy="4845368"/>
          </a:xfrm>
          <a:prstGeom prst="rect">
            <a:avLst/>
          </a:prstGeom>
        </p:spPr>
      </p:pic>
    </p:spTree>
    <p:extLst>
      <p:ext uri="{BB962C8B-B14F-4D97-AF65-F5344CB8AC3E}">
        <p14:creationId xmlns:p14="http://schemas.microsoft.com/office/powerpoint/2010/main" val="158709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a Middleware</a:t>
            </a:r>
            <a:br>
              <a:rPr lang="en-US" dirty="0"/>
            </a:br>
            <a:endParaRPr lang="en-US" dirty="0"/>
          </a:p>
        </p:txBody>
      </p:sp>
      <p:sp>
        <p:nvSpPr>
          <p:cNvPr id="3" name="Content Placeholder 2"/>
          <p:cNvSpPr>
            <a:spLocks noGrp="1"/>
          </p:cNvSpPr>
          <p:nvPr>
            <p:ph idx="1"/>
          </p:nvPr>
        </p:nvSpPr>
        <p:spPr/>
        <p:txBody>
          <a:bodyPr>
            <a:normAutofit/>
          </a:bodyPr>
          <a:lstStyle/>
          <a:p>
            <a:r>
              <a:rPr lang="en-GB" dirty="0"/>
              <a:t>Middleware can be either applied to all the URLs or some particular URLs</a:t>
            </a:r>
            <a:r>
              <a:rPr lang="en-GB" dirty="0" smtClean="0"/>
              <a:t>.</a:t>
            </a:r>
          </a:p>
          <a:p>
            <a:r>
              <a:rPr lang="en-GB" dirty="0"/>
              <a:t>Middleware can be either applied to all the URLs or some particular URLs</a:t>
            </a:r>
            <a:r>
              <a:rPr lang="en-GB" dirty="0" smtClean="0"/>
              <a:t>.</a:t>
            </a:r>
          </a:p>
          <a:p>
            <a:r>
              <a:rPr lang="en-GB" b="1" dirty="0"/>
              <a:t>Step 1:</a:t>
            </a:r>
            <a:r>
              <a:rPr lang="en-GB" dirty="0"/>
              <a:t> Open the </a:t>
            </a:r>
            <a:r>
              <a:rPr lang="en-GB" dirty="0" err="1"/>
              <a:t>kernel.php</a:t>
            </a:r>
            <a:r>
              <a:rPr lang="en-GB" dirty="0"/>
              <a:t> file. If we want to apply the middleware to all the URLs, then add the path of the middleware in the array of middleware.</a:t>
            </a:r>
          </a:p>
          <a:p>
            <a:r>
              <a:rPr lang="en-GB" b="1" dirty="0"/>
              <a:t>Step 2:</a:t>
            </a:r>
            <a:r>
              <a:rPr lang="en-GB" dirty="0"/>
              <a:t> Type the command </a:t>
            </a:r>
            <a:r>
              <a:rPr lang="en-GB" b="1" dirty="0" err="1"/>
              <a:t>php</a:t>
            </a:r>
            <a:r>
              <a:rPr lang="en-GB" b="1" dirty="0"/>
              <a:t> artisan serve</a:t>
            </a:r>
            <a:r>
              <a:rPr lang="en-GB" dirty="0"/>
              <a:t> in Git Bash Window</a:t>
            </a:r>
            <a:r>
              <a:rPr lang="en-GB" dirty="0" smtClean="0"/>
              <a:t>.</a:t>
            </a:r>
          </a:p>
          <a:p>
            <a:r>
              <a:rPr lang="en-GB" b="1" dirty="0"/>
              <a:t>Step 3:</a:t>
            </a:r>
            <a:r>
              <a:rPr lang="en-GB" dirty="0"/>
              <a:t> Open the </a:t>
            </a:r>
            <a:r>
              <a:rPr lang="en-GB" b="1" dirty="0" err="1"/>
              <a:t>CheckAge.php</a:t>
            </a:r>
            <a:r>
              <a:rPr lang="en-GB" dirty="0"/>
              <a:t> file, which you have created as a middleware</a:t>
            </a:r>
            <a:r>
              <a:rPr lang="en-GB" dirty="0" smtClean="0"/>
              <a:t>.</a:t>
            </a:r>
          </a:p>
          <a:p>
            <a:r>
              <a:rPr lang="en-GB" b="1" dirty="0" smtClean="0"/>
              <a:t>Step </a:t>
            </a:r>
            <a:r>
              <a:rPr lang="en-GB" b="1" dirty="0"/>
              <a:t>4:</a:t>
            </a:r>
            <a:r>
              <a:rPr lang="en-GB" dirty="0"/>
              <a:t> Now, enter the URL '</a:t>
            </a:r>
            <a:r>
              <a:rPr lang="en-GB" dirty="0">
                <a:hlinkClick r:id="rId2"/>
              </a:rPr>
              <a:t>http://localhost/laravelproject/public/</a:t>
            </a:r>
            <a:r>
              <a:rPr lang="en-GB" dirty="0"/>
              <a:t>'.</a:t>
            </a:r>
          </a:p>
          <a:p>
            <a:r>
              <a:rPr lang="en-GB" dirty="0"/>
              <a:t/>
            </a:r>
            <a:br>
              <a:rPr lang="en-GB" dirty="0"/>
            </a:br>
            <a:r>
              <a:rPr lang="en-GB" dirty="0"/>
              <a:t/>
            </a:r>
            <a:br>
              <a:rPr lang="en-GB" dirty="0"/>
            </a:br>
            <a:endParaRPr lang="en-US" dirty="0"/>
          </a:p>
        </p:txBody>
      </p:sp>
    </p:spTree>
    <p:extLst>
      <p:ext uri="{BB962C8B-B14F-4D97-AF65-F5344CB8AC3E}">
        <p14:creationId xmlns:p14="http://schemas.microsoft.com/office/powerpoint/2010/main" val="316376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a:t>Let's apply the middleware to some specific routes</a:t>
            </a:r>
            <a:r>
              <a:rPr lang="en-GB" b="1" dirty="0" smtClean="0"/>
              <a:t>.</a:t>
            </a:r>
          </a:p>
          <a:p>
            <a:r>
              <a:rPr lang="en-GB" b="1" dirty="0"/>
              <a:t>Step 1:</a:t>
            </a:r>
            <a:r>
              <a:rPr lang="en-GB" dirty="0"/>
              <a:t> Open the </a:t>
            </a:r>
            <a:r>
              <a:rPr lang="en-GB" dirty="0" err="1"/>
              <a:t>kernel.php</a:t>
            </a:r>
            <a:r>
              <a:rPr lang="en-GB" dirty="0"/>
              <a:t> file. If we want to apply the middleware to some specific </a:t>
            </a:r>
            <a:r>
              <a:rPr lang="en-GB" dirty="0" smtClean="0"/>
              <a:t>routes</a:t>
            </a:r>
          </a:p>
          <a:p>
            <a:r>
              <a:rPr lang="en-GB" b="1" dirty="0"/>
              <a:t>Step 2:</a:t>
            </a:r>
            <a:r>
              <a:rPr lang="en-GB" dirty="0"/>
              <a:t> Open the </a:t>
            </a:r>
            <a:r>
              <a:rPr lang="en-GB" b="1" dirty="0" err="1"/>
              <a:t>CheckAge.php</a:t>
            </a:r>
            <a:r>
              <a:rPr lang="en-GB" dirty="0"/>
              <a:t> file, which you have created as a middleware.</a:t>
            </a:r>
          </a:p>
          <a:p>
            <a:r>
              <a:rPr lang="en-GB" b="1" dirty="0"/>
              <a:t>Step 3:</a:t>
            </a:r>
            <a:r>
              <a:rPr lang="en-GB" dirty="0"/>
              <a:t> Add the middleware code in the </a:t>
            </a:r>
            <a:r>
              <a:rPr lang="en-GB" b="1" dirty="0" err="1"/>
              <a:t>web.php</a:t>
            </a:r>
            <a:r>
              <a:rPr lang="en-GB" dirty="0"/>
              <a:t> file.</a:t>
            </a:r>
          </a:p>
          <a:p>
            <a:endParaRPr lang="en-US" dirty="0"/>
          </a:p>
        </p:txBody>
      </p:sp>
    </p:spTree>
    <p:extLst>
      <p:ext uri="{BB962C8B-B14F-4D97-AF65-F5344CB8AC3E}">
        <p14:creationId xmlns:p14="http://schemas.microsoft.com/office/powerpoint/2010/main" val="2634285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Banded</Template>
  <TotalTime>116</TotalTime>
  <Words>349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vt:lpstr>
      <vt:lpstr>Banded</vt:lpstr>
      <vt:lpstr>Laravel Middleware </vt:lpstr>
      <vt:lpstr>PowerPoint Presentation</vt:lpstr>
      <vt:lpstr>PowerPoint Presentation</vt:lpstr>
      <vt:lpstr>PowerPoint Presentation</vt:lpstr>
      <vt:lpstr>Creating a middleware </vt:lpstr>
      <vt:lpstr>Apply a Middleware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 Middleware </dc:title>
  <dc:creator>RIZWAN ALVI</dc:creator>
  <cp:lastModifiedBy>RIZWAN ALVI</cp:lastModifiedBy>
  <cp:revision>21</cp:revision>
  <dcterms:created xsi:type="dcterms:W3CDTF">2022-11-26T11:27:37Z</dcterms:created>
  <dcterms:modified xsi:type="dcterms:W3CDTF">2022-11-26T13:23:40Z</dcterms:modified>
</cp:coreProperties>
</file>