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 id="2147483705" r:id="rId2"/>
    <p:sldMasterId id="2147483669" r:id="rId3"/>
    <p:sldMasterId id="2147483674" r:id="rId4"/>
  </p:sldMasterIdLst>
  <p:notesMasterIdLst>
    <p:notesMasterId r:id="rId12"/>
  </p:notesMasterIdLst>
  <p:handoutMasterIdLst>
    <p:handoutMasterId r:id="rId13"/>
  </p:handoutMasterIdLst>
  <p:sldIdLst>
    <p:sldId id="261" r:id="rId5"/>
    <p:sldId id="262" r:id="rId6"/>
    <p:sldId id="263" r:id="rId7"/>
    <p:sldId id="264" r:id="rId8"/>
    <p:sldId id="265" r:id="rId9"/>
    <p:sldId id="266"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375E"/>
    <a:srgbClr val="3D0029"/>
    <a:srgbClr val="531C40"/>
    <a:srgbClr val="1A2A4F"/>
    <a:srgbClr val="0A142D"/>
    <a:srgbClr val="BAA360"/>
    <a:srgbClr val="8B7A39"/>
    <a:srgbClr val="3C0529"/>
    <a:srgbClr val="2B0E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1E9D80-09C6-4503-B1BB-EEAA3B9E76A1}" v="19" dt="2020-09-25T10:38:47.8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93447"/>
  </p:normalViewPr>
  <p:slideViewPr>
    <p:cSldViewPr snapToGrid="0" snapToObjects="1" showGuides="1">
      <p:cViewPr>
        <p:scale>
          <a:sx n="66" d="100"/>
          <a:sy n="66" d="100"/>
        </p:scale>
        <p:origin x="1472" y="32"/>
      </p:cViewPr>
      <p:guideLst>
        <p:guide orient="horz"/>
        <p:guide pos="2880"/>
      </p:guideLst>
    </p:cSldViewPr>
  </p:slideViewPr>
  <p:notesTextViewPr>
    <p:cViewPr>
      <p:scale>
        <a:sx n="1" d="1"/>
        <a:sy n="1" d="1"/>
      </p:scale>
      <p:origin x="0" y="0"/>
    </p:cViewPr>
  </p:notesTextViewPr>
  <p:notesViewPr>
    <p:cSldViewPr snapToGrid="0"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2AF5E7-E2FE-1145-9869-7B43B6344FF6}" type="datetimeFigureOut">
              <a:rPr lang="en-US" smtClean="0"/>
              <a:t>6/2/2025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185789-F3D9-634F-96C2-BEA085027A68}" type="slidenum">
              <a:rPr lang="en-US" smtClean="0"/>
              <a:t>‹#›</a:t>
            </a:fld>
            <a:endParaRPr lang="en-US"/>
          </a:p>
        </p:txBody>
      </p:sp>
    </p:spTree>
    <p:extLst>
      <p:ext uri="{BB962C8B-B14F-4D97-AF65-F5344CB8AC3E}">
        <p14:creationId xmlns:p14="http://schemas.microsoft.com/office/powerpoint/2010/main" val="37096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9D845-61A1-534E-B44F-B4CDA5FED41D}" type="datetimeFigureOut">
              <a:rPr lang="en-US" smtClean="0"/>
              <a:t>6/2/2025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6683-5F5D-234B-A41B-4703CDF0DB37}" type="slidenum">
              <a:rPr lang="en-US" smtClean="0"/>
              <a:t>‹#›</a:t>
            </a:fld>
            <a:endParaRPr lang="en-US"/>
          </a:p>
        </p:txBody>
      </p:sp>
    </p:spTree>
    <p:extLst>
      <p:ext uri="{BB962C8B-B14F-4D97-AF65-F5344CB8AC3E}">
        <p14:creationId xmlns:p14="http://schemas.microsoft.com/office/powerpoint/2010/main" val="201643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with image right 1">
    <p:bg>
      <p:bgPr>
        <a:solidFill>
          <a:srgbClr val="3D0029"/>
        </a:solidFill>
        <a:effectLst/>
      </p:bgPr>
    </p:bg>
    <p:spTree>
      <p:nvGrpSpPr>
        <p:cNvPr id="1" name=""/>
        <p:cNvGrpSpPr/>
        <p:nvPr/>
      </p:nvGrpSpPr>
      <p:grpSpPr>
        <a:xfrm>
          <a:off x="0" y="0"/>
          <a:ext cx="0" cy="0"/>
          <a:chOff x="0" y="0"/>
          <a:chExt cx="0" cy="0"/>
        </a:xfrm>
      </p:grpSpPr>
      <p:sp>
        <p:nvSpPr>
          <p:cNvPr id="8" name="Freeform 7"/>
          <p:cNvSpPr/>
          <p:nvPr userDrawn="1"/>
        </p:nvSpPr>
        <p:spPr>
          <a:xfrm flipH="1">
            <a:off x="5156679" y="-3176"/>
            <a:ext cx="2708729" cy="144082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661104"/>
              <a:gd name="connsiteY0" fmla="*/ 22225 h 1440827"/>
              <a:gd name="connsiteX1" fmla="*/ 823750 w 2661104"/>
              <a:gd name="connsiteY1" fmla="*/ 0 h 1440827"/>
              <a:gd name="connsiteX2" fmla="*/ 2450968 w 2661104"/>
              <a:gd name="connsiteY2" fmla="*/ 1234522 h 1440827"/>
              <a:gd name="connsiteX3" fmla="*/ 2661104 w 2661104"/>
              <a:gd name="connsiteY3" fmla="*/ 1440827 h 1440827"/>
              <a:gd name="connsiteX4" fmla="*/ 2605866 w 2661104"/>
              <a:gd name="connsiteY4" fmla="*/ 1404869 h 1440827"/>
              <a:gd name="connsiteX5" fmla="*/ 445260 w 2661104"/>
              <a:gd name="connsiteY5" fmla="*/ 229521 h 1440827"/>
              <a:gd name="connsiteX6" fmla="*/ 0 w 2661104"/>
              <a:gd name="connsiteY6" fmla="*/ 22225 h 1440827"/>
              <a:gd name="connsiteX0" fmla="*/ 0 w 2692854"/>
              <a:gd name="connsiteY0" fmla="*/ 3175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3175 h 1440827"/>
              <a:gd name="connsiteX0" fmla="*/ 0 w 2692854"/>
              <a:gd name="connsiteY0" fmla="*/ 6350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6350 h 1440827"/>
              <a:gd name="connsiteX0" fmla="*/ 0 w 2696029"/>
              <a:gd name="connsiteY0" fmla="*/ 0 h 1440827"/>
              <a:gd name="connsiteX1" fmla="*/ 858675 w 2696029"/>
              <a:gd name="connsiteY1" fmla="*/ 0 h 1440827"/>
              <a:gd name="connsiteX2" fmla="*/ 2485893 w 2696029"/>
              <a:gd name="connsiteY2" fmla="*/ 1234522 h 1440827"/>
              <a:gd name="connsiteX3" fmla="*/ 2696029 w 2696029"/>
              <a:gd name="connsiteY3" fmla="*/ 1440827 h 1440827"/>
              <a:gd name="connsiteX4" fmla="*/ 2640791 w 2696029"/>
              <a:gd name="connsiteY4" fmla="*/ 1404869 h 1440827"/>
              <a:gd name="connsiteX5" fmla="*/ 480185 w 2696029"/>
              <a:gd name="connsiteY5" fmla="*/ 229521 h 1440827"/>
              <a:gd name="connsiteX6" fmla="*/ 0 w 2696029"/>
              <a:gd name="connsiteY6" fmla="*/ 0 h 1440827"/>
              <a:gd name="connsiteX0" fmla="*/ 0 w 2708729"/>
              <a:gd name="connsiteY0" fmla="*/ 0 h 1440827"/>
              <a:gd name="connsiteX1" fmla="*/ 871375 w 2708729"/>
              <a:gd name="connsiteY1" fmla="*/ 0 h 1440827"/>
              <a:gd name="connsiteX2" fmla="*/ 2498593 w 2708729"/>
              <a:gd name="connsiteY2" fmla="*/ 1234522 h 1440827"/>
              <a:gd name="connsiteX3" fmla="*/ 2708729 w 2708729"/>
              <a:gd name="connsiteY3" fmla="*/ 1440827 h 1440827"/>
              <a:gd name="connsiteX4" fmla="*/ 2653491 w 2708729"/>
              <a:gd name="connsiteY4" fmla="*/ 1404869 h 1440827"/>
              <a:gd name="connsiteX5" fmla="*/ 492885 w 2708729"/>
              <a:gd name="connsiteY5" fmla="*/ 229521 h 1440827"/>
              <a:gd name="connsiteX6" fmla="*/ 0 w 2708729"/>
              <a:gd name="connsiteY6" fmla="*/ 0 h 144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729" h="1440827">
                <a:moveTo>
                  <a:pt x="0" y="0"/>
                </a:moveTo>
                <a:lnTo>
                  <a:pt x="871375" y="0"/>
                </a:lnTo>
                <a:cubicBezTo>
                  <a:pt x="1347100" y="320234"/>
                  <a:pt x="1983063" y="755066"/>
                  <a:pt x="2498593" y="1234522"/>
                </a:cubicBezTo>
                <a:lnTo>
                  <a:pt x="2708729" y="1440827"/>
                </a:lnTo>
                <a:lnTo>
                  <a:pt x="2653491" y="1404869"/>
                </a:lnTo>
                <a:cubicBezTo>
                  <a:pt x="2354584" y="1214301"/>
                  <a:pt x="1486222" y="706715"/>
                  <a:pt x="492885" y="229521"/>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2"/>
          <p:cNvSpPr>
            <a:spLocks noGrp="1"/>
          </p:cNvSpPr>
          <p:nvPr>
            <p:ph type="pic" sz="quarter" idx="14" hasCustomPrompt="1"/>
          </p:nvPr>
        </p:nvSpPr>
        <p:spPr>
          <a:xfrm flipH="1">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defRPr>
            </a:lvl1pPr>
          </a:lstStyle>
          <a:p>
            <a:r>
              <a:rPr lang="en-US" dirty="0"/>
              <a:t>Click icon below to add picture</a:t>
            </a:r>
          </a:p>
        </p:txBody>
      </p:sp>
      <p:sp>
        <p:nvSpPr>
          <p:cNvPr id="9" name="Freeform 8"/>
          <p:cNvSpPr/>
          <p:nvPr userDrawn="1"/>
        </p:nvSpPr>
        <p:spPr>
          <a:xfrm flipH="1">
            <a:off x="5171712" y="144081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1" hasCustomPrompt="1"/>
          </p:nvPr>
        </p:nvSpPr>
        <p:spPr>
          <a:xfrm>
            <a:off x="697237" y="2681288"/>
            <a:ext cx="4389114"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6" y="3184482"/>
            <a:ext cx="4389115"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7236" y="4769643"/>
            <a:ext cx="4573573"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6" y="381460"/>
            <a:ext cx="1344797" cy="743147"/>
          </a:xfrm>
          <a:prstGeom prst="rect">
            <a:avLst/>
          </a:prstGeom>
        </p:spPr>
      </p:pic>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spTree>
    <p:extLst>
      <p:ext uri="{BB962C8B-B14F-4D97-AF65-F5344CB8AC3E}">
        <p14:creationId xmlns:p14="http://schemas.microsoft.com/office/powerpoint/2010/main" val="12023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rgbClr val="3D0029"/>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3"/>
          </a:xfrm>
          <a:prstGeom prst="rect">
            <a:avLst/>
          </a:prstGeom>
        </p:spPr>
      </p:pic>
      <p:sp>
        <p:nvSpPr>
          <p:cNvPr id="9" name="Text Placeholder 12"/>
          <p:cNvSpPr>
            <a:spLocks noGrp="1"/>
          </p:cNvSpPr>
          <p:nvPr>
            <p:ph type="body" sz="quarter" idx="11" hasCustomPrompt="1"/>
          </p:nvPr>
        </p:nvSpPr>
        <p:spPr>
          <a:xfrm>
            <a:off x="2394100"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0" name="Text Placeholder 12"/>
          <p:cNvSpPr>
            <a:spLocks noGrp="1"/>
          </p:cNvSpPr>
          <p:nvPr>
            <p:ph type="body" sz="quarter" idx="12" hasCustomPrompt="1"/>
          </p:nvPr>
        </p:nvSpPr>
        <p:spPr>
          <a:xfrm>
            <a:off x="2394100"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
        <p:nvSpPr>
          <p:cNvPr id="25" name="Freeform 24"/>
          <p:cNvSpPr/>
          <p:nvPr userDrawn="1"/>
        </p:nvSpPr>
        <p:spPr>
          <a:xfrm flipH="1">
            <a:off x="1753808" y="1"/>
            <a:ext cx="1327479" cy="1385522"/>
          </a:xfrm>
          <a:custGeom>
            <a:avLst/>
            <a:gdLst>
              <a:gd name="connsiteX0" fmla="*/ 0 w 1327479"/>
              <a:gd name="connsiteY0" fmla="*/ 0 h 1385522"/>
              <a:gd name="connsiteX1" fmla="*/ 510659 w 1327479"/>
              <a:gd name="connsiteY1" fmla="*/ 0 h 1385522"/>
              <a:gd name="connsiteX2" fmla="*/ 678178 w 1327479"/>
              <a:gd name="connsiteY2" fmla="*/ 235572 h 1385522"/>
              <a:gd name="connsiteX3" fmla="*/ 1284510 w 1327479"/>
              <a:gd name="connsiteY3" fmla="*/ 1290476 h 1385522"/>
              <a:gd name="connsiteX4" fmla="*/ 1327479 w 1327479"/>
              <a:gd name="connsiteY4" fmla="*/ 1385522 h 1385522"/>
              <a:gd name="connsiteX5" fmla="*/ 1122501 w 1327479"/>
              <a:gd name="connsiteY5" fmla="*/ 1124683 h 1385522"/>
              <a:gd name="connsiteX6" fmla="*/ 288518 w 1327479"/>
              <a:gd name="connsiteY6" fmla="*/ 249921 h 1385522"/>
              <a:gd name="connsiteX7" fmla="*/ 0 w 1327479"/>
              <a:gd name="connsiteY7" fmla="*/ 0 h 13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479" h="1385522">
                <a:moveTo>
                  <a:pt x="0" y="0"/>
                </a:moveTo>
                <a:lnTo>
                  <a:pt x="510659" y="0"/>
                </a:lnTo>
                <a:lnTo>
                  <a:pt x="678178" y="235572"/>
                </a:lnTo>
                <a:cubicBezTo>
                  <a:pt x="904637" y="570776"/>
                  <a:pt x="1107539" y="923203"/>
                  <a:pt x="1284510" y="1290476"/>
                </a:cubicBezTo>
                <a:lnTo>
                  <a:pt x="1327479" y="1385522"/>
                </a:lnTo>
                <a:lnTo>
                  <a:pt x="1122501" y="1124683"/>
                </a:lnTo>
                <a:cubicBezTo>
                  <a:pt x="865688" y="813498"/>
                  <a:pt x="586902" y="521119"/>
                  <a:pt x="288518" y="249921"/>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flipH="1">
            <a:off x="40395" y="1385523"/>
            <a:ext cx="1713414" cy="5472478"/>
          </a:xfrm>
          <a:custGeom>
            <a:avLst/>
            <a:gdLst>
              <a:gd name="connsiteX0" fmla="*/ 0 w 1713414"/>
              <a:gd name="connsiteY0" fmla="*/ 0 h 5472478"/>
              <a:gd name="connsiteX1" fmla="*/ 44422 w 1713414"/>
              <a:gd name="connsiteY1" fmla="*/ 56527 h 5472478"/>
              <a:gd name="connsiteX2" fmla="*/ 1713414 w 1713414"/>
              <a:gd name="connsiteY2" fmla="*/ 5083009 h 5472478"/>
              <a:gd name="connsiteX3" fmla="*/ 1703566 w 1713414"/>
              <a:gd name="connsiteY3" fmla="*/ 5472478 h 5472478"/>
              <a:gd name="connsiteX4" fmla="*/ 561192 w 1713414"/>
              <a:gd name="connsiteY4" fmla="*/ 5472478 h 5472478"/>
              <a:gd name="connsiteX5" fmla="*/ 614787 w 1713414"/>
              <a:gd name="connsiteY5" fmla="*/ 5240262 h 5472478"/>
              <a:gd name="connsiteX6" fmla="*/ 785466 w 1713414"/>
              <a:gd name="connsiteY6" fmla="*/ 3547157 h 5472478"/>
              <a:gd name="connsiteX7" fmla="*/ 125270 w 1713414"/>
              <a:gd name="connsiteY7" fmla="*/ 277089 h 5472478"/>
              <a:gd name="connsiteX8" fmla="*/ 0 w 1713414"/>
              <a:gd name="connsiteY8" fmla="*/ 0 h 547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414" h="5472478">
                <a:moveTo>
                  <a:pt x="0" y="0"/>
                </a:moveTo>
                <a:lnTo>
                  <a:pt x="44422" y="56527"/>
                </a:lnTo>
                <a:cubicBezTo>
                  <a:pt x="1092654" y="1458180"/>
                  <a:pt x="1713414" y="3198102"/>
                  <a:pt x="1713414" y="5083009"/>
                </a:cubicBezTo>
                <a:lnTo>
                  <a:pt x="1703566" y="5472478"/>
                </a:lnTo>
                <a:lnTo>
                  <a:pt x="561192" y="5472478"/>
                </a:lnTo>
                <a:lnTo>
                  <a:pt x="614787" y="5240262"/>
                </a:lnTo>
                <a:cubicBezTo>
                  <a:pt x="726696" y="4693373"/>
                  <a:pt x="785466" y="4127129"/>
                  <a:pt x="785466" y="3547157"/>
                </a:cubicBezTo>
                <a:cubicBezTo>
                  <a:pt x="785466" y="2387214"/>
                  <a:pt x="550386" y="1282177"/>
                  <a:pt x="125270" y="277089"/>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flipH="1">
            <a:off x="-308007" y="1"/>
            <a:ext cx="2878636" cy="6858000"/>
          </a:xfrm>
          <a:custGeom>
            <a:avLst/>
            <a:gdLst>
              <a:gd name="connsiteX0" fmla="*/ 0 w 2878636"/>
              <a:gd name="connsiteY0" fmla="*/ 0 h 6858000"/>
              <a:gd name="connsiteX1" fmla="*/ 2878636 w 2878636"/>
              <a:gd name="connsiteY1" fmla="*/ 0 h 6858000"/>
              <a:gd name="connsiteX2" fmla="*/ 2878636 w 2878636"/>
              <a:gd name="connsiteY2" fmla="*/ 6858000 h 6858000"/>
              <a:gd name="connsiteX3" fmla="*/ 2520386 w 2878636"/>
              <a:gd name="connsiteY3" fmla="*/ 6858000 h 6858000"/>
              <a:gd name="connsiteX4" fmla="*/ 2530234 w 2878636"/>
              <a:gd name="connsiteY4" fmla="*/ 6468531 h 6858000"/>
              <a:gd name="connsiteX5" fmla="*/ 861242 w 2878636"/>
              <a:gd name="connsiteY5" fmla="*/ 1442049 h 6858000"/>
              <a:gd name="connsiteX6" fmla="*/ 816820 w 2878636"/>
              <a:gd name="connsiteY6" fmla="*/ 1385522 h 6858000"/>
              <a:gd name="connsiteX7" fmla="*/ 773851 w 2878636"/>
              <a:gd name="connsiteY7" fmla="*/ 1290476 h 6858000"/>
              <a:gd name="connsiteX8" fmla="*/ 167519 w 2878636"/>
              <a:gd name="connsiteY8" fmla="*/ 235572 h 6858000"/>
              <a:gd name="connsiteX9" fmla="*/ 0 w 287863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36" h="6858000">
                <a:moveTo>
                  <a:pt x="0" y="0"/>
                </a:moveTo>
                <a:lnTo>
                  <a:pt x="2878636" y="0"/>
                </a:lnTo>
                <a:lnTo>
                  <a:pt x="2878636" y="6858000"/>
                </a:lnTo>
                <a:lnTo>
                  <a:pt x="2520386" y="6858000"/>
                </a:lnTo>
                <a:lnTo>
                  <a:pt x="2530234" y="6468531"/>
                </a:lnTo>
                <a:cubicBezTo>
                  <a:pt x="2530234" y="4583624"/>
                  <a:pt x="1909474" y="2843702"/>
                  <a:pt x="861242" y="1442049"/>
                </a:cubicBezTo>
                <a:lnTo>
                  <a:pt x="816820" y="1385522"/>
                </a:lnTo>
                <a:lnTo>
                  <a:pt x="773851" y="1290476"/>
                </a:lnTo>
                <a:cubicBezTo>
                  <a:pt x="596880" y="923203"/>
                  <a:pt x="393978" y="570776"/>
                  <a:pt x="167519" y="235572"/>
                </a:cubicBezTo>
                <a:lnTo>
                  <a:pt x="0" y="0"/>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74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rgbClr val="3D0029"/>
        </a:solidFill>
        <a:effectLst/>
      </p:bgPr>
    </p:bg>
    <p:spTree>
      <p:nvGrpSpPr>
        <p:cNvPr id="1" name=""/>
        <p:cNvGrpSpPr/>
        <p:nvPr/>
      </p:nvGrpSpPr>
      <p:grpSpPr>
        <a:xfrm>
          <a:off x="0" y="0"/>
          <a:ext cx="0" cy="0"/>
          <a:chOff x="0" y="0"/>
          <a:chExt cx="0" cy="0"/>
        </a:xfrm>
      </p:grpSpPr>
      <p:sp>
        <p:nvSpPr>
          <p:cNvPr id="9" name="Text Placeholder 12"/>
          <p:cNvSpPr>
            <a:spLocks noGrp="1"/>
          </p:cNvSpPr>
          <p:nvPr>
            <p:ph type="body" sz="quarter" idx="11" hasCustomPrompt="1"/>
          </p:nvPr>
        </p:nvSpPr>
        <p:spPr>
          <a:xfrm>
            <a:off x="2345973"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0" name="Text Placeholder 12"/>
          <p:cNvSpPr>
            <a:spLocks noGrp="1"/>
          </p:cNvSpPr>
          <p:nvPr>
            <p:ph type="body" sz="quarter" idx="12" hasCustomPrompt="1"/>
          </p:nvPr>
        </p:nvSpPr>
        <p:spPr>
          <a:xfrm>
            <a:off x="2345973"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
        <p:nvSpPr>
          <p:cNvPr id="18" name="Freeform 17"/>
          <p:cNvSpPr/>
          <p:nvPr userDrawn="1"/>
        </p:nvSpPr>
        <p:spPr>
          <a:xfrm rot="563881">
            <a:off x="1578255" y="-48578"/>
            <a:ext cx="592758" cy="2150303"/>
          </a:xfrm>
          <a:custGeom>
            <a:avLst/>
            <a:gdLst>
              <a:gd name="connsiteX0" fmla="*/ 0 w 592758"/>
              <a:gd name="connsiteY0" fmla="*/ 83668 h 2150303"/>
              <a:gd name="connsiteX1" fmla="*/ 505503 w 592758"/>
              <a:gd name="connsiteY1" fmla="*/ 0 h 2150303"/>
              <a:gd name="connsiteX2" fmla="*/ 506652 w 592758"/>
              <a:gd name="connsiteY2" fmla="*/ 7591 h 2150303"/>
              <a:gd name="connsiteX3" fmla="*/ 440527 w 592758"/>
              <a:gd name="connsiteY3" fmla="*/ 2045973 h 2150303"/>
              <a:gd name="connsiteX4" fmla="*/ 419302 w 592758"/>
              <a:gd name="connsiteY4" fmla="*/ 2150303 h 2150303"/>
              <a:gd name="connsiteX5" fmla="*/ 419605 w 592758"/>
              <a:gd name="connsiteY5" fmla="*/ 2139855 h 2150303"/>
              <a:gd name="connsiteX6" fmla="*/ 24072 w 592758"/>
              <a:gd name="connsiteY6" fmla="*/ 153518 h 2150303"/>
              <a:gd name="connsiteX7" fmla="*/ 0 w 592758"/>
              <a:gd name="connsiteY7" fmla="*/ 83668 h 21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758" h="2150303">
                <a:moveTo>
                  <a:pt x="0" y="83668"/>
                </a:moveTo>
                <a:lnTo>
                  <a:pt x="505503" y="0"/>
                </a:lnTo>
                <a:lnTo>
                  <a:pt x="506652" y="7591"/>
                </a:lnTo>
                <a:cubicBezTo>
                  <a:pt x="659496" y="1043386"/>
                  <a:pt x="591002" y="1314491"/>
                  <a:pt x="440527" y="2045973"/>
                </a:cubicBezTo>
                <a:lnTo>
                  <a:pt x="419302" y="2150303"/>
                </a:lnTo>
                <a:lnTo>
                  <a:pt x="419605" y="2139855"/>
                </a:lnTo>
                <a:cubicBezTo>
                  <a:pt x="430909" y="1600210"/>
                  <a:pt x="380505" y="1198370"/>
                  <a:pt x="24072" y="153518"/>
                </a:cubicBezTo>
                <a:lnTo>
                  <a:pt x="0" y="83668"/>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rot="563881">
            <a:off x="415858" y="1991920"/>
            <a:ext cx="1004507" cy="4981526"/>
          </a:xfrm>
          <a:custGeom>
            <a:avLst/>
            <a:gdLst>
              <a:gd name="connsiteX0" fmla="*/ 1004507 w 1004507"/>
              <a:gd name="connsiteY0" fmla="*/ 0 h 4981526"/>
              <a:gd name="connsiteX1" fmla="*/ 1000622 w 1004507"/>
              <a:gd name="connsiteY1" fmla="*/ 133969 h 4981526"/>
              <a:gd name="connsiteX2" fmla="*/ 980899 w 1004507"/>
              <a:gd name="connsiteY2" fmla="*/ 635533 h 4981526"/>
              <a:gd name="connsiteX3" fmla="*/ 845366 w 1004507"/>
              <a:gd name="connsiteY3" fmla="*/ 4841607 h 4981526"/>
              <a:gd name="connsiteX4" fmla="*/ 0 w 1004507"/>
              <a:gd name="connsiteY4" fmla="*/ 4981526 h 4981526"/>
              <a:gd name="connsiteX5" fmla="*/ 989615 w 1004507"/>
              <a:gd name="connsiteY5" fmla="*/ 73203 h 4981526"/>
              <a:gd name="connsiteX6" fmla="*/ 1004507 w 1004507"/>
              <a:gd name="connsiteY6" fmla="*/ 0 h 49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507" h="4981526">
                <a:moveTo>
                  <a:pt x="1004507" y="0"/>
                </a:moveTo>
                <a:lnTo>
                  <a:pt x="1000622" y="133969"/>
                </a:lnTo>
                <a:cubicBezTo>
                  <a:pt x="995356" y="282538"/>
                  <a:pt x="987335" y="445105"/>
                  <a:pt x="980899" y="635533"/>
                </a:cubicBezTo>
                <a:lnTo>
                  <a:pt x="845366" y="4841607"/>
                </a:lnTo>
                <a:lnTo>
                  <a:pt x="0" y="4981526"/>
                </a:lnTo>
                <a:lnTo>
                  <a:pt x="989615" y="73203"/>
                </a:lnTo>
                <a:lnTo>
                  <a:pt x="1004507"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63881">
            <a:off x="-897276" y="-182510"/>
            <a:ext cx="2493086" cy="7108907"/>
          </a:xfrm>
          <a:custGeom>
            <a:avLst/>
            <a:gdLst>
              <a:gd name="connsiteX0" fmla="*/ 0 w 2493086"/>
              <a:gd name="connsiteY0" fmla="*/ 342956 h 7108907"/>
              <a:gd name="connsiteX1" fmla="*/ 2072078 w 2493086"/>
              <a:gd name="connsiteY1" fmla="*/ 0 h 7108907"/>
              <a:gd name="connsiteX2" fmla="*/ 2096150 w 2493086"/>
              <a:gd name="connsiteY2" fmla="*/ 69850 h 7108907"/>
              <a:gd name="connsiteX3" fmla="*/ 2491683 w 2493086"/>
              <a:gd name="connsiteY3" fmla="*/ 2056187 h 7108907"/>
              <a:gd name="connsiteX4" fmla="*/ 2491380 w 2493086"/>
              <a:gd name="connsiteY4" fmla="*/ 2066635 h 7108907"/>
              <a:gd name="connsiteX5" fmla="*/ 2476488 w 2493086"/>
              <a:gd name="connsiteY5" fmla="*/ 2139838 h 7108907"/>
              <a:gd name="connsiteX6" fmla="*/ 1486873 w 2493086"/>
              <a:gd name="connsiteY6" fmla="*/ 7048161 h 7108907"/>
              <a:gd name="connsiteX7" fmla="*/ 1119855 w 2493086"/>
              <a:gd name="connsiteY7" fmla="*/ 7108907 h 7108907"/>
              <a:gd name="connsiteX8" fmla="*/ 0 w 2493086"/>
              <a:gd name="connsiteY8" fmla="*/ 342956 h 710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086" h="7108907">
                <a:moveTo>
                  <a:pt x="0" y="342956"/>
                </a:moveTo>
                <a:lnTo>
                  <a:pt x="2072078" y="0"/>
                </a:lnTo>
                <a:lnTo>
                  <a:pt x="2096150" y="69850"/>
                </a:lnTo>
                <a:cubicBezTo>
                  <a:pt x="2452583" y="1114702"/>
                  <a:pt x="2502987" y="1516542"/>
                  <a:pt x="2491683" y="2056187"/>
                </a:cubicBezTo>
                <a:lnTo>
                  <a:pt x="2491380" y="2066635"/>
                </a:lnTo>
                <a:lnTo>
                  <a:pt x="2476488" y="2139838"/>
                </a:lnTo>
                <a:lnTo>
                  <a:pt x="1486873" y="7048161"/>
                </a:lnTo>
                <a:lnTo>
                  <a:pt x="1119855" y="7108907"/>
                </a:lnTo>
                <a:lnTo>
                  <a:pt x="0" y="342956"/>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3"/>
          </a:xfrm>
          <a:prstGeom prst="rect">
            <a:avLst/>
          </a:prstGeom>
        </p:spPr>
      </p:pic>
    </p:spTree>
    <p:extLst>
      <p:ext uri="{BB962C8B-B14F-4D97-AF65-F5344CB8AC3E}">
        <p14:creationId xmlns:p14="http://schemas.microsoft.com/office/powerpoint/2010/main" val="1472248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rgbClr val="3D0029"/>
        </a:solidFill>
        <a:effectLst/>
      </p:bgPr>
    </p:bg>
    <p:spTree>
      <p:nvGrpSpPr>
        <p:cNvPr id="1" name=""/>
        <p:cNvGrpSpPr/>
        <p:nvPr/>
      </p:nvGrpSpPr>
      <p:grpSpPr>
        <a:xfrm>
          <a:off x="0" y="0"/>
          <a:ext cx="0" cy="0"/>
          <a:chOff x="0" y="0"/>
          <a:chExt cx="0" cy="0"/>
        </a:xfrm>
      </p:grpSpPr>
      <p:grpSp>
        <p:nvGrpSpPr>
          <p:cNvPr id="2" name="Group 1"/>
          <p:cNvGrpSpPr/>
          <p:nvPr userDrawn="1"/>
        </p:nvGrpSpPr>
        <p:grpSpPr>
          <a:xfrm flipH="1">
            <a:off x="6982672" y="-182510"/>
            <a:ext cx="3068289" cy="7155956"/>
            <a:chOff x="-541142" y="-182510"/>
            <a:chExt cx="3068289" cy="7155956"/>
          </a:xfrm>
        </p:grpSpPr>
        <p:sp>
          <p:nvSpPr>
            <p:cNvPr id="18" name="Freeform 17"/>
            <p:cNvSpPr/>
            <p:nvPr userDrawn="1"/>
          </p:nvSpPr>
          <p:spPr>
            <a:xfrm rot="563881">
              <a:off x="1934389" y="-48578"/>
              <a:ext cx="592758" cy="2150303"/>
            </a:xfrm>
            <a:custGeom>
              <a:avLst/>
              <a:gdLst>
                <a:gd name="connsiteX0" fmla="*/ 0 w 592758"/>
                <a:gd name="connsiteY0" fmla="*/ 83668 h 2150303"/>
                <a:gd name="connsiteX1" fmla="*/ 505503 w 592758"/>
                <a:gd name="connsiteY1" fmla="*/ 0 h 2150303"/>
                <a:gd name="connsiteX2" fmla="*/ 506652 w 592758"/>
                <a:gd name="connsiteY2" fmla="*/ 7591 h 2150303"/>
                <a:gd name="connsiteX3" fmla="*/ 440527 w 592758"/>
                <a:gd name="connsiteY3" fmla="*/ 2045973 h 2150303"/>
                <a:gd name="connsiteX4" fmla="*/ 419302 w 592758"/>
                <a:gd name="connsiteY4" fmla="*/ 2150303 h 2150303"/>
                <a:gd name="connsiteX5" fmla="*/ 419605 w 592758"/>
                <a:gd name="connsiteY5" fmla="*/ 2139855 h 2150303"/>
                <a:gd name="connsiteX6" fmla="*/ 24072 w 592758"/>
                <a:gd name="connsiteY6" fmla="*/ 153518 h 2150303"/>
                <a:gd name="connsiteX7" fmla="*/ 0 w 592758"/>
                <a:gd name="connsiteY7" fmla="*/ 83668 h 21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758" h="2150303">
                  <a:moveTo>
                    <a:pt x="0" y="83668"/>
                  </a:moveTo>
                  <a:lnTo>
                    <a:pt x="505503" y="0"/>
                  </a:lnTo>
                  <a:lnTo>
                    <a:pt x="506652" y="7591"/>
                  </a:lnTo>
                  <a:cubicBezTo>
                    <a:pt x="659496" y="1043386"/>
                    <a:pt x="591002" y="1314491"/>
                    <a:pt x="440527" y="2045973"/>
                  </a:cubicBezTo>
                  <a:lnTo>
                    <a:pt x="419302" y="2150303"/>
                  </a:lnTo>
                  <a:lnTo>
                    <a:pt x="419605" y="2139855"/>
                  </a:lnTo>
                  <a:cubicBezTo>
                    <a:pt x="430909" y="1600210"/>
                    <a:pt x="380505" y="1198370"/>
                    <a:pt x="24072" y="153518"/>
                  </a:cubicBezTo>
                  <a:lnTo>
                    <a:pt x="0" y="83668"/>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rot="563881">
              <a:off x="771992" y="1991920"/>
              <a:ext cx="1004507" cy="4981526"/>
            </a:xfrm>
            <a:custGeom>
              <a:avLst/>
              <a:gdLst>
                <a:gd name="connsiteX0" fmla="*/ 1004507 w 1004507"/>
                <a:gd name="connsiteY0" fmla="*/ 0 h 4981526"/>
                <a:gd name="connsiteX1" fmla="*/ 1000622 w 1004507"/>
                <a:gd name="connsiteY1" fmla="*/ 133969 h 4981526"/>
                <a:gd name="connsiteX2" fmla="*/ 980899 w 1004507"/>
                <a:gd name="connsiteY2" fmla="*/ 635533 h 4981526"/>
                <a:gd name="connsiteX3" fmla="*/ 845366 w 1004507"/>
                <a:gd name="connsiteY3" fmla="*/ 4841607 h 4981526"/>
                <a:gd name="connsiteX4" fmla="*/ 0 w 1004507"/>
                <a:gd name="connsiteY4" fmla="*/ 4981526 h 4981526"/>
                <a:gd name="connsiteX5" fmla="*/ 989615 w 1004507"/>
                <a:gd name="connsiteY5" fmla="*/ 73203 h 4981526"/>
                <a:gd name="connsiteX6" fmla="*/ 1004507 w 1004507"/>
                <a:gd name="connsiteY6" fmla="*/ 0 h 49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507" h="4981526">
                  <a:moveTo>
                    <a:pt x="1004507" y="0"/>
                  </a:moveTo>
                  <a:lnTo>
                    <a:pt x="1000622" y="133969"/>
                  </a:lnTo>
                  <a:cubicBezTo>
                    <a:pt x="995356" y="282538"/>
                    <a:pt x="987335" y="445105"/>
                    <a:pt x="980899" y="635533"/>
                  </a:cubicBezTo>
                  <a:lnTo>
                    <a:pt x="845366" y="4841607"/>
                  </a:lnTo>
                  <a:lnTo>
                    <a:pt x="0" y="4981526"/>
                  </a:lnTo>
                  <a:lnTo>
                    <a:pt x="989615" y="73203"/>
                  </a:lnTo>
                  <a:lnTo>
                    <a:pt x="1004507"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63881">
              <a:off x="-541142" y="-182510"/>
              <a:ext cx="2493086" cy="7108907"/>
            </a:xfrm>
            <a:custGeom>
              <a:avLst/>
              <a:gdLst>
                <a:gd name="connsiteX0" fmla="*/ 0 w 2493086"/>
                <a:gd name="connsiteY0" fmla="*/ 342956 h 7108907"/>
                <a:gd name="connsiteX1" fmla="*/ 2072078 w 2493086"/>
                <a:gd name="connsiteY1" fmla="*/ 0 h 7108907"/>
                <a:gd name="connsiteX2" fmla="*/ 2096150 w 2493086"/>
                <a:gd name="connsiteY2" fmla="*/ 69850 h 7108907"/>
                <a:gd name="connsiteX3" fmla="*/ 2491683 w 2493086"/>
                <a:gd name="connsiteY3" fmla="*/ 2056187 h 7108907"/>
                <a:gd name="connsiteX4" fmla="*/ 2491380 w 2493086"/>
                <a:gd name="connsiteY4" fmla="*/ 2066635 h 7108907"/>
                <a:gd name="connsiteX5" fmla="*/ 2476488 w 2493086"/>
                <a:gd name="connsiteY5" fmla="*/ 2139838 h 7108907"/>
                <a:gd name="connsiteX6" fmla="*/ 1486873 w 2493086"/>
                <a:gd name="connsiteY6" fmla="*/ 7048161 h 7108907"/>
                <a:gd name="connsiteX7" fmla="*/ 1119855 w 2493086"/>
                <a:gd name="connsiteY7" fmla="*/ 7108907 h 7108907"/>
                <a:gd name="connsiteX8" fmla="*/ 0 w 2493086"/>
                <a:gd name="connsiteY8" fmla="*/ 342956 h 710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086" h="7108907">
                  <a:moveTo>
                    <a:pt x="0" y="342956"/>
                  </a:moveTo>
                  <a:lnTo>
                    <a:pt x="2072078" y="0"/>
                  </a:lnTo>
                  <a:lnTo>
                    <a:pt x="2096150" y="69850"/>
                  </a:lnTo>
                  <a:cubicBezTo>
                    <a:pt x="2452583" y="1114702"/>
                    <a:pt x="2502987" y="1516542"/>
                    <a:pt x="2491683" y="2056187"/>
                  </a:cubicBezTo>
                  <a:lnTo>
                    <a:pt x="2491380" y="2066635"/>
                  </a:lnTo>
                  <a:lnTo>
                    <a:pt x="2476488" y="2139838"/>
                  </a:lnTo>
                  <a:lnTo>
                    <a:pt x="1486873" y="7048161"/>
                  </a:lnTo>
                  <a:lnTo>
                    <a:pt x="1119855" y="7108907"/>
                  </a:lnTo>
                  <a:lnTo>
                    <a:pt x="0" y="342956"/>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3"/>
          </a:xfrm>
          <a:prstGeom prst="rect">
            <a:avLst/>
          </a:prstGeom>
        </p:spPr>
      </p:pic>
      <p:sp>
        <p:nvSpPr>
          <p:cNvPr id="12" name="Text Placeholder 12"/>
          <p:cNvSpPr>
            <a:spLocks noGrp="1"/>
          </p:cNvSpPr>
          <p:nvPr>
            <p:ph type="body" sz="quarter" idx="13" hasCustomPrompt="1"/>
          </p:nvPr>
        </p:nvSpPr>
        <p:spPr>
          <a:xfrm>
            <a:off x="692684"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3" name="Text Placeholder 12"/>
          <p:cNvSpPr>
            <a:spLocks noGrp="1"/>
          </p:cNvSpPr>
          <p:nvPr>
            <p:ph type="body" sz="quarter" idx="14" hasCustomPrompt="1"/>
          </p:nvPr>
        </p:nvSpPr>
        <p:spPr>
          <a:xfrm>
            <a:off x="692684"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Tree>
    <p:extLst>
      <p:ext uri="{BB962C8B-B14F-4D97-AF65-F5344CB8AC3E}">
        <p14:creationId xmlns:p14="http://schemas.microsoft.com/office/powerpoint/2010/main" val="1024040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with image right 1">
    <p:bg>
      <p:bgPr>
        <a:solidFill>
          <a:schemeClr val="bg1"/>
        </a:solidFill>
        <a:effectLst/>
      </p:bgPr>
    </p:bg>
    <p:spTree>
      <p:nvGrpSpPr>
        <p:cNvPr id="1" name=""/>
        <p:cNvGrpSpPr/>
        <p:nvPr/>
      </p:nvGrpSpPr>
      <p:grpSpPr>
        <a:xfrm>
          <a:off x="0" y="0"/>
          <a:ext cx="0" cy="0"/>
          <a:chOff x="0" y="0"/>
          <a:chExt cx="0" cy="0"/>
        </a:xfrm>
      </p:grpSpPr>
      <p:sp>
        <p:nvSpPr>
          <p:cNvPr id="8" name="TextBox 7"/>
          <p:cNvSpPr txBox="1">
            <a:spLocks/>
          </p:cNvSpPr>
          <p:nvPr userDrawn="1"/>
        </p:nvSpPr>
        <p:spPr>
          <a:xfrm rot="1859265">
            <a:off x="4010115" y="374206"/>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2460" h="1920108">
                <a:moveTo>
                  <a:pt x="0" y="368316"/>
                </a:moveTo>
                <a:lnTo>
                  <a:pt x="613277" y="0"/>
                </a:lnTo>
                <a:lnTo>
                  <a:pt x="815519" y="72065"/>
                </a:lnTo>
                <a:cubicBezTo>
                  <a:pt x="1739867" y="437366"/>
                  <a:pt x="2527752" y="1040228"/>
                  <a:pt x="3156027" y="1843776"/>
                </a:cubicBezTo>
                <a:lnTo>
                  <a:pt x="3212460" y="1920108"/>
                </a:lnTo>
                <a:lnTo>
                  <a:pt x="3017940" y="1735571"/>
                </a:lnTo>
                <a:cubicBezTo>
                  <a:pt x="2192531" y="995908"/>
                  <a:pt x="1193572" y="525963"/>
                  <a:pt x="56031" y="374148"/>
                </a:cubicBezTo>
                <a:close/>
              </a:path>
            </a:pathLst>
          </a:custGeom>
          <a:solidFill>
            <a:srgbClr val="531C4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rgbClr val="531C40"/>
              </a:solidFill>
            </a:endParaRPr>
          </a:p>
        </p:txBody>
      </p:sp>
      <p:sp>
        <p:nvSpPr>
          <p:cNvPr id="9" name="TextBox 8"/>
          <p:cNvSpPr txBox="1">
            <a:spLocks/>
          </p:cNvSpPr>
          <p:nvPr userDrawn="1"/>
        </p:nvSpPr>
        <p:spPr>
          <a:xfrm rot="1859265">
            <a:off x="5427310" y="3217352"/>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88947" y="1117232"/>
                  <a:pt x="147049" y="198900"/>
                </a:cubicBezTo>
                <a:close/>
              </a:path>
            </a:pathLst>
          </a:custGeom>
          <a:solidFill>
            <a:srgbClr val="3D002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solidFill>
                <a:srgbClr val="1A2A4F"/>
              </a:solidFill>
            </a:endParaRPr>
          </a:p>
        </p:txBody>
      </p:sp>
      <p:sp>
        <p:nvSpPr>
          <p:cNvPr id="11" name="Text Placeholder 12"/>
          <p:cNvSpPr>
            <a:spLocks noGrp="1"/>
          </p:cNvSpPr>
          <p:nvPr>
            <p:ph type="body" sz="quarter" idx="11" hasCustomPrompt="1"/>
          </p:nvPr>
        </p:nvSpPr>
        <p:spPr>
          <a:xfrm>
            <a:off x="697237" y="573709"/>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22" name="Text Placeholder 12"/>
          <p:cNvSpPr>
            <a:spLocks noGrp="1"/>
          </p:cNvSpPr>
          <p:nvPr>
            <p:ph type="body" sz="quarter" idx="13" hasCustomPrompt="1"/>
          </p:nvPr>
        </p:nvSpPr>
        <p:spPr>
          <a:xfrm>
            <a:off x="692685" y="1819747"/>
            <a:ext cx="5309763"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0" name="Picture Placeholder 2"/>
          <p:cNvSpPr>
            <a:spLocks noGrp="1"/>
          </p:cNvSpPr>
          <p:nvPr>
            <p:ph type="pic" sz="quarter" idx="16" hasCustomPrompt="1"/>
          </p:nvPr>
        </p:nvSpPr>
        <p:spPr>
          <a:xfrm>
            <a:off x="5263986" y="-9600"/>
            <a:ext cx="3896484" cy="6894392"/>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7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2573 w 10000"/>
              <a:gd name="connsiteY0" fmla="*/ 4450 h 10000"/>
              <a:gd name="connsiteX1" fmla="*/ 7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2573 w 10000"/>
              <a:gd name="connsiteY5" fmla="*/ 4450 h 10000"/>
              <a:gd name="connsiteX0" fmla="*/ 2495 w 9922"/>
              <a:gd name="connsiteY0" fmla="*/ 4450 h 10000"/>
              <a:gd name="connsiteX1" fmla="*/ 1 w 9922"/>
              <a:gd name="connsiteY1" fmla="*/ 0 h 10000"/>
              <a:gd name="connsiteX2" fmla="*/ 9922 w 9922"/>
              <a:gd name="connsiteY2" fmla="*/ 0 h 10000"/>
              <a:gd name="connsiteX3" fmla="*/ 9922 w 9922"/>
              <a:gd name="connsiteY3" fmla="*/ 10000 h 10000"/>
              <a:gd name="connsiteX4" fmla="*/ 2306 w 9922"/>
              <a:gd name="connsiteY4" fmla="*/ 10000 h 10000"/>
              <a:gd name="connsiteX5" fmla="*/ 2495 w 9922"/>
              <a:gd name="connsiteY5" fmla="*/ 4450 h 10000"/>
              <a:gd name="connsiteX0" fmla="*/ 2515 w 10000"/>
              <a:gd name="connsiteY0" fmla="*/ 4450 h 10005"/>
              <a:gd name="connsiteX1" fmla="*/ 1 w 10000"/>
              <a:gd name="connsiteY1" fmla="*/ 0 h 10005"/>
              <a:gd name="connsiteX2" fmla="*/ 10000 w 10000"/>
              <a:gd name="connsiteY2" fmla="*/ 0 h 10005"/>
              <a:gd name="connsiteX3" fmla="*/ 10000 w 10000"/>
              <a:gd name="connsiteY3" fmla="*/ 10000 h 10005"/>
              <a:gd name="connsiteX4" fmla="*/ 2471 w 10000"/>
              <a:gd name="connsiteY4" fmla="*/ 10005 h 10005"/>
              <a:gd name="connsiteX5" fmla="*/ 2515 w 10000"/>
              <a:gd name="connsiteY5" fmla="*/ 4450 h 10005"/>
              <a:gd name="connsiteX0" fmla="*/ 2515 w 10000"/>
              <a:gd name="connsiteY0" fmla="*/ 4450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15 w 10000"/>
              <a:gd name="connsiteY5" fmla="*/ 4450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2 h 10000"/>
              <a:gd name="connsiteX1" fmla="*/ 0 w 10059"/>
              <a:gd name="connsiteY1" fmla="*/ 0 h 10000"/>
              <a:gd name="connsiteX2" fmla="*/ 7266 w 10059"/>
              <a:gd name="connsiteY2" fmla="*/ 21 h 10000"/>
              <a:gd name="connsiteX3" fmla="*/ 10059 w 10059"/>
              <a:gd name="connsiteY3" fmla="*/ 9995 h 10000"/>
              <a:gd name="connsiteX4" fmla="*/ 2383 w 10059"/>
              <a:gd name="connsiteY4" fmla="*/ 10000 h 10000"/>
              <a:gd name="connsiteX5" fmla="*/ 2601 w 10059"/>
              <a:gd name="connsiteY5" fmla="*/ 4362 h 10000"/>
              <a:gd name="connsiteX0" fmla="*/ 2601 w 10059"/>
              <a:gd name="connsiteY0" fmla="*/ 4381 h 10019"/>
              <a:gd name="connsiteX1" fmla="*/ 0 w 10059"/>
              <a:gd name="connsiteY1" fmla="*/ 19 h 10019"/>
              <a:gd name="connsiteX2" fmla="*/ 8159 w 10059"/>
              <a:gd name="connsiteY2" fmla="*/ 0 h 10019"/>
              <a:gd name="connsiteX3" fmla="*/ 10059 w 10059"/>
              <a:gd name="connsiteY3" fmla="*/ 10014 h 10019"/>
              <a:gd name="connsiteX4" fmla="*/ 2383 w 10059"/>
              <a:gd name="connsiteY4" fmla="*/ 10019 h 10019"/>
              <a:gd name="connsiteX5" fmla="*/ 2601 w 10059"/>
              <a:gd name="connsiteY5" fmla="*/ 4381 h 10019"/>
              <a:gd name="connsiteX0" fmla="*/ 2601 w 8159"/>
              <a:gd name="connsiteY0" fmla="*/ 4381 h 10019"/>
              <a:gd name="connsiteX1" fmla="*/ 0 w 8159"/>
              <a:gd name="connsiteY1" fmla="*/ 19 h 10019"/>
              <a:gd name="connsiteX2" fmla="*/ 8159 w 8159"/>
              <a:gd name="connsiteY2" fmla="*/ 0 h 10019"/>
              <a:gd name="connsiteX3" fmla="*/ 6582 w 8159"/>
              <a:gd name="connsiteY3" fmla="*/ 9974 h 10019"/>
              <a:gd name="connsiteX4" fmla="*/ 2383 w 8159"/>
              <a:gd name="connsiteY4" fmla="*/ 10019 h 10019"/>
              <a:gd name="connsiteX5" fmla="*/ 2601 w 8159"/>
              <a:gd name="connsiteY5" fmla="*/ 4381 h 10019"/>
              <a:gd name="connsiteX0" fmla="*/ 3188 w 10023"/>
              <a:gd name="connsiteY0" fmla="*/ 4373 h 10034"/>
              <a:gd name="connsiteX1" fmla="*/ 0 w 10023"/>
              <a:gd name="connsiteY1" fmla="*/ 19 h 10034"/>
              <a:gd name="connsiteX2" fmla="*/ 10000 w 10023"/>
              <a:gd name="connsiteY2" fmla="*/ 0 h 10034"/>
              <a:gd name="connsiteX3" fmla="*/ 10023 w 10023"/>
              <a:gd name="connsiteY3" fmla="*/ 10034 h 10034"/>
              <a:gd name="connsiteX4" fmla="*/ 2921 w 10023"/>
              <a:gd name="connsiteY4" fmla="*/ 10000 h 10034"/>
              <a:gd name="connsiteX5" fmla="*/ 3188 w 10023"/>
              <a:gd name="connsiteY5" fmla="*/ 4373 h 1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3" h="10034">
                <a:moveTo>
                  <a:pt x="3188" y="4373"/>
                </a:moveTo>
                <a:cubicBezTo>
                  <a:pt x="2933" y="3375"/>
                  <a:pt x="2525" y="1794"/>
                  <a:pt x="0" y="19"/>
                </a:cubicBezTo>
                <a:lnTo>
                  <a:pt x="10000" y="0"/>
                </a:lnTo>
                <a:cubicBezTo>
                  <a:pt x="10008" y="3345"/>
                  <a:pt x="10015" y="6689"/>
                  <a:pt x="10023" y="10034"/>
                </a:cubicBezTo>
                <a:lnTo>
                  <a:pt x="2921" y="10000"/>
                </a:lnTo>
                <a:cubicBezTo>
                  <a:pt x="3673" y="8295"/>
                  <a:pt x="4076" y="6513"/>
                  <a:pt x="3188" y="4373"/>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Tree>
    <p:extLst>
      <p:ext uri="{BB962C8B-B14F-4D97-AF65-F5344CB8AC3E}">
        <p14:creationId xmlns:p14="http://schemas.microsoft.com/office/powerpoint/2010/main" val="441310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with image right 2">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7237" y="573709"/>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2685" y="1819747"/>
            <a:ext cx="5309763"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15" name="Freeform 14"/>
          <p:cNvSpPr/>
          <p:nvPr userDrawn="1"/>
        </p:nvSpPr>
        <p:spPr>
          <a:xfrm>
            <a:off x="4289143" y="-3176"/>
            <a:ext cx="2692854" cy="143447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718254"/>
              <a:gd name="connsiteY0" fmla="*/ 0 h 1434477"/>
              <a:gd name="connsiteX1" fmla="*/ 890425 w 2718254"/>
              <a:gd name="connsiteY1" fmla="*/ 15875 h 1434477"/>
              <a:gd name="connsiteX2" fmla="*/ 2508118 w 2718254"/>
              <a:gd name="connsiteY2" fmla="*/ 1228172 h 1434477"/>
              <a:gd name="connsiteX3" fmla="*/ 2718254 w 2718254"/>
              <a:gd name="connsiteY3" fmla="*/ 1434477 h 1434477"/>
              <a:gd name="connsiteX4" fmla="*/ 2663016 w 2718254"/>
              <a:gd name="connsiteY4" fmla="*/ 1398519 h 1434477"/>
              <a:gd name="connsiteX5" fmla="*/ 502410 w 2718254"/>
              <a:gd name="connsiteY5" fmla="*/ 223171 h 1434477"/>
              <a:gd name="connsiteX6" fmla="*/ 0 w 2718254"/>
              <a:gd name="connsiteY6" fmla="*/ 0 h 1434477"/>
              <a:gd name="connsiteX0" fmla="*/ 0 w 2692854"/>
              <a:gd name="connsiteY0" fmla="*/ 0 h 1431302"/>
              <a:gd name="connsiteX1" fmla="*/ 865025 w 2692854"/>
              <a:gd name="connsiteY1" fmla="*/ 12700 h 1431302"/>
              <a:gd name="connsiteX2" fmla="*/ 2482718 w 2692854"/>
              <a:gd name="connsiteY2" fmla="*/ 1224997 h 1431302"/>
              <a:gd name="connsiteX3" fmla="*/ 2692854 w 2692854"/>
              <a:gd name="connsiteY3" fmla="*/ 1431302 h 1431302"/>
              <a:gd name="connsiteX4" fmla="*/ 2637616 w 2692854"/>
              <a:gd name="connsiteY4" fmla="*/ 1395344 h 1431302"/>
              <a:gd name="connsiteX5" fmla="*/ 477010 w 2692854"/>
              <a:gd name="connsiteY5" fmla="*/ 219996 h 1431302"/>
              <a:gd name="connsiteX6" fmla="*/ 0 w 2692854"/>
              <a:gd name="connsiteY6" fmla="*/ 0 h 1431302"/>
              <a:gd name="connsiteX0" fmla="*/ 0 w 2692854"/>
              <a:gd name="connsiteY0" fmla="*/ 3175 h 1434477"/>
              <a:gd name="connsiteX1" fmla="*/ 865025 w 2692854"/>
              <a:gd name="connsiteY1" fmla="*/ 0 h 1434477"/>
              <a:gd name="connsiteX2" fmla="*/ 2482718 w 2692854"/>
              <a:gd name="connsiteY2" fmla="*/ 1228172 h 1434477"/>
              <a:gd name="connsiteX3" fmla="*/ 2692854 w 2692854"/>
              <a:gd name="connsiteY3" fmla="*/ 1434477 h 1434477"/>
              <a:gd name="connsiteX4" fmla="*/ 2637616 w 2692854"/>
              <a:gd name="connsiteY4" fmla="*/ 1398519 h 1434477"/>
              <a:gd name="connsiteX5" fmla="*/ 477010 w 2692854"/>
              <a:gd name="connsiteY5" fmla="*/ 223171 h 1434477"/>
              <a:gd name="connsiteX6" fmla="*/ 0 w 2692854"/>
              <a:gd name="connsiteY6" fmla="*/ 3175 h 14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2854" h="1434477">
                <a:moveTo>
                  <a:pt x="0" y="3175"/>
                </a:moveTo>
                <a:lnTo>
                  <a:pt x="865025" y="0"/>
                </a:lnTo>
                <a:cubicBezTo>
                  <a:pt x="1340750" y="320234"/>
                  <a:pt x="1967188" y="748716"/>
                  <a:pt x="2482718" y="1228172"/>
                </a:cubicBezTo>
                <a:lnTo>
                  <a:pt x="2692854" y="1434477"/>
                </a:lnTo>
                <a:lnTo>
                  <a:pt x="2637616" y="1398519"/>
                </a:lnTo>
                <a:cubicBezTo>
                  <a:pt x="2338709" y="1207951"/>
                  <a:pt x="1470347" y="700365"/>
                  <a:pt x="477010" y="223171"/>
                </a:cubicBezTo>
                <a:lnTo>
                  <a:pt x="0" y="3175"/>
                </a:lnTo>
                <a:close/>
              </a:path>
            </a:pathLst>
          </a:custGeom>
          <a:solidFill>
            <a:srgbClr val="3D0029"/>
          </a:solidFill>
          <a:ln>
            <a:no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userDrawn="1"/>
        </p:nvSpPr>
        <p:spPr>
          <a:xfrm>
            <a:off x="5762543" y="143446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3"/>
          <p:cNvSpPr>
            <a:spLocks noGrp="1"/>
          </p:cNvSpPr>
          <p:nvPr>
            <p:ph type="pic" sz="quarter" idx="15" hasCustomPrompt="1"/>
          </p:nvPr>
        </p:nvSpPr>
        <p:spPr>
          <a:xfrm>
            <a:off x="5154997" y="-3601"/>
            <a:ext cx="4012145" cy="6877548"/>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16 w 10000"/>
              <a:gd name="connsiteY1" fmla="*/ 29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3638 w 10000"/>
              <a:gd name="connsiteY0" fmla="*/ 2129 h 10000"/>
              <a:gd name="connsiteX1" fmla="*/ 16 w 10000"/>
              <a:gd name="connsiteY1" fmla="*/ 29 h 10000"/>
              <a:gd name="connsiteX2" fmla="*/ 10000 w 10000"/>
              <a:gd name="connsiteY2" fmla="*/ 0 h 10000"/>
              <a:gd name="connsiteX3" fmla="*/ 10000 w 10000"/>
              <a:gd name="connsiteY3" fmla="*/ 10000 h 10000"/>
              <a:gd name="connsiteX4" fmla="*/ 0 w 10000"/>
              <a:gd name="connsiteY4" fmla="*/ 10000 h 10000"/>
              <a:gd name="connsiteX5" fmla="*/ 3638 w 10000"/>
              <a:gd name="connsiteY5" fmla="*/ 2129 h 10000"/>
              <a:gd name="connsiteX0" fmla="*/ 3623 w 9985"/>
              <a:gd name="connsiteY0" fmla="*/ 2129 h 10014"/>
              <a:gd name="connsiteX1" fmla="*/ 1 w 9985"/>
              <a:gd name="connsiteY1" fmla="*/ 29 h 10014"/>
              <a:gd name="connsiteX2" fmla="*/ 9985 w 9985"/>
              <a:gd name="connsiteY2" fmla="*/ 0 h 10014"/>
              <a:gd name="connsiteX3" fmla="*/ 9985 w 9985"/>
              <a:gd name="connsiteY3" fmla="*/ 10000 h 10014"/>
              <a:gd name="connsiteX4" fmla="*/ 2378 w 9985"/>
              <a:gd name="connsiteY4" fmla="*/ 10014 h 10014"/>
              <a:gd name="connsiteX5" fmla="*/ 3623 w 9985"/>
              <a:gd name="connsiteY5" fmla="*/ 2129 h 10014"/>
              <a:gd name="connsiteX0" fmla="*/ 3628 w 10000"/>
              <a:gd name="connsiteY0" fmla="*/ 2126 h 9986"/>
              <a:gd name="connsiteX1" fmla="*/ 1 w 10000"/>
              <a:gd name="connsiteY1" fmla="*/ 29 h 9986"/>
              <a:gd name="connsiteX2" fmla="*/ 10000 w 10000"/>
              <a:gd name="connsiteY2" fmla="*/ 0 h 9986"/>
              <a:gd name="connsiteX3" fmla="*/ 10000 w 10000"/>
              <a:gd name="connsiteY3" fmla="*/ 9986 h 9986"/>
              <a:gd name="connsiteX4" fmla="*/ 2402 w 10000"/>
              <a:gd name="connsiteY4" fmla="*/ 9981 h 9986"/>
              <a:gd name="connsiteX5" fmla="*/ 3628 w 10000"/>
              <a:gd name="connsiteY5" fmla="*/ 2126 h 9986"/>
              <a:gd name="connsiteX0" fmla="*/ 3601 w 10000"/>
              <a:gd name="connsiteY0" fmla="*/ 2095 h 10000"/>
              <a:gd name="connsiteX1" fmla="*/ 1 w 10000"/>
              <a:gd name="connsiteY1" fmla="*/ 29 h 10000"/>
              <a:gd name="connsiteX2" fmla="*/ 10000 w 10000"/>
              <a:gd name="connsiteY2" fmla="*/ 0 h 10000"/>
              <a:gd name="connsiteX3" fmla="*/ 10000 w 10000"/>
              <a:gd name="connsiteY3" fmla="*/ 10000 h 10000"/>
              <a:gd name="connsiteX4" fmla="*/ 2402 w 10000"/>
              <a:gd name="connsiteY4" fmla="*/ 9995 h 10000"/>
              <a:gd name="connsiteX5" fmla="*/ 3601 w 10000"/>
              <a:gd name="connsiteY5" fmla="*/ 2095 h 10000"/>
              <a:gd name="connsiteX0" fmla="*/ 3601 w 10000"/>
              <a:gd name="connsiteY0" fmla="*/ 2095 h 10000"/>
              <a:gd name="connsiteX1" fmla="*/ 1 w 10000"/>
              <a:gd name="connsiteY1" fmla="*/ 9 h 10000"/>
              <a:gd name="connsiteX2" fmla="*/ 10000 w 10000"/>
              <a:gd name="connsiteY2" fmla="*/ 0 h 10000"/>
              <a:gd name="connsiteX3" fmla="*/ 10000 w 10000"/>
              <a:gd name="connsiteY3" fmla="*/ 10000 h 10000"/>
              <a:gd name="connsiteX4" fmla="*/ 2402 w 10000"/>
              <a:gd name="connsiteY4" fmla="*/ 9995 h 10000"/>
              <a:gd name="connsiteX5" fmla="*/ 3601 w 10000"/>
              <a:gd name="connsiteY5" fmla="*/ 2095 h 10000"/>
              <a:gd name="connsiteX0" fmla="*/ 3601 w 10000"/>
              <a:gd name="connsiteY0" fmla="*/ 2096 h 10001"/>
              <a:gd name="connsiteX1" fmla="*/ 1 w 10000"/>
              <a:gd name="connsiteY1" fmla="*/ 0 h 10001"/>
              <a:gd name="connsiteX2" fmla="*/ 10000 w 10000"/>
              <a:gd name="connsiteY2" fmla="*/ 1 h 10001"/>
              <a:gd name="connsiteX3" fmla="*/ 10000 w 10000"/>
              <a:gd name="connsiteY3" fmla="*/ 10001 h 10001"/>
              <a:gd name="connsiteX4" fmla="*/ 2402 w 10000"/>
              <a:gd name="connsiteY4" fmla="*/ 9996 h 10001"/>
              <a:gd name="connsiteX5" fmla="*/ 3601 w 10000"/>
              <a:gd name="connsiteY5" fmla="*/ 2096 h 10001"/>
              <a:gd name="connsiteX0" fmla="*/ 3600 w 9999"/>
              <a:gd name="connsiteY0" fmla="*/ 2096 h 10001"/>
              <a:gd name="connsiteX1" fmla="*/ 0 w 9999"/>
              <a:gd name="connsiteY1" fmla="*/ 0 h 10001"/>
              <a:gd name="connsiteX2" fmla="*/ 9999 w 9999"/>
              <a:gd name="connsiteY2" fmla="*/ 1 h 10001"/>
              <a:gd name="connsiteX3" fmla="*/ 9999 w 9999"/>
              <a:gd name="connsiteY3" fmla="*/ 10001 h 10001"/>
              <a:gd name="connsiteX4" fmla="*/ 2401 w 9999"/>
              <a:gd name="connsiteY4" fmla="*/ 9996 h 10001"/>
              <a:gd name="connsiteX5" fmla="*/ 3600 w 9999"/>
              <a:gd name="connsiteY5" fmla="*/ 2096 h 10001"/>
              <a:gd name="connsiteX0" fmla="*/ 3600 w 10000"/>
              <a:gd name="connsiteY0" fmla="*/ 2096 h 10000"/>
              <a:gd name="connsiteX1" fmla="*/ 0 w 10000"/>
              <a:gd name="connsiteY1" fmla="*/ 0 h 10000"/>
              <a:gd name="connsiteX2" fmla="*/ 10000 w 10000"/>
              <a:gd name="connsiteY2" fmla="*/ 1 h 10000"/>
              <a:gd name="connsiteX3" fmla="*/ 10000 w 10000"/>
              <a:gd name="connsiteY3" fmla="*/ 10000 h 10000"/>
              <a:gd name="connsiteX4" fmla="*/ 2401 w 10000"/>
              <a:gd name="connsiteY4" fmla="*/ 9995 h 10000"/>
              <a:gd name="connsiteX5" fmla="*/ 3600 w 10000"/>
              <a:gd name="connsiteY5" fmla="*/ 2096 h 10000"/>
              <a:gd name="connsiteX0" fmla="*/ 3613 w 10013"/>
              <a:gd name="connsiteY0" fmla="*/ 2095 h 9999"/>
              <a:gd name="connsiteX1" fmla="*/ 0 w 10013"/>
              <a:gd name="connsiteY1" fmla="*/ 4 h 9999"/>
              <a:gd name="connsiteX2" fmla="*/ 10013 w 10013"/>
              <a:gd name="connsiteY2" fmla="*/ 0 h 9999"/>
              <a:gd name="connsiteX3" fmla="*/ 10013 w 10013"/>
              <a:gd name="connsiteY3" fmla="*/ 9999 h 9999"/>
              <a:gd name="connsiteX4" fmla="*/ 2414 w 10013"/>
              <a:gd name="connsiteY4" fmla="*/ 9994 h 9999"/>
              <a:gd name="connsiteX5" fmla="*/ 3613 w 10013"/>
              <a:gd name="connsiteY5" fmla="*/ 2095 h 9999"/>
              <a:gd name="connsiteX0" fmla="*/ 3608 w 10000"/>
              <a:gd name="connsiteY0" fmla="*/ 2091 h 9996"/>
              <a:gd name="connsiteX1" fmla="*/ 0 w 10000"/>
              <a:gd name="connsiteY1" fmla="*/ 0 h 9996"/>
              <a:gd name="connsiteX2" fmla="*/ 7348 w 10000"/>
              <a:gd name="connsiteY2" fmla="*/ 9 h 9996"/>
              <a:gd name="connsiteX3" fmla="*/ 10000 w 10000"/>
              <a:gd name="connsiteY3" fmla="*/ 9996 h 9996"/>
              <a:gd name="connsiteX4" fmla="*/ 2411 w 10000"/>
              <a:gd name="connsiteY4" fmla="*/ 9991 h 9996"/>
              <a:gd name="connsiteX5" fmla="*/ 3608 w 10000"/>
              <a:gd name="connsiteY5" fmla="*/ 2091 h 9996"/>
              <a:gd name="connsiteX0" fmla="*/ 3608 w 10000"/>
              <a:gd name="connsiteY0" fmla="*/ 2092 h 10000"/>
              <a:gd name="connsiteX1" fmla="*/ 0 w 10000"/>
              <a:gd name="connsiteY1" fmla="*/ 0 h 10000"/>
              <a:gd name="connsiteX2" fmla="*/ 7921 w 10000"/>
              <a:gd name="connsiteY2" fmla="*/ 9 h 10000"/>
              <a:gd name="connsiteX3" fmla="*/ 10000 w 10000"/>
              <a:gd name="connsiteY3" fmla="*/ 10000 h 10000"/>
              <a:gd name="connsiteX4" fmla="*/ 2411 w 10000"/>
              <a:gd name="connsiteY4" fmla="*/ 9995 h 10000"/>
              <a:gd name="connsiteX5" fmla="*/ 3608 w 10000"/>
              <a:gd name="connsiteY5" fmla="*/ 2092 h 10000"/>
              <a:gd name="connsiteX0" fmla="*/ 3608 w 7921"/>
              <a:gd name="connsiteY0" fmla="*/ 2092 h 9995"/>
              <a:gd name="connsiteX1" fmla="*/ 0 w 7921"/>
              <a:gd name="connsiteY1" fmla="*/ 0 h 9995"/>
              <a:gd name="connsiteX2" fmla="*/ 7921 w 7921"/>
              <a:gd name="connsiteY2" fmla="*/ 9 h 9995"/>
              <a:gd name="connsiteX3" fmla="*/ 7420 w 7921"/>
              <a:gd name="connsiteY3" fmla="*/ 9974 h 9995"/>
              <a:gd name="connsiteX4" fmla="*/ 2411 w 7921"/>
              <a:gd name="connsiteY4" fmla="*/ 9995 h 9995"/>
              <a:gd name="connsiteX5" fmla="*/ 3608 w 7921"/>
              <a:gd name="connsiteY5" fmla="*/ 2092 h 9995"/>
              <a:gd name="connsiteX0" fmla="*/ 4555 w 10024"/>
              <a:gd name="connsiteY0" fmla="*/ 2093 h 10019"/>
              <a:gd name="connsiteX1" fmla="*/ 0 w 10024"/>
              <a:gd name="connsiteY1" fmla="*/ 0 h 10019"/>
              <a:gd name="connsiteX2" fmla="*/ 10000 w 10024"/>
              <a:gd name="connsiteY2" fmla="*/ 9 h 10019"/>
              <a:gd name="connsiteX3" fmla="*/ 10024 w 10024"/>
              <a:gd name="connsiteY3" fmla="*/ 10019 h 10019"/>
              <a:gd name="connsiteX4" fmla="*/ 3044 w 10024"/>
              <a:gd name="connsiteY4" fmla="*/ 10000 h 10019"/>
              <a:gd name="connsiteX5" fmla="*/ 4555 w 10024"/>
              <a:gd name="connsiteY5" fmla="*/ 2093 h 1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4" h="10019">
                <a:moveTo>
                  <a:pt x="4555" y="2093"/>
                </a:moveTo>
                <a:cubicBezTo>
                  <a:pt x="3391" y="1363"/>
                  <a:pt x="1216" y="491"/>
                  <a:pt x="0" y="0"/>
                </a:cubicBezTo>
                <a:lnTo>
                  <a:pt x="10000" y="9"/>
                </a:lnTo>
                <a:cubicBezTo>
                  <a:pt x="10008" y="3346"/>
                  <a:pt x="10016" y="6682"/>
                  <a:pt x="10024" y="10019"/>
                </a:cubicBezTo>
                <a:lnTo>
                  <a:pt x="3044" y="10000"/>
                </a:lnTo>
                <a:lnTo>
                  <a:pt x="4555" y="2093"/>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Tree>
    <p:extLst>
      <p:ext uri="{BB962C8B-B14F-4D97-AF65-F5344CB8AC3E}">
        <p14:creationId xmlns:p14="http://schemas.microsoft.com/office/powerpoint/2010/main" val="1551162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with image left 1">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098464" y="1177025"/>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098464" y="1653058"/>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2" name="Text Placeholder 12"/>
          <p:cNvSpPr>
            <a:spLocks noGrp="1"/>
          </p:cNvSpPr>
          <p:nvPr>
            <p:ph type="body" sz="quarter" idx="13" hasCustomPrompt="1"/>
          </p:nvPr>
        </p:nvSpPr>
        <p:spPr>
          <a:xfrm>
            <a:off x="4098464" y="2423063"/>
            <a:ext cx="4408918" cy="2817273"/>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grpSp>
        <p:nvGrpSpPr>
          <p:cNvPr id="3" name="Group 2"/>
          <p:cNvGrpSpPr/>
          <p:nvPr userDrawn="1"/>
        </p:nvGrpSpPr>
        <p:grpSpPr>
          <a:xfrm flipH="1">
            <a:off x="1814976" y="383492"/>
            <a:ext cx="3338804" cy="6474508"/>
            <a:chOff x="4000590" y="374206"/>
            <a:chExt cx="3338804" cy="6474508"/>
          </a:xfrm>
        </p:grpSpPr>
        <p:sp>
          <p:nvSpPr>
            <p:cNvPr id="13" name="TextBox 12"/>
            <p:cNvSpPr txBox="1">
              <a:spLocks/>
            </p:cNvSpPr>
            <p:nvPr userDrawn="1"/>
          </p:nvSpPr>
          <p:spPr>
            <a:xfrm rot="1859265">
              <a:off x="4000590" y="374206"/>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2460" h="1920108">
                  <a:moveTo>
                    <a:pt x="0" y="368316"/>
                  </a:moveTo>
                  <a:lnTo>
                    <a:pt x="613277" y="0"/>
                  </a:lnTo>
                  <a:lnTo>
                    <a:pt x="815519" y="72065"/>
                  </a:lnTo>
                  <a:cubicBezTo>
                    <a:pt x="1739867" y="437366"/>
                    <a:pt x="2527752" y="1040228"/>
                    <a:pt x="3156027" y="1843776"/>
                  </a:cubicBezTo>
                  <a:lnTo>
                    <a:pt x="3212460" y="1920108"/>
                  </a:lnTo>
                  <a:lnTo>
                    <a:pt x="3017940" y="1735571"/>
                  </a:lnTo>
                  <a:cubicBezTo>
                    <a:pt x="2192531" y="995908"/>
                    <a:pt x="1193572" y="525963"/>
                    <a:pt x="56031" y="374148"/>
                  </a:cubicBezTo>
                  <a:close/>
                </a:path>
              </a:pathLst>
            </a:custGeom>
            <a:solidFill>
              <a:srgbClr val="3D002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5" name="TextBox 14"/>
            <p:cNvSpPr txBox="1">
              <a:spLocks/>
            </p:cNvSpPr>
            <p:nvPr userDrawn="1"/>
          </p:nvSpPr>
          <p:spPr>
            <a:xfrm rot="1859265">
              <a:off x="5427310" y="3217352"/>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88947" y="1117232"/>
                    <a:pt x="147049" y="198900"/>
                  </a:cubicBezTo>
                  <a:close/>
                </a:path>
              </a:pathLst>
            </a:custGeom>
            <a:solidFill>
              <a:srgbClr val="531C4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grpSp>
      <p:sp>
        <p:nvSpPr>
          <p:cNvPr id="6" name="Picture Placeholder 5"/>
          <p:cNvSpPr>
            <a:spLocks noGrp="1"/>
          </p:cNvSpPr>
          <p:nvPr>
            <p:ph type="pic" sz="quarter" idx="14" hasCustomPrompt="1"/>
          </p:nvPr>
        </p:nvSpPr>
        <p:spPr>
          <a:xfrm>
            <a:off x="0" y="0"/>
            <a:ext cx="3913142" cy="6861586"/>
          </a:xfrm>
          <a:custGeom>
            <a:avLst/>
            <a:gdLst>
              <a:gd name="connsiteX0" fmla="*/ 0 w 3348038"/>
              <a:gd name="connsiteY0" fmla="*/ 0 h 6858000"/>
              <a:gd name="connsiteX1" fmla="*/ 2790021 w 3348038"/>
              <a:gd name="connsiteY1" fmla="*/ 0 h 6858000"/>
              <a:gd name="connsiteX2" fmla="*/ 3348038 w 3348038"/>
              <a:gd name="connsiteY2" fmla="*/ 558017 h 6858000"/>
              <a:gd name="connsiteX3" fmla="*/ 3348038 w 3348038"/>
              <a:gd name="connsiteY3" fmla="*/ 6858000 h 6858000"/>
              <a:gd name="connsiteX4" fmla="*/ 0 w 3348038"/>
              <a:gd name="connsiteY4" fmla="*/ 6858000 h 6858000"/>
              <a:gd name="connsiteX5" fmla="*/ 0 w 3348038"/>
              <a:gd name="connsiteY5" fmla="*/ 0 h 6858000"/>
              <a:gd name="connsiteX0" fmla="*/ 0 w 3348038"/>
              <a:gd name="connsiteY0" fmla="*/ 0 h 6858000"/>
              <a:gd name="connsiteX1" fmla="*/ 2790021 w 3348038"/>
              <a:gd name="connsiteY1" fmla="*/ 0 h 6858000"/>
              <a:gd name="connsiteX2" fmla="*/ 3348038 w 3348038"/>
              <a:gd name="connsiteY2" fmla="*/ 558017 h 6858000"/>
              <a:gd name="connsiteX3" fmla="*/ 2771568 w 3348038"/>
              <a:gd name="connsiteY3" fmla="*/ 6858000 h 6858000"/>
              <a:gd name="connsiteX4" fmla="*/ 0 w 3348038"/>
              <a:gd name="connsiteY4" fmla="*/ 6858000 h 6858000"/>
              <a:gd name="connsiteX5" fmla="*/ 0 w 3348038"/>
              <a:gd name="connsiteY5" fmla="*/ 0 h 6858000"/>
              <a:gd name="connsiteX0" fmla="*/ 0 w 2790021"/>
              <a:gd name="connsiteY0" fmla="*/ 0 h 6858000"/>
              <a:gd name="connsiteX1" fmla="*/ 2790021 w 2790021"/>
              <a:gd name="connsiteY1" fmla="*/ 0 h 6858000"/>
              <a:gd name="connsiteX2" fmla="*/ 2652299 w 2790021"/>
              <a:gd name="connsiteY2" fmla="*/ 2963286 h 6858000"/>
              <a:gd name="connsiteX3" fmla="*/ 2771568 w 2790021"/>
              <a:gd name="connsiteY3" fmla="*/ 6858000 h 6858000"/>
              <a:gd name="connsiteX4" fmla="*/ 0 w 2790021"/>
              <a:gd name="connsiteY4" fmla="*/ 6858000 h 6858000"/>
              <a:gd name="connsiteX5" fmla="*/ 0 w 2790021"/>
              <a:gd name="connsiteY5" fmla="*/ 0 h 6858000"/>
              <a:gd name="connsiteX0" fmla="*/ 0 w 3913142"/>
              <a:gd name="connsiteY0" fmla="*/ 0 h 6858000"/>
              <a:gd name="connsiteX1" fmla="*/ 3913142 w 3913142"/>
              <a:gd name="connsiteY1" fmla="*/ 0 h 6858000"/>
              <a:gd name="connsiteX2" fmla="*/ 2652299 w 3913142"/>
              <a:gd name="connsiteY2" fmla="*/ 29632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52299 w 3913142"/>
              <a:gd name="connsiteY2" fmla="*/ 29632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3142" h="6861586">
                <a:moveTo>
                  <a:pt x="0" y="0"/>
                </a:moveTo>
                <a:lnTo>
                  <a:pt x="3913142" y="0"/>
                </a:lnTo>
                <a:cubicBezTo>
                  <a:pt x="2975336" y="1127462"/>
                  <a:pt x="2742380" y="2315249"/>
                  <a:pt x="2664999" y="2988686"/>
                </a:cubicBezTo>
                <a:cubicBezTo>
                  <a:pt x="2392136" y="3959313"/>
                  <a:pt x="2366700" y="5503683"/>
                  <a:pt x="2760811" y="6861586"/>
                </a:cubicBezTo>
                <a:lnTo>
                  <a:pt x="0" y="6858000"/>
                </a:lnTo>
                <a:lnTo>
                  <a:pt x="0" y="0"/>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4"/>
          </a:xfrm>
          <a:prstGeom prst="rect">
            <a:avLst/>
          </a:prstGeom>
        </p:spPr>
      </p:pic>
    </p:spTree>
    <p:extLst>
      <p:ext uri="{BB962C8B-B14F-4D97-AF65-F5344CB8AC3E}">
        <p14:creationId xmlns:p14="http://schemas.microsoft.com/office/powerpoint/2010/main" val="135541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with image left 2">
    <p:bg>
      <p:bgPr>
        <a:solidFill>
          <a:schemeClr val="bg1"/>
        </a:solidFill>
        <a:effectLst/>
      </p:bgPr>
    </p:bg>
    <p:spTree>
      <p:nvGrpSpPr>
        <p:cNvPr id="1" name=""/>
        <p:cNvGrpSpPr/>
        <p:nvPr/>
      </p:nvGrpSpPr>
      <p:grpSpPr>
        <a:xfrm>
          <a:off x="0" y="0"/>
          <a:ext cx="0" cy="0"/>
          <a:chOff x="0" y="0"/>
          <a:chExt cx="0" cy="0"/>
        </a:xfrm>
      </p:grpSpPr>
      <p:sp>
        <p:nvSpPr>
          <p:cNvPr id="15" name="Freeform 14"/>
          <p:cNvSpPr/>
          <p:nvPr userDrawn="1"/>
        </p:nvSpPr>
        <p:spPr>
          <a:xfrm flipH="1">
            <a:off x="2171560" y="3174"/>
            <a:ext cx="2692854" cy="143447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718254"/>
              <a:gd name="connsiteY0" fmla="*/ 0 h 1434477"/>
              <a:gd name="connsiteX1" fmla="*/ 890425 w 2718254"/>
              <a:gd name="connsiteY1" fmla="*/ 15875 h 1434477"/>
              <a:gd name="connsiteX2" fmla="*/ 2508118 w 2718254"/>
              <a:gd name="connsiteY2" fmla="*/ 1228172 h 1434477"/>
              <a:gd name="connsiteX3" fmla="*/ 2718254 w 2718254"/>
              <a:gd name="connsiteY3" fmla="*/ 1434477 h 1434477"/>
              <a:gd name="connsiteX4" fmla="*/ 2663016 w 2718254"/>
              <a:gd name="connsiteY4" fmla="*/ 1398519 h 1434477"/>
              <a:gd name="connsiteX5" fmla="*/ 502410 w 2718254"/>
              <a:gd name="connsiteY5" fmla="*/ 223171 h 1434477"/>
              <a:gd name="connsiteX6" fmla="*/ 0 w 2718254"/>
              <a:gd name="connsiteY6" fmla="*/ 0 h 1434477"/>
              <a:gd name="connsiteX0" fmla="*/ 0 w 2692854"/>
              <a:gd name="connsiteY0" fmla="*/ 0 h 1431302"/>
              <a:gd name="connsiteX1" fmla="*/ 865025 w 2692854"/>
              <a:gd name="connsiteY1" fmla="*/ 12700 h 1431302"/>
              <a:gd name="connsiteX2" fmla="*/ 2482718 w 2692854"/>
              <a:gd name="connsiteY2" fmla="*/ 1224997 h 1431302"/>
              <a:gd name="connsiteX3" fmla="*/ 2692854 w 2692854"/>
              <a:gd name="connsiteY3" fmla="*/ 1431302 h 1431302"/>
              <a:gd name="connsiteX4" fmla="*/ 2637616 w 2692854"/>
              <a:gd name="connsiteY4" fmla="*/ 1395344 h 1431302"/>
              <a:gd name="connsiteX5" fmla="*/ 477010 w 2692854"/>
              <a:gd name="connsiteY5" fmla="*/ 219996 h 1431302"/>
              <a:gd name="connsiteX6" fmla="*/ 0 w 2692854"/>
              <a:gd name="connsiteY6" fmla="*/ 0 h 1431302"/>
              <a:gd name="connsiteX0" fmla="*/ 0 w 2692854"/>
              <a:gd name="connsiteY0" fmla="*/ 3175 h 1434477"/>
              <a:gd name="connsiteX1" fmla="*/ 865025 w 2692854"/>
              <a:gd name="connsiteY1" fmla="*/ 0 h 1434477"/>
              <a:gd name="connsiteX2" fmla="*/ 2482718 w 2692854"/>
              <a:gd name="connsiteY2" fmla="*/ 1228172 h 1434477"/>
              <a:gd name="connsiteX3" fmla="*/ 2692854 w 2692854"/>
              <a:gd name="connsiteY3" fmla="*/ 1434477 h 1434477"/>
              <a:gd name="connsiteX4" fmla="*/ 2637616 w 2692854"/>
              <a:gd name="connsiteY4" fmla="*/ 1398519 h 1434477"/>
              <a:gd name="connsiteX5" fmla="*/ 477010 w 2692854"/>
              <a:gd name="connsiteY5" fmla="*/ 223171 h 1434477"/>
              <a:gd name="connsiteX6" fmla="*/ 0 w 2692854"/>
              <a:gd name="connsiteY6" fmla="*/ 3175 h 14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2854" h="1434477">
                <a:moveTo>
                  <a:pt x="0" y="3175"/>
                </a:moveTo>
                <a:lnTo>
                  <a:pt x="865025" y="0"/>
                </a:lnTo>
                <a:cubicBezTo>
                  <a:pt x="1340750" y="320234"/>
                  <a:pt x="1967188" y="748716"/>
                  <a:pt x="2482718" y="1228172"/>
                </a:cubicBezTo>
                <a:lnTo>
                  <a:pt x="2692854" y="1434477"/>
                </a:lnTo>
                <a:lnTo>
                  <a:pt x="2637616" y="1398519"/>
                </a:lnTo>
                <a:cubicBezTo>
                  <a:pt x="2338709" y="1207951"/>
                  <a:pt x="1470347" y="700365"/>
                  <a:pt x="477010" y="223171"/>
                </a:cubicBezTo>
                <a:lnTo>
                  <a:pt x="0" y="3175"/>
                </a:lnTo>
                <a:close/>
              </a:path>
            </a:pathLst>
          </a:custGeom>
          <a:solidFill>
            <a:srgbClr val="3D0029"/>
          </a:solidFill>
          <a:ln>
            <a:no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userDrawn="1"/>
        </p:nvSpPr>
        <p:spPr>
          <a:xfrm flipH="1">
            <a:off x="2181007" y="143446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userDrawn="1">
            <p:ph type="pic" sz="quarter" idx="16" hasCustomPrompt="1"/>
          </p:nvPr>
        </p:nvSpPr>
        <p:spPr>
          <a:xfrm>
            <a:off x="-9525" y="-6350"/>
            <a:ext cx="4010056" cy="6877122"/>
          </a:xfrm>
          <a:custGeom>
            <a:avLst/>
            <a:gdLst>
              <a:gd name="connsiteX0" fmla="*/ 0 w 3856038"/>
              <a:gd name="connsiteY0" fmla="*/ 0 h 6877122"/>
              <a:gd name="connsiteX1" fmla="*/ 3213352 w 3856038"/>
              <a:gd name="connsiteY1" fmla="*/ 0 h 6877122"/>
              <a:gd name="connsiteX2" fmla="*/ 3856038 w 3856038"/>
              <a:gd name="connsiteY2" fmla="*/ 642686 h 6877122"/>
              <a:gd name="connsiteX3" fmla="*/ 3856038 w 3856038"/>
              <a:gd name="connsiteY3" fmla="*/ 6877122 h 6877122"/>
              <a:gd name="connsiteX4" fmla="*/ 0 w 3856038"/>
              <a:gd name="connsiteY4" fmla="*/ 6877122 h 6877122"/>
              <a:gd name="connsiteX5" fmla="*/ 0 w 3856038"/>
              <a:gd name="connsiteY5" fmla="*/ 0 h 6877122"/>
              <a:gd name="connsiteX0" fmla="*/ 0 w 4000531"/>
              <a:gd name="connsiteY0" fmla="*/ 0 h 6877122"/>
              <a:gd name="connsiteX1" fmla="*/ 4000531 w 4000531"/>
              <a:gd name="connsiteY1" fmla="*/ 0 h 6877122"/>
              <a:gd name="connsiteX2" fmla="*/ 3856038 w 4000531"/>
              <a:gd name="connsiteY2" fmla="*/ 642686 h 6877122"/>
              <a:gd name="connsiteX3" fmla="*/ 3856038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70361 w 4000531"/>
              <a:gd name="connsiteY2" fmla="*/ 1445768 h 6877122"/>
              <a:gd name="connsiteX3" fmla="*/ 3856038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70361 w 4000531"/>
              <a:gd name="connsiteY2" fmla="*/ 1445768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1700461 w 4000531"/>
              <a:gd name="connsiteY2" fmla="*/ 1315593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83061 w 4000531"/>
              <a:gd name="connsiteY2" fmla="*/ 1436243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83061 w 4000531"/>
              <a:gd name="connsiteY2" fmla="*/ 1436243 h 6877122"/>
              <a:gd name="connsiteX3" fmla="*/ 2798514 w 4000531"/>
              <a:gd name="connsiteY3" fmla="*/ 6877122 h 6877122"/>
              <a:gd name="connsiteX4" fmla="*/ 0 w 4000531"/>
              <a:gd name="connsiteY4" fmla="*/ 6877122 h 6877122"/>
              <a:gd name="connsiteX5" fmla="*/ 0 w 4000531"/>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0056" h="6877122">
                <a:moveTo>
                  <a:pt x="0" y="0"/>
                </a:moveTo>
                <a:lnTo>
                  <a:pt x="4010056" y="0"/>
                </a:lnTo>
                <a:cubicBezTo>
                  <a:pt x="3401058" y="446998"/>
                  <a:pt x="2855559" y="776520"/>
                  <a:pt x="2183061" y="1436243"/>
                </a:cubicBezTo>
                <a:lnTo>
                  <a:pt x="2798514" y="6877122"/>
                </a:lnTo>
                <a:lnTo>
                  <a:pt x="0" y="6877122"/>
                </a:lnTo>
                <a:lnTo>
                  <a:pt x="0" y="0"/>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4"/>
          </a:xfrm>
          <a:prstGeom prst="rect">
            <a:avLst/>
          </a:prstGeom>
        </p:spPr>
      </p:pic>
      <p:sp>
        <p:nvSpPr>
          <p:cNvPr id="9" name="Text Placeholder 12"/>
          <p:cNvSpPr>
            <a:spLocks noGrp="1"/>
          </p:cNvSpPr>
          <p:nvPr>
            <p:ph type="body" sz="quarter" idx="11" hasCustomPrompt="1"/>
          </p:nvPr>
        </p:nvSpPr>
        <p:spPr>
          <a:xfrm>
            <a:off x="4098464" y="1177025"/>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0" name="Text Placeholder 12"/>
          <p:cNvSpPr>
            <a:spLocks noGrp="1"/>
          </p:cNvSpPr>
          <p:nvPr>
            <p:ph type="body" sz="quarter" idx="12" hasCustomPrompt="1"/>
          </p:nvPr>
        </p:nvSpPr>
        <p:spPr>
          <a:xfrm>
            <a:off x="4098464" y="1653058"/>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1" name="Text Placeholder 12"/>
          <p:cNvSpPr>
            <a:spLocks noGrp="1"/>
          </p:cNvSpPr>
          <p:nvPr>
            <p:ph type="body" sz="quarter" idx="17" hasCustomPrompt="1"/>
          </p:nvPr>
        </p:nvSpPr>
        <p:spPr>
          <a:xfrm>
            <a:off x="4098464" y="2423063"/>
            <a:ext cx="4408918" cy="2817273"/>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Tree>
    <p:extLst>
      <p:ext uri="{BB962C8B-B14F-4D97-AF65-F5344CB8AC3E}">
        <p14:creationId xmlns:p14="http://schemas.microsoft.com/office/powerpoint/2010/main" val="859245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no image just text">
    <p:bg>
      <p:bgPr>
        <a:solidFill>
          <a:schemeClr val="bg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692685" y="1819747"/>
            <a:ext cx="7500339"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6" name="Text Placeholder 12"/>
          <p:cNvSpPr>
            <a:spLocks noGrp="1"/>
          </p:cNvSpPr>
          <p:nvPr>
            <p:ph type="body" sz="quarter" idx="11" hasCustomPrompt="1"/>
          </p:nvPr>
        </p:nvSpPr>
        <p:spPr>
          <a:xfrm>
            <a:off x="697237" y="573709"/>
            <a:ext cx="6453371"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7" name="Text Placeholder 12"/>
          <p:cNvSpPr>
            <a:spLocks noGrp="1"/>
          </p:cNvSpPr>
          <p:nvPr>
            <p:ph type="body" sz="quarter" idx="12" hasCustomPrompt="1"/>
          </p:nvPr>
        </p:nvSpPr>
        <p:spPr>
          <a:xfrm>
            <a:off x="697237" y="1049742"/>
            <a:ext cx="70203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1" name="Freeform 10"/>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7537" y="87527"/>
            <a:ext cx="1170308" cy="646724"/>
          </a:xfrm>
          <a:prstGeom prst="rect">
            <a:avLst/>
          </a:prstGeom>
        </p:spPr>
      </p:pic>
    </p:spTree>
    <p:extLst>
      <p:ext uri="{BB962C8B-B14F-4D97-AF65-F5344CB8AC3E}">
        <p14:creationId xmlns:p14="http://schemas.microsoft.com/office/powerpoint/2010/main" val="304471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no image just bullets">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7237" y="573709"/>
            <a:ext cx="6453371"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70203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3" name="Content Placeholder 2"/>
          <p:cNvSpPr>
            <a:spLocks noGrp="1"/>
          </p:cNvSpPr>
          <p:nvPr>
            <p:ph sz="quarter" idx="14"/>
          </p:nvPr>
        </p:nvSpPr>
        <p:spPr>
          <a:xfrm>
            <a:off x="694613" y="1824740"/>
            <a:ext cx="7452691" cy="3868738"/>
          </a:xfrm>
          <a:prstGeom prst="rect">
            <a:avLst/>
          </a:prstGeom>
        </p:spPr>
        <p:txBody>
          <a:bodyPr/>
          <a:lstStyle>
            <a:lvl1pPr>
              <a:defRPr lang="en-US" sz="1600" b="0" i="0" kern="1200" spc="0" baseline="0" dirty="0" smtClean="0">
                <a:solidFill>
                  <a:schemeClr val="tx1">
                    <a:lumMod val="75000"/>
                    <a:lumOff val="25000"/>
                  </a:schemeClr>
                </a:solidFill>
                <a:latin typeface="Arial" charset="0"/>
                <a:ea typeface="Arial" charset="0"/>
                <a:cs typeface="Arial" charset="0"/>
              </a:defRPr>
            </a:lvl1pPr>
            <a:lvl2pPr>
              <a:defRPr lang="en-US" sz="1600" b="0" i="0" kern="1200" spc="0" baseline="0" dirty="0" smtClean="0">
                <a:solidFill>
                  <a:schemeClr val="tx1">
                    <a:lumMod val="50000"/>
                    <a:lumOff val="50000"/>
                  </a:schemeClr>
                </a:solidFill>
                <a:latin typeface="Arial" charset="0"/>
                <a:ea typeface="Arial" charset="0"/>
                <a:cs typeface="Arial" charset="0"/>
              </a:defRPr>
            </a:lvl2pPr>
            <a:lvl3pPr>
              <a:defRPr lang="en-US" sz="1600" b="0" i="0" kern="1200" spc="0" baseline="0" dirty="0" smtClean="0">
                <a:solidFill>
                  <a:schemeClr val="tx1">
                    <a:lumMod val="50000"/>
                    <a:lumOff val="50000"/>
                  </a:schemeClr>
                </a:solidFill>
                <a:latin typeface="Arial" charset="0"/>
                <a:ea typeface="Arial" charset="0"/>
                <a:cs typeface="Arial" charset="0"/>
              </a:defRPr>
            </a:lvl3pPr>
            <a:lvl4pPr>
              <a:defRPr lang="en-US" sz="1600" b="0" i="0" kern="1200" spc="0" baseline="0" dirty="0" smtClean="0">
                <a:solidFill>
                  <a:schemeClr val="tx1">
                    <a:lumMod val="50000"/>
                    <a:lumOff val="50000"/>
                  </a:schemeClr>
                </a:solidFill>
                <a:latin typeface="Arial" charset="0"/>
                <a:ea typeface="Arial" charset="0"/>
                <a:cs typeface="Arial" charset="0"/>
              </a:defRPr>
            </a:lvl4pPr>
            <a:lvl5pPr>
              <a:defRPr lang="en-US" sz="1600" b="0" i="0" kern="1200" spc="0" baseline="0" dirty="0">
                <a:solidFill>
                  <a:schemeClr val="tx1">
                    <a:lumMod val="50000"/>
                    <a:lumOff val="50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17537" y="85239"/>
            <a:ext cx="1170308" cy="646724"/>
          </a:xfrm>
          <a:prstGeom prst="rect">
            <a:avLst/>
          </a:prstGeom>
        </p:spPr>
      </p:pic>
    </p:spTree>
    <p:extLst>
      <p:ext uri="{BB962C8B-B14F-4D97-AF65-F5344CB8AC3E}">
        <p14:creationId xmlns:p14="http://schemas.microsoft.com/office/powerpoint/2010/main" val="286565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bullets and box image">
    <p:bg>
      <p:bgPr>
        <a:solidFill>
          <a:schemeClr val="bg1"/>
        </a:solidFill>
        <a:effectLst/>
      </p:bgPr>
    </p:bg>
    <p:spTree>
      <p:nvGrpSpPr>
        <p:cNvPr id="1" name=""/>
        <p:cNvGrpSpPr/>
        <p:nvPr/>
      </p:nvGrpSpPr>
      <p:grpSpPr>
        <a:xfrm>
          <a:off x="0" y="0"/>
          <a:ext cx="0" cy="0"/>
          <a:chOff x="0" y="0"/>
          <a:chExt cx="0" cy="0"/>
        </a:xfrm>
      </p:grpSpPr>
      <p:sp>
        <p:nvSpPr>
          <p:cNvPr id="17" name="Picture Placeholder 2"/>
          <p:cNvSpPr>
            <a:spLocks noGrp="1"/>
          </p:cNvSpPr>
          <p:nvPr>
            <p:ph type="pic" sz="quarter" idx="14" hasCustomPrompt="1"/>
          </p:nvPr>
        </p:nvSpPr>
        <p:spPr>
          <a:xfrm>
            <a:off x="4988458" y="1819747"/>
            <a:ext cx="3251533" cy="3865829"/>
          </a:xfrm>
          <a:prstGeom prst="rect">
            <a:avLst/>
          </a:pr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
        <p:nvSpPr>
          <p:cNvPr id="18" name="Text Placeholder 12"/>
          <p:cNvSpPr>
            <a:spLocks noGrp="1"/>
          </p:cNvSpPr>
          <p:nvPr>
            <p:ph type="body" sz="quarter" idx="11" hasCustomPrompt="1"/>
          </p:nvPr>
        </p:nvSpPr>
        <p:spPr>
          <a:xfrm>
            <a:off x="697237" y="573709"/>
            <a:ext cx="6337408"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9" name="Text Placeholder 12"/>
          <p:cNvSpPr>
            <a:spLocks noGrp="1"/>
          </p:cNvSpPr>
          <p:nvPr>
            <p:ph type="body" sz="quarter" idx="12" hasCustomPrompt="1"/>
          </p:nvPr>
        </p:nvSpPr>
        <p:spPr>
          <a:xfrm>
            <a:off x="697237" y="1049742"/>
            <a:ext cx="70336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0" name="Text Placeholder 12"/>
          <p:cNvSpPr>
            <a:spLocks noGrp="1"/>
          </p:cNvSpPr>
          <p:nvPr>
            <p:ph type="body" sz="quarter" idx="13" hasCustomPrompt="1"/>
          </p:nvPr>
        </p:nvSpPr>
        <p:spPr>
          <a:xfrm>
            <a:off x="692685" y="1819747"/>
            <a:ext cx="4123759"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0" name="Freeform 9"/>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0837" y="82742"/>
            <a:ext cx="1170308" cy="646724"/>
          </a:xfrm>
          <a:prstGeom prst="rect">
            <a:avLst/>
          </a:prstGeom>
        </p:spPr>
      </p:pic>
    </p:spTree>
    <p:extLst>
      <p:ext uri="{BB962C8B-B14F-4D97-AF65-F5344CB8AC3E}">
        <p14:creationId xmlns:p14="http://schemas.microsoft.com/office/powerpoint/2010/main" val="170238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ith image left 1">
    <p:bg>
      <p:bgPr>
        <a:solidFill>
          <a:srgbClr val="3D0029"/>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336549" y="2681288"/>
            <a:ext cx="429930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336548" y="3175429"/>
            <a:ext cx="429930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4336549" y="4769643"/>
            <a:ext cx="4389114"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4068" y="381460"/>
            <a:ext cx="1344797" cy="743147"/>
          </a:xfrm>
          <a:prstGeom prst="rect">
            <a:avLst/>
          </a:prstGeom>
        </p:spPr>
      </p:pic>
      <p:sp>
        <p:nvSpPr>
          <p:cNvPr id="15" name="TextBox 14"/>
          <p:cNvSpPr txBox="1">
            <a:spLocks/>
          </p:cNvSpPr>
          <p:nvPr userDrawn="1"/>
        </p:nvSpPr>
        <p:spPr>
          <a:xfrm>
            <a:off x="2808483" y="3824449"/>
            <a:ext cx="940694" cy="3042696"/>
          </a:xfrm>
          <a:custGeom>
            <a:avLst/>
            <a:gdLst>
              <a:gd name="connsiteX0" fmla="*/ 940694 w 940694"/>
              <a:gd name="connsiteY0" fmla="*/ 0 h 3042696"/>
              <a:gd name="connsiteX1" fmla="*/ 930863 w 940694"/>
              <a:gd name="connsiteY1" fmla="*/ 293732 h 3042696"/>
              <a:gd name="connsiteX2" fmla="*/ 684107 w 940694"/>
              <a:gd name="connsiteY2" fmla="*/ 2408921 h 3042696"/>
              <a:gd name="connsiteX3" fmla="*/ 577814 w 940694"/>
              <a:gd name="connsiteY3" fmla="*/ 2974932 h 3042696"/>
              <a:gd name="connsiteX4" fmla="*/ 565088 w 940694"/>
              <a:gd name="connsiteY4" fmla="*/ 3042696 h 3042696"/>
              <a:gd name="connsiteX5" fmla="*/ 0 w 940694"/>
              <a:gd name="connsiteY5" fmla="*/ 3042696 h 3042696"/>
              <a:gd name="connsiteX6" fmla="*/ 0 w 940694"/>
              <a:gd name="connsiteY6" fmla="*/ 3042695 h 3042696"/>
              <a:gd name="connsiteX7" fmla="*/ 8357 w 940694"/>
              <a:gd name="connsiteY7" fmla="*/ 3042695 h 3042696"/>
              <a:gd name="connsiteX8" fmla="*/ 38235 w 940694"/>
              <a:gd name="connsiteY8" fmla="*/ 2964086 h 3042696"/>
              <a:gd name="connsiteX9" fmla="*/ 242843 w 940694"/>
              <a:gd name="connsiteY9" fmla="*/ 2425753 h 3042696"/>
              <a:gd name="connsiteX10" fmla="*/ 928311 w 940694"/>
              <a:gd name="connsiteY10" fmla="*/ 65588 h 304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0694" h="3042696">
                <a:moveTo>
                  <a:pt x="940694" y="0"/>
                </a:moveTo>
                <a:lnTo>
                  <a:pt x="930863" y="293732"/>
                </a:lnTo>
                <a:cubicBezTo>
                  <a:pt x="896378" y="1051293"/>
                  <a:pt x="802043" y="1741153"/>
                  <a:pt x="684107" y="2408921"/>
                </a:cubicBezTo>
                <a:lnTo>
                  <a:pt x="577814" y="2974932"/>
                </a:lnTo>
                <a:lnTo>
                  <a:pt x="565088" y="3042696"/>
                </a:lnTo>
                <a:lnTo>
                  <a:pt x="0" y="3042696"/>
                </a:lnTo>
                <a:lnTo>
                  <a:pt x="0" y="3042695"/>
                </a:lnTo>
                <a:lnTo>
                  <a:pt x="8357" y="3042695"/>
                </a:lnTo>
                <a:lnTo>
                  <a:pt x="38235" y="2964086"/>
                </a:lnTo>
                <a:lnTo>
                  <a:pt x="242843" y="2425753"/>
                </a:lnTo>
                <a:cubicBezTo>
                  <a:pt x="510320" y="1698400"/>
                  <a:pt x="752553" y="937203"/>
                  <a:pt x="928311" y="65588"/>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a:off x="3547606" y="820638"/>
            <a:ext cx="475808" cy="3003811"/>
          </a:xfrm>
          <a:custGeom>
            <a:avLst/>
            <a:gdLst>
              <a:gd name="connsiteX0" fmla="*/ 0 w 515930"/>
              <a:gd name="connsiteY0" fmla="*/ 0 h 3006986"/>
              <a:gd name="connsiteX1" fmla="*/ 40122 w 515930"/>
              <a:gd name="connsiteY1" fmla="*/ 3291 h 3006986"/>
              <a:gd name="connsiteX2" fmla="*/ 515930 w 515930"/>
              <a:gd name="connsiteY2" fmla="*/ 49906 h 3006986"/>
              <a:gd name="connsiteX3" fmla="*/ 292022 w 515930"/>
              <a:gd name="connsiteY3" fmla="*/ 2740393 h 3006986"/>
              <a:gd name="connsiteX4" fmla="*/ 241692 w 515930"/>
              <a:gd name="connsiteY4" fmla="*/ 3006986 h 3006986"/>
              <a:gd name="connsiteX5" fmla="*/ 242870 w 515930"/>
              <a:gd name="connsiteY5" fmla="*/ 2971771 h 3006986"/>
              <a:gd name="connsiteX6" fmla="*/ 61475 w 515930"/>
              <a:gd name="connsiteY6" fmla="*/ 369997 h 3006986"/>
              <a:gd name="connsiteX7" fmla="*/ 0 w 515930"/>
              <a:gd name="connsiteY7" fmla="*/ 0 h 3006986"/>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21353 w 475808"/>
              <a:gd name="connsiteY6" fmla="*/ 366822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808" h="3003811">
                <a:moveTo>
                  <a:pt x="1153" y="0"/>
                </a:moveTo>
                <a:lnTo>
                  <a:pt x="0" y="116"/>
                </a:lnTo>
                <a:lnTo>
                  <a:pt x="475808" y="46731"/>
                </a:lnTo>
                <a:cubicBezTo>
                  <a:pt x="474427" y="1069625"/>
                  <a:pt x="390584" y="1949355"/>
                  <a:pt x="251900" y="2737218"/>
                </a:cubicBezTo>
                <a:lnTo>
                  <a:pt x="201570" y="3003811"/>
                </a:lnTo>
                <a:cubicBezTo>
                  <a:pt x="201963" y="2992073"/>
                  <a:pt x="202355" y="2980334"/>
                  <a:pt x="202748" y="2968596"/>
                </a:cubicBezTo>
                <a:cubicBezTo>
                  <a:pt x="238444" y="2139960"/>
                  <a:pt x="151962" y="1345056"/>
                  <a:pt x="43578" y="369997"/>
                </a:cubicBezTo>
                <a:lnTo>
                  <a:pt x="1153" y="0"/>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21" name="Picture Placeholder 3"/>
          <p:cNvSpPr>
            <a:spLocks noGrp="1"/>
          </p:cNvSpPr>
          <p:nvPr>
            <p:ph type="pic" sz="quarter" idx="16" hasCustomPrompt="1"/>
          </p:nvPr>
        </p:nvSpPr>
        <p:spPr>
          <a:xfrm>
            <a:off x="-11555" y="677722"/>
            <a:ext cx="3778706" cy="6189423"/>
          </a:xfrm>
          <a:custGeom>
            <a:avLst/>
            <a:gdLst>
              <a:gd name="connsiteX0" fmla="*/ 0 w 5462588"/>
              <a:gd name="connsiteY0" fmla="*/ 0 h 6049962"/>
              <a:gd name="connsiteX1" fmla="*/ 4552138 w 5462588"/>
              <a:gd name="connsiteY1" fmla="*/ 0 h 6049962"/>
              <a:gd name="connsiteX2" fmla="*/ 5462588 w 5462588"/>
              <a:gd name="connsiteY2" fmla="*/ 910450 h 6049962"/>
              <a:gd name="connsiteX3" fmla="*/ 5462588 w 5462588"/>
              <a:gd name="connsiteY3" fmla="*/ 6049962 h 6049962"/>
              <a:gd name="connsiteX4" fmla="*/ 0 w 5462588"/>
              <a:gd name="connsiteY4" fmla="*/ 6049962 h 6049962"/>
              <a:gd name="connsiteX5" fmla="*/ 0 w 5462588"/>
              <a:gd name="connsiteY5" fmla="*/ 0 h 6049962"/>
              <a:gd name="connsiteX0" fmla="*/ 0 w 5503709"/>
              <a:gd name="connsiteY0" fmla="*/ 0 h 6049962"/>
              <a:gd name="connsiteX1" fmla="*/ 5503709 w 5503709"/>
              <a:gd name="connsiteY1" fmla="*/ 7434 h 6049962"/>
              <a:gd name="connsiteX2" fmla="*/ 5462588 w 5503709"/>
              <a:gd name="connsiteY2" fmla="*/ 910450 h 6049962"/>
              <a:gd name="connsiteX3" fmla="*/ 5462588 w 5503709"/>
              <a:gd name="connsiteY3" fmla="*/ 6049962 h 6049962"/>
              <a:gd name="connsiteX4" fmla="*/ 0 w 5503709"/>
              <a:gd name="connsiteY4" fmla="*/ 6049962 h 6049962"/>
              <a:gd name="connsiteX5" fmla="*/ 0 w 5503709"/>
              <a:gd name="connsiteY5" fmla="*/ 0 h 6049962"/>
              <a:gd name="connsiteX0" fmla="*/ 0 w 5503709"/>
              <a:gd name="connsiteY0" fmla="*/ 104097 h 6154059"/>
              <a:gd name="connsiteX1" fmla="*/ 5503709 w 5503709"/>
              <a:gd name="connsiteY1" fmla="*/ 111531 h 6154059"/>
              <a:gd name="connsiteX2" fmla="*/ 5462588 w 5503709"/>
              <a:gd name="connsiteY2" fmla="*/ 1014547 h 6154059"/>
              <a:gd name="connsiteX3" fmla="*/ 5462588 w 5503709"/>
              <a:gd name="connsiteY3" fmla="*/ 6154059 h 6154059"/>
              <a:gd name="connsiteX4" fmla="*/ 0 w 5503709"/>
              <a:gd name="connsiteY4" fmla="*/ 6154059 h 6154059"/>
              <a:gd name="connsiteX5" fmla="*/ 0 w 5503709"/>
              <a:gd name="connsiteY5" fmla="*/ 104097 h 6154059"/>
              <a:gd name="connsiteX0" fmla="*/ 0 w 5503709"/>
              <a:gd name="connsiteY0" fmla="*/ 143333 h 6193295"/>
              <a:gd name="connsiteX1" fmla="*/ 5503709 w 5503709"/>
              <a:gd name="connsiteY1" fmla="*/ 150767 h 6193295"/>
              <a:gd name="connsiteX2" fmla="*/ 5462588 w 5503709"/>
              <a:gd name="connsiteY2" fmla="*/ 1053783 h 6193295"/>
              <a:gd name="connsiteX3" fmla="*/ 5462588 w 5503709"/>
              <a:gd name="connsiteY3" fmla="*/ 6193295 h 6193295"/>
              <a:gd name="connsiteX4" fmla="*/ 0 w 5503709"/>
              <a:gd name="connsiteY4" fmla="*/ 6193295 h 6193295"/>
              <a:gd name="connsiteX5" fmla="*/ 0 w 5503709"/>
              <a:gd name="connsiteY5" fmla="*/ 143333 h 6193295"/>
              <a:gd name="connsiteX0" fmla="*/ 0 w 5503709"/>
              <a:gd name="connsiteY0" fmla="*/ 143333 h 6193295"/>
              <a:gd name="connsiteX1" fmla="*/ 5503709 w 5503709"/>
              <a:gd name="connsiteY1" fmla="*/ 150767 h 6193295"/>
              <a:gd name="connsiteX2" fmla="*/ 5462588 w 5503709"/>
              <a:gd name="connsiteY2" fmla="*/ 1053783 h 6193295"/>
              <a:gd name="connsiteX3" fmla="*/ 4786080 w 5503709"/>
              <a:gd name="connsiteY3" fmla="*/ 6193295 h 6193295"/>
              <a:gd name="connsiteX4" fmla="*/ 0 w 5503709"/>
              <a:gd name="connsiteY4" fmla="*/ 6193295 h 6193295"/>
              <a:gd name="connsiteX5" fmla="*/ 0 w 5503709"/>
              <a:gd name="connsiteY5" fmla="*/ 143333 h 6193295"/>
              <a:gd name="connsiteX0" fmla="*/ 0 w 5693046"/>
              <a:gd name="connsiteY0" fmla="*/ 143333 h 6193295"/>
              <a:gd name="connsiteX1" fmla="*/ 5503709 w 5693046"/>
              <a:gd name="connsiteY1" fmla="*/ 150767 h 6193295"/>
              <a:gd name="connsiteX2" fmla="*/ 5693046 w 5693046"/>
              <a:gd name="connsiteY2" fmla="*/ 3179949 h 6193295"/>
              <a:gd name="connsiteX3" fmla="*/ 4786080 w 5693046"/>
              <a:gd name="connsiteY3" fmla="*/ 6193295 h 6193295"/>
              <a:gd name="connsiteX4" fmla="*/ 0 w 5693046"/>
              <a:gd name="connsiteY4" fmla="*/ 6193295 h 6193295"/>
              <a:gd name="connsiteX5" fmla="*/ 0 w 5693046"/>
              <a:gd name="connsiteY5" fmla="*/ 143333 h 6193295"/>
              <a:gd name="connsiteX0" fmla="*/ 0 w 5705796"/>
              <a:gd name="connsiteY0" fmla="*/ 143333 h 6193295"/>
              <a:gd name="connsiteX1" fmla="*/ 5503709 w 5705796"/>
              <a:gd name="connsiteY1" fmla="*/ 150767 h 6193295"/>
              <a:gd name="connsiteX2" fmla="*/ 5693046 w 5705796"/>
              <a:gd name="connsiteY2" fmla="*/ 3179949 h 6193295"/>
              <a:gd name="connsiteX3" fmla="*/ 4786080 w 5705796"/>
              <a:gd name="connsiteY3" fmla="*/ 6193295 h 6193295"/>
              <a:gd name="connsiteX4" fmla="*/ 0 w 5705796"/>
              <a:gd name="connsiteY4" fmla="*/ 6193295 h 6193295"/>
              <a:gd name="connsiteX5" fmla="*/ 0 w 5705796"/>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1920240 w 5708471"/>
              <a:gd name="connsiteY0" fmla="*/ 80600 h 6267722"/>
              <a:gd name="connsiteX1" fmla="*/ 5503709 w 5708471"/>
              <a:gd name="connsiteY1" fmla="*/ 225194 h 6267722"/>
              <a:gd name="connsiteX2" fmla="*/ 5693046 w 5708471"/>
              <a:gd name="connsiteY2" fmla="*/ 3254376 h 6267722"/>
              <a:gd name="connsiteX3" fmla="*/ 4786080 w 5708471"/>
              <a:gd name="connsiteY3" fmla="*/ 6267722 h 6267722"/>
              <a:gd name="connsiteX4" fmla="*/ 0 w 5708471"/>
              <a:gd name="connsiteY4" fmla="*/ 6267722 h 6267722"/>
              <a:gd name="connsiteX5" fmla="*/ 1920240 w 5708471"/>
              <a:gd name="connsiteY5" fmla="*/ 80600 h 6267722"/>
              <a:gd name="connsiteX0" fmla="*/ 0 w 3788231"/>
              <a:gd name="connsiteY0" fmla="*/ 80600 h 6322586"/>
              <a:gd name="connsiteX1" fmla="*/ 3583469 w 3788231"/>
              <a:gd name="connsiteY1" fmla="*/ 225194 h 6322586"/>
              <a:gd name="connsiteX2" fmla="*/ 3772806 w 3788231"/>
              <a:gd name="connsiteY2" fmla="*/ 3254376 h 6322586"/>
              <a:gd name="connsiteX3" fmla="*/ 2865840 w 3788231"/>
              <a:gd name="connsiteY3" fmla="*/ 6267722 h 6322586"/>
              <a:gd name="connsiteX4" fmla="*/ 91440 w 3788231"/>
              <a:gd name="connsiteY4" fmla="*/ 6322586 h 6322586"/>
              <a:gd name="connsiteX5" fmla="*/ 0 w 3788231"/>
              <a:gd name="connsiteY5" fmla="*/ 80600 h 6322586"/>
              <a:gd name="connsiteX0" fmla="*/ 0 w 3788231"/>
              <a:gd name="connsiteY0" fmla="*/ 80600 h 6286010"/>
              <a:gd name="connsiteX1" fmla="*/ 3583469 w 3788231"/>
              <a:gd name="connsiteY1" fmla="*/ 225194 h 6286010"/>
              <a:gd name="connsiteX2" fmla="*/ 3772806 w 3788231"/>
              <a:gd name="connsiteY2" fmla="*/ 3254376 h 6286010"/>
              <a:gd name="connsiteX3" fmla="*/ 2865840 w 3788231"/>
              <a:gd name="connsiteY3" fmla="*/ 6267722 h 6286010"/>
              <a:gd name="connsiteX4" fmla="*/ 0 w 3788231"/>
              <a:gd name="connsiteY4" fmla="*/ 6286010 h 6286010"/>
              <a:gd name="connsiteX5" fmla="*/ 0 w 3788231"/>
              <a:gd name="connsiteY5" fmla="*/ 80600 h 6286010"/>
              <a:gd name="connsiteX0" fmla="*/ 28575 w 3788231"/>
              <a:gd name="connsiteY0" fmla="*/ 81647 h 6283882"/>
              <a:gd name="connsiteX1" fmla="*/ 3583469 w 3788231"/>
              <a:gd name="connsiteY1" fmla="*/ 223066 h 6283882"/>
              <a:gd name="connsiteX2" fmla="*/ 3772806 w 3788231"/>
              <a:gd name="connsiteY2" fmla="*/ 3252248 h 6283882"/>
              <a:gd name="connsiteX3" fmla="*/ 2865840 w 3788231"/>
              <a:gd name="connsiteY3" fmla="*/ 6265594 h 6283882"/>
              <a:gd name="connsiteX4" fmla="*/ 0 w 3788231"/>
              <a:gd name="connsiteY4" fmla="*/ 6283882 h 6283882"/>
              <a:gd name="connsiteX5" fmla="*/ 28575 w 3788231"/>
              <a:gd name="connsiteY5" fmla="*/ 81647 h 6283882"/>
              <a:gd name="connsiteX0" fmla="*/ 41275 w 3800931"/>
              <a:gd name="connsiteY0" fmla="*/ 81647 h 6274357"/>
              <a:gd name="connsiteX1" fmla="*/ 3596169 w 3800931"/>
              <a:gd name="connsiteY1" fmla="*/ 223066 h 6274357"/>
              <a:gd name="connsiteX2" fmla="*/ 3785506 w 3800931"/>
              <a:gd name="connsiteY2" fmla="*/ 3252248 h 6274357"/>
              <a:gd name="connsiteX3" fmla="*/ 2878540 w 3800931"/>
              <a:gd name="connsiteY3" fmla="*/ 6265594 h 6274357"/>
              <a:gd name="connsiteX4" fmla="*/ 0 w 3800931"/>
              <a:gd name="connsiteY4" fmla="*/ 6274357 h 6274357"/>
              <a:gd name="connsiteX5" fmla="*/ 41275 w 3800931"/>
              <a:gd name="connsiteY5" fmla="*/ 81647 h 6274357"/>
              <a:gd name="connsiteX0" fmla="*/ 31750 w 3791406"/>
              <a:gd name="connsiteY0" fmla="*/ 81647 h 6277532"/>
              <a:gd name="connsiteX1" fmla="*/ 3586644 w 3791406"/>
              <a:gd name="connsiteY1" fmla="*/ 223066 h 6277532"/>
              <a:gd name="connsiteX2" fmla="*/ 3775981 w 3791406"/>
              <a:gd name="connsiteY2" fmla="*/ 3252248 h 6277532"/>
              <a:gd name="connsiteX3" fmla="*/ 2869015 w 3791406"/>
              <a:gd name="connsiteY3" fmla="*/ 6265594 h 6277532"/>
              <a:gd name="connsiteX4" fmla="*/ 0 w 3791406"/>
              <a:gd name="connsiteY4" fmla="*/ 6277532 h 6277532"/>
              <a:gd name="connsiteX5" fmla="*/ 31750 w 3791406"/>
              <a:gd name="connsiteY5" fmla="*/ 81647 h 6277532"/>
              <a:gd name="connsiteX0" fmla="*/ 31750 w 3791406"/>
              <a:gd name="connsiteY0" fmla="*/ 35321 h 6231206"/>
              <a:gd name="connsiteX1" fmla="*/ 3586644 w 3791406"/>
              <a:gd name="connsiteY1" fmla="*/ 176740 h 6231206"/>
              <a:gd name="connsiteX2" fmla="*/ 3775981 w 3791406"/>
              <a:gd name="connsiteY2" fmla="*/ 3205922 h 6231206"/>
              <a:gd name="connsiteX3" fmla="*/ 2869015 w 3791406"/>
              <a:gd name="connsiteY3" fmla="*/ 6219268 h 6231206"/>
              <a:gd name="connsiteX4" fmla="*/ 0 w 3791406"/>
              <a:gd name="connsiteY4" fmla="*/ 6231206 h 6231206"/>
              <a:gd name="connsiteX5" fmla="*/ 31750 w 3791406"/>
              <a:gd name="connsiteY5" fmla="*/ 35321 h 6231206"/>
              <a:gd name="connsiteX0" fmla="*/ 31750 w 3791406"/>
              <a:gd name="connsiteY0" fmla="*/ 19801 h 6215686"/>
              <a:gd name="connsiteX1" fmla="*/ 3586644 w 3791406"/>
              <a:gd name="connsiteY1" fmla="*/ 161220 h 6215686"/>
              <a:gd name="connsiteX2" fmla="*/ 3775981 w 3791406"/>
              <a:gd name="connsiteY2" fmla="*/ 3190402 h 6215686"/>
              <a:gd name="connsiteX3" fmla="*/ 2869015 w 3791406"/>
              <a:gd name="connsiteY3" fmla="*/ 6203748 h 6215686"/>
              <a:gd name="connsiteX4" fmla="*/ 0 w 3791406"/>
              <a:gd name="connsiteY4" fmla="*/ 6215686 h 6215686"/>
              <a:gd name="connsiteX5" fmla="*/ 31750 w 3791406"/>
              <a:gd name="connsiteY5" fmla="*/ 19801 h 6215686"/>
              <a:gd name="connsiteX0" fmla="*/ 31750 w 3791406"/>
              <a:gd name="connsiteY0" fmla="*/ 9351 h 6205236"/>
              <a:gd name="connsiteX1" fmla="*/ 3586644 w 3791406"/>
              <a:gd name="connsiteY1" fmla="*/ 150770 h 6205236"/>
              <a:gd name="connsiteX2" fmla="*/ 3775981 w 3791406"/>
              <a:gd name="connsiteY2" fmla="*/ 3179952 h 6205236"/>
              <a:gd name="connsiteX3" fmla="*/ 2869015 w 3791406"/>
              <a:gd name="connsiteY3" fmla="*/ 6193298 h 6205236"/>
              <a:gd name="connsiteX4" fmla="*/ 0 w 3791406"/>
              <a:gd name="connsiteY4" fmla="*/ 6205236 h 6205236"/>
              <a:gd name="connsiteX5" fmla="*/ 31750 w 3791406"/>
              <a:gd name="connsiteY5" fmla="*/ 9351 h 6205236"/>
              <a:gd name="connsiteX0" fmla="*/ 15875 w 3791406"/>
              <a:gd name="connsiteY0" fmla="*/ 11826 h 6201361"/>
              <a:gd name="connsiteX1" fmla="*/ 3586644 w 3791406"/>
              <a:gd name="connsiteY1" fmla="*/ 146895 h 6201361"/>
              <a:gd name="connsiteX2" fmla="*/ 3775981 w 3791406"/>
              <a:gd name="connsiteY2" fmla="*/ 3176077 h 6201361"/>
              <a:gd name="connsiteX3" fmla="*/ 2869015 w 3791406"/>
              <a:gd name="connsiteY3" fmla="*/ 6189423 h 6201361"/>
              <a:gd name="connsiteX4" fmla="*/ 0 w 3791406"/>
              <a:gd name="connsiteY4" fmla="*/ 6201361 h 6201361"/>
              <a:gd name="connsiteX5" fmla="*/ 15875 w 3791406"/>
              <a:gd name="connsiteY5" fmla="*/ 11826 h 6201361"/>
              <a:gd name="connsiteX0" fmla="*/ 22225 w 3797756"/>
              <a:gd name="connsiteY0" fmla="*/ 11826 h 6198186"/>
              <a:gd name="connsiteX1" fmla="*/ 3592994 w 3797756"/>
              <a:gd name="connsiteY1" fmla="*/ 146895 h 6198186"/>
              <a:gd name="connsiteX2" fmla="*/ 3782331 w 3797756"/>
              <a:gd name="connsiteY2" fmla="*/ 3176077 h 6198186"/>
              <a:gd name="connsiteX3" fmla="*/ 2875365 w 3797756"/>
              <a:gd name="connsiteY3" fmla="*/ 6189423 h 6198186"/>
              <a:gd name="connsiteX4" fmla="*/ 0 w 3797756"/>
              <a:gd name="connsiteY4" fmla="*/ 6198186 h 6198186"/>
              <a:gd name="connsiteX5" fmla="*/ 22225 w 3797756"/>
              <a:gd name="connsiteY5" fmla="*/ 11826 h 6198186"/>
              <a:gd name="connsiteX0" fmla="*/ 271 w 3775802"/>
              <a:gd name="connsiteY0" fmla="*/ 11826 h 6195011"/>
              <a:gd name="connsiteX1" fmla="*/ 3571040 w 3775802"/>
              <a:gd name="connsiteY1" fmla="*/ 146895 h 6195011"/>
              <a:gd name="connsiteX2" fmla="*/ 3760377 w 3775802"/>
              <a:gd name="connsiteY2" fmla="*/ 3176077 h 6195011"/>
              <a:gd name="connsiteX3" fmla="*/ 2853411 w 3775802"/>
              <a:gd name="connsiteY3" fmla="*/ 6189423 h 6195011"/>
              <a:gd name="connsiteX4" fmla="*/ 63771 w 3775802"/>
              <a:gd name="connsiteY4" fmla="*/ 6195011 h 6195011"/>
              <a:gd name="connsiteX5" fmla="*/ 271 w 3775802"/>
              <a:gd name="connsiteY5" fmla="*/ 11826 h 6195011"/>
              <a:gd name="connsiteX0" fmla="*/ 3175 w 3778706"/>
              <a:gd name="connsiteY0" fmla="*/ 11826 h 6189423"/>
              <a:gd name="connsiteX1" fmla="*/ 3573944 w 3778706"/>
              <a:gd name="connsiteY1" fmla="*/ 146895 h 6189423"/>
              <a:gd name="connsiteX2" fmla="*/ 3763281 w 3778706"/>
              <a:gd name="connsiteY2" fmla="*/ 3176077 h 6189423"/>
              <a:gd name="connsiteX3" fmla="*/ 2856315 w 3778706"/>
              <a:gd name="connsiteY3" fmla="*/ 6189423 h 6189423"/>
              <a:gd name="connsiteX4" fmla="*/ 0 w 3778706"/>
              <a:gd name="connsiteY4" fmla="*/ 6188661 h 6189423"/>
              <a:gd name="connsiteX5" fmla="*/ 3175 w 3778706"/>
              <a:gd name="connsiteY5" fmla="*/ 11826 h 61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6" h="6189423">
                <a:moveTo>
                  <a:pt x="3175" y="11826"/>
                </a:moveTo>
                <a:cubicBezTo>
                  <a:pt x="490152" y="19105"/>
                  <a:pt x="977762" y="-69160"/>
                  <a:pt x="3573944" y="146895"/>
                </a:cubicBezTo>
                <a:cubicBezTo>
                  <a:pt x="3681661" y="1164056"/>
                  <a:pt x="3826549" y="2114311"/>
                  <a:pt x="3763281" y="3176077"/>
                </a:cubicBezTo>
                <a:cubicBezTo>
                  <a:pt x="3557603" y="4210263"/>
                  <a:pt x="3232979" y="5214711"/>
                  <a:pt x="2856315" y="6189423"/>
                </a:cubicBezTo>
                <a:lnTo>
                  <a:pt x="0" y="6188661"/>
                </a:lnTo>
                <a:cubicBezTo>
                  <a:pt x="5292" y="4125483"/>
                  <a:pt x="-2117" y="2075004"/>
                  <a:pt x="3175" y="11826"/>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defRPr>
            </a:lvl1pPr>
          </a:lstStyle>
          <a:p>
            <a:r>
              <a:rPr lang="en-US" dirty="0"/>
              <a:t>Click icon below to add picture</a:t>
            </a:r>
          </a:p>
        </p:txBody>
      </p:sp>
      <p:pic>
        <p:nvPicPr>
          <p:cNvPr id="26" name="Picture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spTree>
    <p:extLst>
      <p:ext uri="{BB962C8B-B14F-4D97-AF65-F5344CB8AC3E}">
        <p14:creationId xmlns:p14="http://schemas.microsoft.com/office/powerpoint/2010/main" val="130335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 no image 2">
    <p:bg>
      <p:bgPr>
        <a:solidFill>
          <a:srgbClr val="3D0029"/>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6" y="381460"/>
            <a:ext cx="1344797" cy="743147"/>
          </a:xfrm>
          <a:prstGeom prst="rect">
            <a:avLst/>
          </a:prstGeom>
        </p:spPr>
      </p:pic>
      <p:sp>
        <p:nvSpPr>
          <p:cNvPr id="10" name="TextBox 9"/>
          <p:cNvSpPr txBox="1">
            <a:spLocks/>
          </p:cNvSpPr>
          <p:nvPr userDrawn="1"/>
        </p:nvSpPr>
        <p:spPr>
          <a:xfrm rot="19740735" flipH="1">
            <a:off x="6452756"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3502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20" name="Freeform 19"/>
          <p:cNvSpPr/>
          <p:nvPr userDrawn="1"/>
        </p:nvSpPr>
        <p:spPr>
          <a:xfrm>
            <a:off x="7143369"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22"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3"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312661561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with image right 2">
    <p:bg>
      <p:bgRef idx="1001">
        <a:schemeClr val="bg1"/>
      </p:bgRef>
    </p:bg>
    <p:spTree>
      <p:nvGrpSpPr>
        <p:cNvPr id="1" name=""/>
        <p:cNvGrpSpPr/>
        <p:nvPr/>
      </p:nvGrpSpPr>
      <p:grpSpPr>
        <a:xfrm>
          <a:off x="0" y="0"/>
          <a:ext cx="0" cy="0"/>
          <a:chOff x="0" y="0"/>
          <a:chExt cx="0" cy="0"/>
        </a:xfrm>
      </p:grpSpPr>
      <p:sp>
        <p:nvSpPr>
          <p:cNvPr id="8" name="Freeform 7"/>
          <p:cNvSpPr/>
          <p:nvPr userDrawn="1"/>
        </p:nvSpPr>
        <p:spPr>
          <a:xfrm flipH="1">
            <a:off x="5156679" y="-3176"/>
            <a:ext cx="2708729" cy="144082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661104"/>
              <a:gd name="connsiteY0" fmla="*/ 22225 h 1440827"/>
              <a:gd name="connsiteX1" fmla="*/ 823750 w 2661104"/>
              <a:gd name="connsiteY1" fmla="*/ 0 h 1440827"/>
              <a:gd name="connsiteX2" fmla="*/ 2450968 w 2661104"/>
              <a:gd name="connsiteY2" fmla="*/ 1234522 h 1440827"/>
              <a:gd name="connsiteX3" fmla="*/ 2661104 w 2661104"/>
              <a:gd name="connsiteY3" fmla="*/ 1440827 h 1440827"/>
              <a:gd name="connsiteX4" fmla="*/ 2605866 w 2661104"/>
              <a:gd name="connsiteY4" fmla="*/ 1404869 h 1440827"/>
              <a:gd name="connsiteX5" fmla="*/ 445260 w 2661104"/>
              <a:gd name="connsiteY5" fmla="*/ 229521 h 1440827"/>
              <a:gd name="connsiteX6" fmla="*/ 0 w 2661104"/>
              <a:gd name="connsiteY6" fmla="*/ 22225 h 1440827"/>
              <a:gd name="connsiteX0" fmla="*/ 0 w 2692854"/>
              <a:gd name="connsiteY0" fmla="*/ 3175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3175 h 1440827"/>
              <a:gd name="connsiteX0" fmla="*/ 0 w 2692854"/>
              <a:gd name="connsiteY0" fmla="*/ 6350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6350 h 1440827"/>
              <a:gd name="connsiteX0" fmla="*/ 0 w 2696029"/>
              <a:gd name="connsiteY0" fmla="*/ 0 h 1440827"/>
              <a:gd name="connsiteX1" fmla="*/ 858675 w 2696029"/>
              <a:gd name="connsiteY1" fmla="*/ 0 h 1440827"/>
              <a:gd name="connsiteX2" fmla="*/ 2485893 w 2696029"/>
              <a:gd name="connsiteY2" fmla="*/ 1234522 h 1440827"/>
              <a:gd name="connsiteX3" fmla="*/ 2696029 w 2696029"/>
              <a:gd name="connsiteY3" fmla="*/ 1440827 h 1440827"/>
              <a:gd name="connsiteX4" fmla="*/ 2640791 w 2696029"/>
              <a:gd name="connsiteY4" fmla="*/ 1404869 h 1440827"/>
              <a:gd name="connsiteX5" fmla="*/ 480185 w 2696029"/>
              <a:gd name="connsiteY5" fmla="*/ 229521 h 1440827"/>
              <a:gd name="connsiteX6" fmla="*/ 0 w 2696029"/>
              <a:gd name="connsiteY6" fmla="*/ 0 h 1440827"/>
              <a:gd name="connsiteX0" fmla="*/ 0 w 2708729"/>
              <a:gd name="connsiteY0" fmla="*/ 0 h 1440827"/>
              <a:gd name="connsiteX1" fmla="*/ 871375 w 2708729"/>
              <a:gd name="connsiteY1" fmla="*/ 0 h 1440827"/>
              <a:gd name="connsiteX2" fmla="*/ 2498593 w 2708729"/>
              <a:gd name="connsiteY2" fmla="*/ 1234522 h 1440827"/>
              <a:gd name="connsiteX3" fmla="*/ 2708729 w 2708729"/>
              <a:gd name="connsiteY3" fmla="*/ 1440827 h 1440827"/>
              <a:gd name="connsiteX4" fmla="*/ 2653491 w 2708729"/>
              <a:gd name="connsiteY4" fmla="*/ 1404869 h 1440827"/>
              <a:gd name="connsiteX5" fmla="*/ 492885 w 2708729"/>
              <a:gd name="connsiteY5" fmla="*/ 229521 h 1440827"/>
              <a:gd name="connsiteX6" fmla="*/ 0 w 2708729"/>
              <a:gd name="connsiteY6" fmla="*/ 0 h 144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729" h="1440827">
                <a:moveTo>
                  <a:pt x="0" y="0"/>
                </a:moveTo>
                <a:lnTo>
                  <a:pt x="871375" y="0"/>
                </a:lnTo>
                <a:cubicBezTo>
                  <a:pt x="1347100" y="320234"/>
                  <a:pt x="1983063" y="755066"/>
                  <a:pt x="2498593" y="1234522"/>
                </a:cubicBezTo>
                <a:lnTo>
                  <a:pt x="2708729" y="1440827"/>
                </a:lnTo>
                <a:lnTo>
                  <a:pt x="2653491" y="1404869"/>
                </a:lnTo>
                <a:cubicBezTo>
                  <a:pt x="2354584" y="1214301"/>
                  <a:pt x="1486222" y="706715"/>
                  <a:pt x="492885" y="229521"/>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flipH="1">
            <a:off x="5171712" y="144081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1" hasCustomPrompt="1"/>
          </p:nvPr>
        </p:nvSpPr>
        <p:spPr>
          <a:xfrm>
            <a:off x="697237" y="2681288"/>
            <a:ext cx="4389114"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6" y="3184482"/>
            <a:ext cx="4389115"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7236" y="4769643"/>
            <a:ext cx="4573573"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3" y="381459"/>
            <a:ext cx="1344795" cy="743147"/>
          </a:xfrm>
          <a:prstGeom prst="rect">
            <a:avLst/>
          </a:prstGeom>
        </p:spPr>
      </p:pic>
      <p:sp>
        <p:nvSpPr>
          <p:cNvPr id="7" name="Picture Placeholder 12"/>
          <p:cNvSpPr>
            <a:spLocks noGrp="1"/>
          </p:cNvSpPr>
          <p:nvPr>
            <p:ph type="pic" sz="quarter" idx="14" hasCustomPrompt="1"/>
          </p:nvPr>
        </p:nvSpPr>
        <p:spPr>
          <a:xfrm flipH="1">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Tree>
    <p:extLst>
      <p:ext uri="{BB962C8B-B14F-4D97-AF65-F5344CB8AC3E}">
        <p14:creationId xmlns:p14="http://schemas.microsoft.com/office/powerpoint/2010/main" val="10186442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ith image left 2">
    <p:bg>
      <p:bgRef idx="1001">
        <a:schemeClr val="bg1"/>
      </p:bgRef>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336549" y="2681288"/>
            <a:ext cx="4299306"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336548" y="3175429"/>
            <a:ext cx="429930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4336549" y="4769643"/>
            <a:ext cx="4389114"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5" name="TextBox 14"/>
          <p:cNvSpPr txBox="1">
            <a:spLocks/>
          </p:cNvSpPr>
          <p:nvPr userDrawn="1"/>
        </p:nvSpPr>
        <p:spPr>
          <a:xfrm>
            <a:off x="2808483" y="3824449"/>
            <a:ext cx="940694" cy="3042696"/>
          </a:xfrm>
          <a:custGeom>
            <a:avLst/>
            <a:gdLst>
              <a:gd name="connsiteX0" fmla="*/ 940694 w 940694"/>
              <a:gd name="connsiteY0" fmla="*/ 0 h 3042696"/>
              <a:gd name="connsiteX1" fmla="*/ 930863 w 940694"/>
              <a:gd name="connsiteY1" fmla="*/ 293732 h 3042696"/>
              <a:gd name="connsiteX2" fmla="*/ 684107 w 940694"/>
              <a:gd name="connsiteY2" fmla="*/ 2408921 h 3042696"/>
              <a:gd name="connsiteX3" fmla="*/ 577814 w 940694"/>
              <a:gd name="connsiteY3" fmla="*/ 2974932 h 3042696"/>
              <a:gd name="connsiteX4" fmla="*/ 565088 w 940694"/>
              <a:gd name="connsiteY4" fmla="*/ 3042696 h 3042696"/>
              <a:gd name="connsiteX5" fmla="*/ 0 w 940694"/>
              <a:gd name="connsiteY5" fmla="*/ 3042696 h 3042696"/>
              <a:gd name="connsiteX6" fmla="*/ 0 w 940694"/>
              <a:gd name="connsiteY6" fmla="*/ 3042695 h 3042696"/>
              <a:gd name="connsiteX7" fmla="*/ 8357 w 940694"/>
              <a:gd name="connsiteY7" fmla="*/ 3042695 h 3042696"/>
              <a:gd name="connsiteX8" fmla="*/ 38235 w 940694"/>
              <a:gd name="connsiteY8" fmla="*/ 2964086 h 3042696"/>
              <a:gd name="connsiteX9" fmla="*/ 242843 w 940694"/>
              <a:gd name="connsiteY9" fmla="*/ 2425753 h 3042696"/>
              <a:gd name="connsiteX10" fmla="*/ 928311 w 940694"/>
              <a:gd name="connsiteY10" fmla="*/ 65588 h 304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0694" h="3042696">
                <a:moveTo>
                  <a:pt x="940694" y="0"/>
                </a:moveTo>
                <a:lnTo>
                  <a:pt x="930863" y="293732"/>
                </a:lnTo>
                <a:cubicBezTo>
                  <a:pt x="896378" y="1051293"/>
                  <a:pt x="802043" y="1741153"/>
                  <a:pt x="684107" y="2408921"/>
                </a:cubicBezTo>
                <a:lnTo>
                  <a:pt x="577814" y="2974932"/>
                </a:lnTo>
                <a:lnTo>
                  <a:pt x="565088" y="3042696"/>
                </a:lnTo>
                <a:lnTo>
                  <a:pt x="0" y="3042696"/>
                </a:lnTo>
                <a:lnTo>
                  <a:pt x="0" y="3042695"/>
                </a:lnTo>
                <a:lnTo>
                  <a:pt x="8357" y="3042695"/>
                </a:lnTo>
                <a:lnTo>
                  <a:pt x="38235" y="2964086"/>
                </a:lnTo>
                <a:lnTo>
                  <a:pt x="242843" y="2425753"/>
                </a:lnTo>
                <a:cubicBezTo>
                  <a:pt x="510320" y="1698400"/>
                  <a:pt x="752553" y="937203"/>
                  <a:pt x="928311" y="65588"/>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a:off x="3547606" y="820638"/>
            <a:ext cx="475808" cy="3003811"/>
          </a:xfrm>
          <a:custGeom>
            <a:avLst/>
            <a:gdLst>
              <a:gd name="connsiteX0" fmla="*/ 0 w 515930"/>
              <a:gd name="connsiteY0" fmla="*/ 0 h 3006986"/>
              <a:gd name="connsiteX1" fmla="*/ 40122 w 515930"/>
              <a:gd name="connsiteY1" fmla="*/ 3291 h 3006986"/>
              <a:gd name="connsiteX2" fmla="*/ 515930 w 515930"/>
              <a:gd name="connsiteY2" fmla="*/ 49906 h 3006986"/>
              <a:gd name="connsiteX3" fmla="*/ 292022 w 515930"/>
              <a:gd name="connsiteY3" fmla="*/ 2740393 h 3006986"/>
              <a:gd name="connsiteX4" fmla="*/ 241692 w 515930"/>
              <a:gd name="connsiteY4" fmla="*/ 3006986 h 3006986"/>
              <a:gd name="connsiteX5" fmla="*/ 242870 w 515930"/>
              <a:gd name="connsiteY5" fmla="*/ 2971771 h 3006986"/>
              <a:gd name="connsiteX6" fmla="*/ 61475 w 515930"/>
              <a:gd name="connsiteY6" fmla="*/ 369997 h 3006986"/>
              <a:gd name="connsiteX7" fmla="*/ 0 w 515930"/>
              <a:gd name="connsiteY7" fmla="*/ 0 h 3006986"/>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21353 w 475808"/>
              <a:gd name="connsiteY6" fmla="*/ 366822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808" h="3003811">
                <a:moveTo>
                  <a:pt x="1153" y="0"/>
                </a:moveTo>
                <a:lnTo>
                  <a:pt x="0" y="116"/>
                </a:lnTo>
                <a:lnTo>
                  <a:pt x="475808" y="46731"/>
                </a:lnTo>
                <a:cubicBezTo>
                  <a:pt x="474427" y="1069625"/>
                  <a:pt x="390584" y="1949355"/>
                  <a:pt x="251900" y="2737218"/>
                </a:cubicBezTo>
                <a:lnTo>
                  <a:pt x="201570" y="3003811"/>
                </a:lnTo>
                <a:cubicBezTo>
                  <a:pt x="201963" y="2992073"/>
                  <a:pt x="202355" y="2980334"/>
                  <a:pt x="202748" y="2968596"/>
                </a:cubicBezTo>
                <a:cubicBezTo>
                  <a:pt x="238444" y="2139960"/>
                  <a:pt x="151962" y="1345056"/>
                  <a:pt x="43578" y="369997"/>
                </a:cubicBezTo>
                <a:lnTo>
                  <a:pt x="1153" y="0"/>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21" name="Picture Placeholder 3"/>
          <p:cNvSpPr>
            <a:spLocks noGrp="1"/>
          </p:cNvSpPr>
          <p:nvPr>
            <p:ph type="pic" sz="quarter" idx="16" hasCustomPrompt="1"/>
          </p:nvPr>
        </p:nvSpPr>
        <p:spPr>
          <a:xfrm>
            <a:off x="-11555" y="677722"/>
            <a:ext cx="3778706" cy="6189423"/>
          </a:xfrm>
          <a:custGeom>
            <a:avLst/>
            <a:gdLst>
              <a:gd name="connsiteX0" fmla="*/ 0 w 5462588"/>
              <a:gd name="connsiteY0" fmla="*/ 0 h 6049962"/>
              <a:gd name="connsiteX1" fmla="*/ 4552138 w 5462588"/>
              <a:gd name="connsiteY1" fmla="*/ 0 h 6049962"/>
              <a:gd name="connsiteX2" fmla="*/ 5462588 w 5462588"/>
              <a:gd name="connsiteY2" fmla="*/ 910450 h 6049962"/>
              <a:gd name="connsiteX3" fmla="*/ 5462588 w 5462588"/>
              <a:gd name="connsiteY3" fmla="*/ 6049962 h 6049962"/>
              <a:gd name="connsiteX4" fmla="*/ 0 w 5462588"/>
              <a:gd name="connsiteY4" fmla="*/ 6049962 h 6049962"/>
              <a:gd name="connsiteX5" fmla="*/ 0 w 5462588"/>
              <a:gd name="connsiteY5" fmla="*/ 0 h 6049962"/>
              <a:gd name="connsiteX0" fmla="*/ 0 w 5503709"/>
              <a:gd name="connsiteY0" fmla="*/ 0 h 6049962"/>
              <a:gd name="connsiteX1" fmla="*/ 5503709 w 5503709"/>
              <a:gd name="connsiteY1" fmla="*/ 7434 h 6049962"/>
              <a:gd name="connsiteX2" fmla="*/ 5462588 w 5503709"/>
              <a:gd name="connsiteY2" fmla="*/ 910450 h 6049962"/>
              <a:gd name="connsiteX3" fmla="*/ 5462588 w 5503709"/>
              <a:gd name="connsiteY3" fmla="*/ 6049962 h 6049962"/>
              <a:gd name="connsiteX4" fmla="*/ 0 w 5503709"/>
              <a:gd name="connsiteY4" fmla="*/ 6049962 h 6049962"/>
              <a:gd name="connsiteX5" fmla="*/ 0 w 5503709"/>
              <a:gd name="connsiteY5" fmla="*/ 0 h 6049962"/>
              <a:gd name="connsiteX0" fmla="*/ 0 w 5503709"/>
              <a:gd name="connsiteY0" fmla="*/ 104097 h 6154059"/>
              <a:gd name="connsiteX1" fmla="*/ 5503709 w 5503709"/>
              <a:gd name="connsiteY1" fmla="*/ 111531 h 6154059"/>
              <a:gd name="connsiteX2" fmla="*/ 5462588 w 5503709"/>
              <a:gd name="connsiteY2" fmla="*/ 1014547 h 6154059"/>
              <a:gd name="connsiteX3" fmla="*/ 5462588 w 5503709"/>
              <a:gd name="connsiteY3" fmla="*/ 6154059 h 6154059"/>
              <a:gd name="connsiteX4" fmla="*/ 0 w 5503709"/>
              <a:gd name="connsiteY4" fmla="*/ 6154059 h 6154059"/>
              <a:gd name="connsiteX5" fmla="*/ 0 w 5503709"/>
              <a:gd name="connsiteY5" fmla="*/ 104097 h 6154059"/>
              <a:gd name="connsiteX0" fmla="*/ 0 w 5503709"/>
              <a:gd name="connsiteY0" fmla="*/ 143333 h 6193295"/>
              <a:gd name="connsiteX1" fmla="*/ 5503709 w 5503709"/>
              <a:gd name="connsiteY1" fmla="*/ 150767 h 6193295"/>
              <a:gd name="connsiteX2" fmla="*/ 5462588 w 5503709"/>
              <a:gd name="connsiteY2" fmla="*/ 1053783 h 6193295"/>
              <a:gd name="connsiteX3" fmla="*/ 5462588 w 5503709"/>
              <a:gd name="connsiteY3" fmla="*/ 6193295 h 6193295"/>
              <a:gd name="connsiteX4" fmla="*/ 0 w 5503709"/>
              <a:gd name="connsiteY4" fmla="*/ 6193295 h 6193295"/>
              <a:gd name="connsiteX5" fmla="*/ 0 w 5503709"/>
              <a:gd name="connsiteY5" fmla="*/ 143333 h 6193295"/>
              <a:gd name="connsiteX0" fmla="*/ 0 w 5503709"/>
              <a:gd name="connsiteY0" fmla="*/ 143333 h 6193295"/>
              <a:gd name="connsiteX1" fmla="*/ 5503709 w 5503709"/>
              <a:gd name="connsiteY1" fmla="*/ 150767 h 6193295"/>
              <a:gd name="connsiteX2" fmla="*/ 5462588 w 5503709"/>
              <a:gd name="connsiteY2" fmla="*/ 1053783 h 6193295"/>
              <a:gd name="connsiteX3" fmla="*/ 4786080 w 5503709"/>
              <a:gd name="connsiteY3" fmla="*/ 6193295 h 6193295"/>
              <a:gd name="connsiteX4" fmla="*/ 0 w 5503709"/>
              <a:gd name="connsiteY4" fmla="*/ 6193295 h 6193295"/>
              <a:gd name="connsiteX5" fmla="*/ 0 w 5503709"/>
              <a:gd name="connsiteY5" fmla="*/ 143333 h 6193295"/>
              <a:gd name="connsiteX0" fmla="*/ 0 w 5693046"/>
              <a:gd name="connsiteY0" fmla="*/ 143333 h 6193295"/>
              <a:gd name="connsiteX1" fmla="*/ 5503709 w 5693046"/>
              <a:gd name="connsiteY1" fmla="*/ 150767 h 6193295"/>
              <a:gd name="connsiteX2" fmla="*/ 5693046 w 5693046"/>
              <a:gd name="connsiteY2" fmla="*/ 3179949 h 6193295"/>
              <a:gd name="connsiteX3" fmla="*/ 4786080 w 5693046"/>
              <a:gd name="connsiteY3" fmla="*/ 6193295 h 6193295"/>
              <a:gd name="connsiteX4" fmla="*/ 0 w 5693046"/>
              <a:gd name="connsiteY4" fmla="*/ 6193295 h 6193295"/>
              <a:gd name="connsiteX5" fmla="*/ 0 w 5693046"/>
              <a:gd name="connsiteY5" fmla="*/ 143333 h 6193295"/>
              <a:gd name="connsiteX0" fmla="*/ 0 w 5705796"/>
              <a:gd name="connsiteY0" fmla="*/ 143333 h 6193295"/>
              <a:gd name="connsiteX1" fmla="*/ 5503709 w 5705796"/>
              <a:gd name="connsiteY1" fmla="*/ 150767 h 6193295"/>
              <a:gd name="connsiteX2" fmla="*/ 5693046 w 5705796"/>
              <a:gd name="connsiteY2" fmla="*/ 3179949 h 6193295"/>
              <a:gd name="connsiteX3" fmla="*/ 4786080 w 5705796"/>
              <a:gd name="connsiteY3" fmla="*/ 6193295 h 6193295"/>
              <a:gd name="connsiteX4" fmla="*/ 0 w 5705796"/>
              <a:gd name="connsiteY4" fmla="*/ 6193295 h 6193295"/>
              <a:gd name="connsiteX5" fmla="*/ 0 w 5705796"/>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1920240 w 5708471"/>
              <a:gd name="connsiteY0" fmla="*/ 80600 h 6267722"/>
              <a:gd name="connsiteX1" fmla="*/ 5503709 w 5708471"/>
              <a:gd name="connsiteY1" fmla="*/ 225194 h 6267722"/>
              <a:gd name="connsiteX2" fmla="*/ 5693046 w 5708471"/>
              <a:gd name="connsiteY2" fmla="*/ 3254376 h 6267722"/>
              <a:gd name="connsiteX3" fmla="*/ 4786080 w 5708471"/>
              <a:gd name="connsiteY3" fmla="*/ 6267722 h 6267722"/>
              <a:gd name="connsiteX4" fmla="*/ 0 w 5708471"/>
              <a:gd name="connsiteY4" fmla="*/ 6267722 h 6267722"/>
              <a:gd name="connsiteX5" fmla="*/ 1920240 w 5708471"/>
              <a:gd name="connsiteY5" fmla="*/ 80600 h 6267722"/>
              <a:gd name="connsiteX0" fmla="*/ 0 w 3788231"/>
              <a:gd name="connsiteY0" fmla="*/ 80600 h 6322586"/>
              <a:gd name="connsiteX1" fmla="*/ 3583469 w 3788231"/>
              <a:gd name="connsiteY1" fmla="*/ 225194 h 6322586"/>
              <a:gd name="connsiteX2" fmla="*/ 3772806 w 3788231"/>
              <a:gd name="connsiteY2" fmla="*/ 3254376 h 6322586"/>
              <a:gd name="connsiteX3" fmla="*/ 2865840 w 3788231"/>
              <a:gd name="connsiteY3" fmla="*/ 6267722 h 6322586"/>
              <a:gd name="connsiteX4" fmla="*/ 91440 w 3788231"/>
              <a:gd name="connsiteY4" fmla="*/ 6322586 h 6322586"/>
              <a:gd name="connsiteX5" fmla="*/ 0 w 3788231"/>
              <a:gd name="connsiteY5" fmla="*/ 80600 h 6322586"/>
              <a:gd name="connsiteX0" fmla="*/ 0 w 3788231"/>
              <a:gd name="connsiteY0" fmla="*/ 80600 h 6286010"/>
              <a:gd name="connsiteX1" fmla="*/ 3583469 w 3788231"/>
              <a:gd name="connsiteY1" fmla="*/ 225194 h 6286010"/>
              <a:gd name="connsiteX2" fmla="*/ 3772806 w 3788231"/>
              <a:gd name="connsiteY2" fmla="*/ 3254376 h 6286010"/>
              <a:gd name="connsiteX3" fmla="*/ 2865840 w 3788231"/>
              <a:gd name="connsiteY3" fmla="*/ 6267722 h 6286010"/>
              <a:gd name="connsiteX4" fmla="*/ 0 w 3788231"/>
              <a:gd name="connsiteY4" fmla="*/ 6286010 h 6286010"/>
              <a:gd name="connsiteX5" fmla="*/ 0 w 3788231"/>
              <a:gd name="connsiteY5" fmla="*/ 80600 h 6286010"/>
              <a:gd name="connsiteX0" fmla="*/ 28575 w 3788231"/>
              <a:gd name="connsiteY0" fmla="*/ 81647 h 6283882"/>
              <a:gd name="connsiteX1" fmla="*/ 3583469 w 3788231"/>
              <a:gd name="connsiteY1" fmla="*/ 223066 h 6283882"/>
              <a:gd name="connsiteX2" fmla="*/ 3772806 w 3788231"/>
              <a:gd name="connsiteY2" fmla="*/ 3252248 h 6283882"/>
              <a:gd name="connsiteX3" fmla="*/ 2865840 w 3788231"/>
              <a:gd name="connsiteY3" fmla="*/ 6265594 h 6283882"/>
              <a:gd name="connsiteX4" fmla="*/ 0 w 3788231"/>
              <a:gd name="connsiteY4" fmla="*/ 6283882 h 6283882"/>
              <a:gd name="connsiteX5" fmla="*/ 28575 w 3788231"/>
              <a:gd name="connsiteY5" fmla="*/ 81647 h 6283882"/>
              <a:gd name="connsiteX0" fmla="*/ 41275 w 3800931"/>
              <a:gd name="connsiteY0" fmla="*/ 81647 h 6274357"/>
              <a:gd name="connsiteX1" fmla="*/ 3596169 w 3800931"/>
              <a:gd name="connsiteY1" fmla="*/ 223066 h 6274357"/>
              <a:gd name="connsiteX2" fmla="*/ 3785506 w 3800931"/>
              <a:gd name="connsiteY2" fmla="*/ 3252248 h 6274357"/>
              <a:gd name="connsiteX3" fmla="*/ 2878540 w 3800931"/>
              <a:gd name="connsiteY3" fmla="*/ 6265594 h 6274357"/>
              <a:gd name="connsiteX4" fmla="*/ 0 w 3800931"/>
              <a:gd name="connsiteY4" fmla="*/ 6274357 h 6274357"/>
              <a:gd name="connsiteX5" fmla="*/ 41275 w 3800931"/>
              <a:gd name="connsiteY5" fmla="*/ 81647 h 6274357"/>
              <a:gd name="connsiteX0" fmla="*/ 31750 w 3791406"/>
              <a:gd name="connsiteY0" fmla="*/ 81647 h 6277532"/>
              <a:gd name="connsiteX1" fmla="*/ 3586644 w 3791406"/>
              <a:gd name="connsiteY1" fmla="*/ 223066 h 6277532"/>
              <a:gd name="connsiteX2" fmla="*/ 3775981 w 3791406"/>
              <a:gd name="connsiteY2" fmla="*/ 3252248 h 6277532"/>
              <a:gd name="connsiteX3" fmla="*/ 2869015 w 3791406"/>
              <a:gd name="connsiteY3" fmla="*/ 6265594 h 6277532"/>
              <a:gd name="connsiteX4" fmla="*/ 0 w 3791406"/>
              <a:gd name="connsiteY4" fmla="*/ 6277532 h 6277532"/>
              <a:gd name="connsiteX5" fmla="*/ 31750 w 3791406"/>
              <a:gd name="connsiteY5" fmla="*/ 81647 h 6277532"/>
              <a:gd name="connsiteX0" fmla="*/ 31750 w 3791406"/>
              <a:gd name="connsiteY0" fmla="*/ 35321 h 6231206"/>
              <a:gd name="connsiteX1" fmla="*/ 3586644 w 3791406"/>
              <a:gd name="connsiteY1" fmla="*/ 176740 h 6231206"/>
              <a:gd name="connsiteX2" fmla="*/ 3775981 w 3791406"/>
              <a:gd name="connsiteY2" fmla="*/ 3205922 h 6231206"/>
              <a:gd name="connsiteX3" fmla="*/ 2869015 w 3791406"/>
              <a:gd name="connsiteY3" fmla="*/ 6219268 h 6231206"/>
              <a:gd name="connsiteX4" fmla="*/ 0 w 3791406"/>
              <a:gd name="connsiteY4" fmla="*/ 6231206 h 6231206"/>
              <a:gd name="connsiteX5" fmla="*/ 31750 w 3791406"/>
              <a:gd name="connsiteY5" fmla="*/ 35321 h 6231206"/>
              <a:gd name="connsiteX0" fmla="*/ 31750 w 3791406"/>
              <a:gd name="connsiteY0" fmla="*/ 19801 h 6215686"/>
              <a:gd name="connsiteX1" fmla="*/ 3586644 w 3791406"/>
              <a:gd name="connsiteY1" fmla="*/ 161220 h 6215686"/>
              <a:gd name="connsiteX2" fmla="*/ 3775981 w 3791406"/>
              <a:gd name="connsiteY2" fmla="*/ 3190402 h 6215686"/>
              <a:gd name="connsiteX3" fmla="*/ 2869015 w 3791406"/>
              <a:gd name="connsiteY3" fmla="*/ 6203748 h 6215686"/>
              <a:gd name="connsiteX4" fmla="*/ 0 w 3791406"/>
              <a:gd name="connsiteY4" fmla="*/ 6215686 h 6215686"/>
              <a:gd name="connsiteX5" fmla="*/ 31750 w 3791406"/>
              <a:gd name="connsiteY5" fmla="*/ 19801 h 6215686"/>
              <a:gd name="connsiteX0" fmla="*/ 31750 w 3791406"/>
              <a:gd name="connsiteY0" fmla="*/ 9351 h 6205236"/>
              <a:gd name="connsiteX1" fmla="*/ 3586644 w 3791406"/>
              <a:gd name="connsiteY1" fmla="*/ 150770 h 6205236"/>
              <a:gd name="connsiteX2" fmla="*/ 3775981 w 3791406"/>
              <a:gd name="connsiteY2" fmla="*/ 3179952 h 6205236"/>
              <a:gd name="connsiteX3" fmla="*/ 2869015 w 3791406"/>
              <a:gd name="connsiteY3" fmla="*/ 6193298 h 6205236"/>
              <a:gd name="connsiteX4" fmla="*/ 0 w 3791406"/>
              <a:gd name="connsiteY4" fmla="*/ 6205236 h 6205236"/>
              <a:gd name="connsiteX5" fmla="*/ 31750 w 3791406"/>
              <a:gd name="connsiteY5" fmla="*/ 9351 h 6205236"/>
              <a:gd name="connsiteX0" fmla="*/ 15875 w 3791406"/>
              <a:gd name="connsiteY0" fmla="*/ 11826 h 6201361"/>
              <a:gd name="connsiteX1" fmla="*/ 3586644 w 3791406"/>
              <a:gd name="connsiteY1" fmla="*/ 146895 h 6201361"/>
              <a:gd name="connsiteX2" fmla="*/ 3775981 w 3791406"/>
              <a:gd name="connsiteY2" fmla="*/ 3176077 h 6201361"/>
              <a:gd name="connsiteX3" fmla="*/ 2869015 w 3791406"/>
              <a:gd name="connsiteY3" fmla="*/ 6189423 h 6201361"/>
              <a:gd name="connsiteX4" fmla="*/ 0 w 3791406"/>
              <a:gd name="connsiteY4" fmla="*/ 6201361 h 6201361"/>
              <a:gd name="connsiteX5" fmla="*/ 15875 w 3791406"/>
              <a:gd name="connsiteY5" fmla="*/ 11826 h 6201361"/>
              <a:gd name="connsiteX0" fmla="*/ 22225 w 3797756"/>
              <a:gd name="connsiteY0" fmla="*/ 11826 h 6198186"/>
              <a:gd name="connsiteX1" fmla="*/ 3592994 w 3797756"/>
              <a:gd name="connsiteY1" fmla="*/ 146895 h 6198186"/>
              <a:gd name="connsiteX2" fmla="*/ 3782331 w 3797756"/>
              <a:gd name="connsiteY2" fmla="*/ 3176077 h 6198186"/>
              <a:gd name="connsiteX3" fmla="*/ 2875365 w 3797756"/>
              <a:gd name="connsiteY3" fmla="*/ 6189423 h 6198186"/>
              <a:gd name="connsiteX4" fmla="*/ 0 w 3797756"/>
              <a:gd name="connsiteY4" fmla="*/ 6198186 h 6198186"/>
              <a:gd name="connsiteX5" fmla="*/ 22225 w 3797756"/>
              <a:gd name="connsiteY5" fmla="*/ 11826 h 6198186"/>
              <a:gd name="connsiteX0" fmla="*/ 271 w 3775802"/>
              <a:gd name="connsiteY0" fmla="*/ 11826 h 6195011"/>
              <a:gd name="connsiteX1" fmla="*/ 3571040 w 3775802"/>
              <a:gd name="connsiteY1" fmla="*/ 146895 h 6195011"/>
              <a:gd name="connsiteX2" fmla="*/ 3760377 w 3775802"/>
              <a:gd name="connsiteY2" fmla="*/ 3176077 h 6195011"/>
              <a:gd name="connsiteX3" fmla="*/ 2853411 w 3775802"/>
              <a:gd name="connsiteY3" fmla="*/ 6189423 h 6195011"/>
              <a:gd name="connsiteX4" fmla="*/ 63771 w 3775802"/>
              <a:gd name="connsiteY4" fmla="*/ 6195011 h 6195011"/>
              <a:gd name="connsiteX5" fmla="*/ 271 w 3775802"/>
              <a:gd name="connsiteY5" fmla="*/ 11826 h 6195011"/>
              <a:gd name="connsiteX0" fmla="*/ 3175 w 3778706"/>
              <a:gd name="connsiteY0" fmla="*/ 11826 h 6189423"/>
              <a:gd name="connsiteX1" fmla="*/ 3573944 w 3778706"/>
              <a:gd name="connsiteY1" fmla="*/ 146895 h 6189423"/>
              <a:gd name="connsiteX2" fmla="*/ 3763281 w 3778706"/>
              <a:gd name="connsiteY2" fmla="*/ 3176077 h 6189423"/>
              <a:gd name="connsiteX3" fmla="*/ 2856315 w 3778706"/>
              <a:gd name="connsiteY3" fmla="*/ 6189423 h 6189423"/>
              <a:gd name="connsiteX4" fmla="*/ 0 w 3778706"/>
              <a:gd name="connsiteY4" fmla="*/ 6188661 h 6189423"/>
              <a:gd name="connsiteX5" fmla="*/ 3175 w 3778706"/>
              <a:gd name="connsiteY5" fmla="*/ 11826 h 61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6" h="6189423">
                <a:moveTo>
                  <a:pt x="3175" y="11826"/>
                </a:moveTo>
                <a:cubicBezTo>
                  <a:pt x="490152" y="19105"/>
                  <a:pt x="977762" y="-69160"/>
                  <a:pt x="3573944" y="146895"/>
                </a:cubicBezTo>
                <a:cubicBezTo>
                  <a:pt x="3681661" y="1164056"/>
                  <a:pt x="3826549" y="2114311"/>
                  <a:pt x="3763281" y="3176077"/>
                </a:cubicBezTo>
                <a:cubicBezTo>
                  <a:pt x="3557603" y="4210263"/>
                  <a:pt x="3232979" y="5214711"/>
                  <a:pt x="2856315" y="6189423"/>
                </a:cubicBezTo>
                <a:lnTo>
                  <a:pt x="0" y="6188661"/>
                </a:lnTo>
                <a:cubicBezTo>
                  <a:pt x="5292" y="4125483"/>
                  <a:pt x="-2117" y="2075004"/>
                  <a:pt x="3175" y="11826"/>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59"/>
            <a:ext cx="1344795" cy="743147"/>
          </a:xfrm>
          <a:prstGeom prst="rect">
            <a:avLst/>
          </a:prstGeom>
        </p:spPr>
      </p:pic>
    </p:spTree>
    <p:extLst>
      <p:ext uri="{BB962C8B-B14F-4D97-AF65-F5344CB8AC3E}">
        <p14:creationId xmlns:p14="http://schemas.microsoft.com/office/powerpoint/2010/main" val="22060213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no image 1">
    <p:bg>
      <p:bgPr>
        <a:solidFill>
          <a:srgbClr val="3D0029"/>
        </a:solidFill>
        <a:effectLst/>
      </p:bgPr>
    </p:bg>
    <p:spTree>
      <p:nvGrpSpPr>
        <p:cNvPr id="1" name=""/>
        <p:cNvGrpSpPr/>
        <p:nvPr/>
      </p:nvGrpSpPr>
      <p:grpSpPr>
        <a:xfrm>
          <a:off x="0" y="0"/>
          <a:ext cx="0" cy="0"/>
          <a:chOff x="0" y="0"/>
          <a:chExt cx="0" cy="0"/>
        </a:xfrm>
      </p:grpSpPr>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60"/>
            <a:ext cx="1344797" cy="743147"/>
          </a:xfrm>
          <a:prstGeom prst="rect">
            <a:avLst/>
          </a:prstGeom>
        </p:spPr>
      </p:pic>
      <p:grpSp>
        <p:nvGrpSpPr>
          <p:cNvPr id="2" name="Group 1"/>
          <p:cNvGrpSpPr/>
          <p:nvPr userDrawn="1"/>
        </p:nvGrpSpPr>
        <p:grpSpPr>
          <a:xfrm flipH="1">
            <a:off x="-545176" y="9627"/>
            <a:ext cx="3330189" cy="6857999"/>
            <a:chOff x="6027018" y="9627"/>
            <a:chExt cx="3330189" cy="6857999"/>
          </a:xfrm>
        </p:grpSpPr>
        <p:sp>
          <p:nvSpPr>
            <p:cNvPr id="10" name="TextBox 9"/>
            <p:cNvSpPr txBox="1">
              <a:spLocks/>
            </p:cNvSpPr>
            <p:nvPr userDrawn="1"/>
          </p:nvSpPr>
          <p:spPr>
            <a:xfrm rot="19740735" flipH="1">
              <a:off x="6144747"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5" name="TextBox 14"/>
            <p:cNvSpPr txBox="1">
              <a:spLocks/>
            </p:cNvSpPr>
            <p:nvPr userDrawn="1"/>
          </p:nvSpPr>
          <p:spPr>
            <a:xfrm rot="19740735" flipH="1">
              <a:off x="6027018"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Freeform 15"/>
            <p:cNvSpPr/>
            <p:nvPr userDrawn="1"/>
          </p:nvSpPr>
          <p:spPr>
            <a:xfrm>
              <a:off x="6835360" y="9627"/>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12"/>
          <p:cNvSpPr>
            <a:spLocks noGrp="1"/>
          </p:cNvSpPr>
          <p:nvPr>
            <p:ph type="body" sz="quarter" idx="11" hasCustomPrompt="1"/>
          </p:nvPr>
        </p:nvSpPr>
        <p:spPr>
          <a:xfrm>
            <a:off x="2932329" y="2681288"/>
            <a:ext cx="5376268"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8" name="Text Placeholder 12"/>
          <p:cNvSpPr>
            <a:spLocks noGrp="1"/>
          </p:cNvSpPr>
          <p:nvPr>
            <p:ph type="body" sz="quarter" idx="12" hasCustomPrompt="1"/>
          </p:nvPr>
        </p:nvSpPr>
        <p:spPr>
          <a:xfrm>
            <a:off x="2932328" y="3175429"/>
            <a:ext cx="5376269"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9" name="Text Placeholder 12"/>
          <p:cNvSpPr>
            <a:spLocks noGrp="1"/>
          </p:cNvSpPr>
          <p:nvPr>
            <p:ph type="body" sz="quarter" idx="13" hasCustomPrompt="1"/>
          </p:nvPr>
        </p:nvSpPr>
        <p:spPr>
          <a:xfrm>
            <a:off x="2909833" y="4769643"/>
            <a:ext cx="5488572"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186539517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no image 2">
    <p:bg>
      <p:bgPr>
        <a:solidFill>
          <a:srgbClr val="3D0029"/>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6" y="381460"/>
            <a:ext cx="1344797" cy="743147"/>
          </a:xfrm>
          <a:prstGeom prst="rect">
            <a:avLst/>
          </a:prstGeom>
        </p:spPr>
      </p:pic>
      <p:sp>
        <p:nvSpPr>
          <p:cNvPr id="10" name="TextBox 9"/>
          <p:cNvSpPr txBox="1">
            <a:spLocks/>
          </p:cNvSpPr>
          <p:nvPr userDrawn="1"/>
        </p:nvSpPr>
        <p:spPr>
          <a:xfrm rot="19740735" flipH="1">
            <a:off x="6452756"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3502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20" name="Freeform 19"/>
          <p:cNvSpPr/>
          <p:nvPr userDrawn="1"/>
        </p:nvSpPr>
        <p:spPr>
          <a:xfrm>
            <a:off x="7143369"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22"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3"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144900509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no image 3">
    <p:bg>
      <p:bgRef idx="1001">
        <a:schemeClr val="bg1"/>
      </p:bgRef>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2913077" y="2681288"/>
            <a:ext cx="5376268"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2913076" y="3175429"/>
            <a:ext cx="5376269"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2890581" y="4769643"/>
            <a:ext cx="5488572"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59"/>
            <a:ext cx="1344795" cy="743147"/>
          </a:xfrm>
          <a:prstGeom prst="rect">
            <a:avLst/>
          </a:prstGeom>
        </p:spPr>
      </p:pic>
      <p:sp>
        <p:nvSpPr>
          <p:cNvPr id="15" name="TextBox 14"/>
          <p:cNvSpPr txBox="1">
            <a:spLocks/>
          </p:cNvSpPr>
          <p:nvPr userDrawn="1"/>
        </p:nvSpPr>
        <p:spPr>
          <a:xfrm rot="1859265">
            <a:off x="-564428"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rot="1859265">
            <a:off x="85367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7" name="Freeform 16"/>
          <p:cNvSpPr/>
          <p:nvPr userDrawn="1"/>
        </p:nvSpPr>
        <p:spPr>
          <a:xfrm flipH="1">
            <a:off x="-351222"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17208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no image 4">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3" y="381459"/>
            <a:ext cx="1344795" cy="743147"/>
          </a:xfrm>
          <a:prstGeom prst="rect">
            <a:avLst/>
          </a:prstGeom>
        </p:spPr>
      </p:pic>
      <p:sp>
        <p:nvSpPr>
          <p:cNvPr id="16"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7"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8"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1" name="TextBox 10"/>
          <p:cNvSpPr txBox="1">
            <a:spLocks/>
          </p:cNvSpPr>
          <p:nvPr userDrawn="1"/>
        </p:nvSpPr>
        <p:spPr>
          <a:xfrm rot="19740735" flipH="1">
            <a:off x="6472005"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54276"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3" name="Freeform 12"/>
          <p:cNvSpPr/>
          <p:nvPr userDrawn="1"/>
        </p:nvSpPr>
        <p:spPr>
          <a:xfrm>
            <a:off x="7162618"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11326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rgbClr val="3D0029"/>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3"/>
          </a:xfrm>
          <a:prstGeom prst="rect">
            <a:avLst/>
          </a:prstGeom>
        </p:spPr>
      </p:pic>
      <p:grpSp>
        <p:nvGrpSpPr>
          <p:cNvPr id="6" name="Group 5"/>
          <p:cNvGrpSpPr/>
          <p:nvPr userDrawn="1"/>
        </p:nvGrpSpPr>
        <p:grpSpPr>
          <a:xfrm>
            <a:off x="6110839" y="1"/>
            <a:ext cx="3389294" cy="6858000"/>
            <a:chOff x="5754705" y="1"/>
            <a:chExt cx="3389294" cy="6858000"/>
          </a:xfrm>
        </p:grpSpPr>
        <p:sp>
          <p:nvSpPr>
            <p:cNvPr id="25" name="Freeform 24"/>
            <p:cNvSpPr/>
            <p:nvPr userDrawn="1"/>
          </p:nvSpPr>
          <p:spPr>
            <a:xfrm>
              <a:off x="5754705" y="1"/>
              <a:ext cx="1327479" cy="1385522"/>
            </a:xfrm>
            <a:custGeom>
              <a:avLst/>
              <a:gdLst>
                <a:gd name="connsiteX0" fmla="*/ 0 w 1327479"/>
                <a:gd name="connsiteY0" fmla="*/ 0 h 1385522"/>
                <a:gd name="connsiteX1" fmla="*/ 510659 w 1327479"/>
                <a:gd name="connsiteY1" fmla="*/ 0 h 1385522"/>
                <a:gd name="connsiteX2" fmla="*/ 678178 w 1327479"/>
                <a:gd name="connsiteY2" fmla="*/ 235572 h 1385522"/>
                <a:gd name="connsiteX3" fmla="*/ 1284510 w 1327479"/>
                <a:gd name="connsiteY3" fmla="*/ 1290476 h 1385522"/>
                <a:gd name="connsiteX4" fmla="*/ 1327479 w 1327479"/>
                <a:gd name="connsiteY4" fmla="*/ 1385522 h 1385522"/>
                <a:gd name="connsiteX5" fmla="*/ 1122501 w 1327479"/>
                <a:gd name="connsiteY5" fmla="*/ 1124683 h 1385522"/>
                <a:gd name="connsiteX6" fmla="*/ 288518 w 1327479"/>
                <a:gd name="connsiteY6" fmla="*/ 249921 h 1385522"/>
                <a:gd name="connsiteX7" fmla="*/ 0 w 1327479"/>
                <a:gd name="connsiteY7" fmla="*/ 0 h 13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479" h="1385522">
                  <a:moveTo>
                    <a:pt x="0" y="0"/>
                  </a:moveTo>
                  <a:lnTo>
                    <a:pt x="510659" y="0"/>
                  </a:lnTo>
                  <a:lnTo>
                    <a:pt x="678178" y="235572"/>
                  </a:lnTo>
                  <a:cubicBezTo>
                    <a:pt x="904637" y="570776"/>
                    <a:pt x="1107539" y="923203"/>
                    <a:pt x="1284510" y="1290476"/>
                  </a:cubicBezTo>
                  <a:lnTo>
                    <a:pt x="1327479" y="1385522"/>
                  </a:lnTo>
                  <a:lnTo>
                    <a:pt x="1122501" y="1124683"/>
                  </a:lnTo>
                  <a:cubicBezTo>
                    <a:pt x="865688" y="813498"/>
                    <a:pt x="586902" y="521119"/>
                    <a:pt x="288518" y="249921"/>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a:off x="7082183" y="1385523"/>
              <a:ext cx="1713414" cy="5472478"/>
            </a:xfrm>
            <a:custGeom>
              <a:avLst/>
              <a:gdLst>
                <a:gd name="connsiteX0" fmla="*/ 0 w 1713414"/>
                <a:gd name="connsiteY0" fmla="*/ 0 h 5472478"/>
                <a:gd name="connsiteX1" fmla="*/ 44422 w 1713414"/>
                <a:gd name="connsiteY1" fmla="*/ 56527 h 5472478"/>
                <a:gd name="connsiteX2" fmla="*/ 1713414 w 1713414"/>
                <a:gd name="connsiteY2" fmla="*/ 5083009 h 5472478"/>
                <a:gd name="connsiteX3" fmla="*/ 1703566 w 1713414"/>
                <a:gd name="connsiteY3" fmla="*/ 5472478 h 5472478"/>
                <a:gd name="connsiteX4" fmla="*/ 561192 w 1713414"/>
                <a:gd name="connsiteY4" fmla="*/ 5472478 h 5472478"/>
                <a:gd name="connsiteX5" fmla="*/ 614787 w 1713414"/>
                <a:gd name="connsiteY5" fmla="*/ 5240262 h 5472478"/>
                <a:gd name="connsiteX6" fmla="*/ 785466 w 1713414"/>
                <a:gd name="connsiteY6" fmla="*/ 3547157 h 5472478"/>
                <a:gd name="connsiteX7" fmla="*/ 125270 w 1713414"/>
                <a:gd name="connsiteY7" fmla="*/ 277089 h 5472478"/>
                <a:gd name="connsiteX8" fmla="*/ 0 w 1713414"/>
                <a:gd name="connsiteY8" fmla="*/ 0 h 547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414" h="5472478">
                  <a:moveTo>
                    <a:pt x="0" y="0"/>
                  </a:moveTo>
                  <a:lnTo>
                    <a:pt x="44422" y="56527"/>
                  </a:lnTo>
                  <a:cubicBezTo>
                    <a:pt x="1092654" y="1458180"/>
                    <a:pt x="1713414" y="3198102"/>
                    <a:pt x="1713414" y="5083009"/>
                  </a:cubicBezTo>
                  <a:lnTo>
                    <a:pt x="1703566" y="5472478"/>
                  </a:lnTo>
                  <a:lnTo>
                    <a:pt x="561192" y="5472478"/>
                  </a:lnTo>
                  <a:lnTo>
                    <a:pt x="614787" y="5240262"/>
                  </a:lnTo>
                  <a:cubicBezTo>
                    <a:pt x="726696" y="4693373"/>
                    <a:pt x="785466" y="4127129"/>
                    <a:pt x="785466" y="3547157"/>
                  </a:cubicBezTo>
                  <a:cubicBezTo>
                    <a:pt x="785466" y="2387214"/>
                    <a:pt x="550386" y="1282177"/>
                    <a:pt x="125270" y="277089"/>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6265363" y="1"/>
              <a:ext cx="2878636" cy="6858000"/>
            </a:xfrm>
            <a:custGeom>
              <a:avLst/>
              <a:gdLst>
                <a:gd name="connsiteX0" fmla="*/ 0 w 2878636"/>
                <a:gd name="connsiteY0" fmla="*/ 0 h 6858000"/>
                <a:gd name="connsiteX1" fmla="*/ 2878636 w 2878636"/>
                <a:gd name="connsiteY1" fmla="*/ 0 h 6858000"/>
                <a:gd name="connsiteX2" fmla="*/ 2878636 w 2878636"/>
                <a:gd name="connsiteY2" fmla="*/ 6858000 h 6858000"/>
                <a:gd name="connsiteX3" fmla="*/ 2520386 w 2878636"/>
                <a:gd name="connsiteY3" fmla="*/ 6858000 h 6858000"/>
                <a:gd name="connsiteX4" fmla="*/ 2530234 w 2878636"/>
                <a:gd name="connsiteY4" fmla="*/ 6468531 h 6858000"/>
                <a:gd name="connsiteX5" fmla="*/ 861242 w 2878636"/>
                <a:gd name="connsiteY5" fmla="*/ 1442049 h 6858000"/>
                <a:gd name="connsiteX6" fmla="*/ 816820 w 2878636"/>
                <a:gd name="connsiteY6" fmla="*/ 1385522 h 6858000"/>
                <a:gd name="connsiteX7" fmla="*/ 773851 w 2878636"/>
                <a:gd name="connsiteY7" fmla="*/ 1290476 h 6858000"/>
                <a:gd name="connsiteX8" fmla="*/ 167519 w 2878636"/>
                <a:gd name="connsiteY8" fmla="*/ 235572 h 6858000"/>
                <a:gd name="connsiteX9" fmla="*/ 0 w 287863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36" h="6858000">
                  <a:moveTo>
                    <a:pt x="0" y="0"/>
                  </a:moveTo>
                  <a:lnTo>
                    <a:pt x="2878636" y="0"/>
                  </a:lnTo>
                  <a:lnTo>
                    <a:pt x="2878636" y="6858000"/>
                  </a:lnTo>
                  <a:lnTo>
                    <a:pt x="2520386" y="6858000"/>
                  </a:lnTo>
                  <a:lnTo>
                    <a:pt x="2530234" y="6468531"/>
                  </a:lnTo>
                  <a:cubicBezTo>
                    <a:pt x="2530234" y="4583624"/>
                    <a:pt x="1909474" y="2843702"/>
                    <a:pt x="861242" y="1442049"/>
                  </a:cubicBezTo>
                  <a:lnTo>
                    <a:pt x="816820" y="1385522"/>
                  </a:lnTo>
                  <a:lnTo>
                    <a:pt x="773851" y="1290476"/>
                  </a:lnTo>
                  <a:cubicBezTo>
                    <a:pt x="596880" y="923203"/>
                    <a:pt x="393978" y="570776"/>
                    <a:pt x="167519" y="235572"/>
                  </a:cubicBezTo>
                  <a:lnTo>
                    <a:pt x="0" y="0"/>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 Placeholder 12"/>
          <p:cNvSpPr>
            <a:spLocks noGrp="1"/>
          </p:cNvSpPr>
          <p:nvPr>
            <p:ph type="body" sz="quarter" idx="13" hasCustomPrompt="1"/>
          </p:nvPr>
        </p:nvSpPr>
        <p:spPr>
          <a:xfrm>
            <a:off x="692684"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28" name="Text Placeholder 12"/>
          <p:cNvSpPr>
            <a:spLocks noGrp="1"/>
          </p:cNvSpPr>
          <p:nvPr>
            <p:ph type="body" sz="quarter" idx="14" hasCustomPrompt="1"/>
          </p:nvPr>
        </p:nvSpPr>
        <p:spPr>
          <a:xfrm>
            <a:off x="692684"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Tree>
    <p:extLst>
      <p:ext uri="{BB962C8B-B14F-4D97-AF65-F5344CB8AC3E}">
        <p14:creationId xmlns:p14="http://schemas.microsoft.com/office/powerpoint/2010/main" val="169626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Title slides</a:t>
            </a:r>
            <a:br>
              <a:rPr lang="en-US" dirty="0"/>
            </a:br>
            <a:r>
              <a:rPr lang="en-US" dirty="0"/>
              <a:t>(with images)</a:t>
            </a:r>
          </a:p>
        </p:txBody>
      </p:sp>
    </p:spTree>
    <p:extLst>
      <p:ext uri="{BB962C8B-B14F-4D97-AF65-F5344CB8AC3E}">
        <p14:creationId xmlns:p14="http://schemas.microsoft.com/office/powerpoint/2010/main" val="650146325"/>
      </p:ext>
    </p:extLst>
  </p:cSld>
  <p:clrMap bg1="lt1" tx1="dk1" bg2="lt2" tx2="dk2" accent1="accent1" accent2="accent2" accent3="accent3" accent4="accent4" accent5="accent5" accent6="accent6" hlink="hlink" folHlink="folHlink"/>
  <p:sldLayoutIdLst>
    <p:sldLayoutId id="2147483719" r:id="rId1"/>
    <p:sldLayoutId id="2147483725" r:id="rId2"/>
    <p:sldLayoutId id="2147483727" r:id="rId3"/>
    <p:sldLayoutId id="2147483733"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Title slides</a:t>
            </a:r>
            <a:br>
              <a:rPr lang="en-US" dirty="0"/>
            </a:br>
            <a:r>
              <a:rPr lang="en-US" dirty="0"/>
              <a:t>(no image)</a:t>
            </a:r>
          </a:p>
        </p:txBody>
      </p:sp>
    </p:spTree>
    <p:extLst>
      <p:ext uri="{BB962C8B-B14F-4D97-AF65-F5344CB8AC3E}">
        <p14:creationId xmlns:p14="http://schemas.microsoft.com/office/powerpoint/2010/main" val="15202284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Divider slides</a:t>
            </a:r>
          </a:p>
        </p:txBody>
      </p:sp>
    </p:spTree>
    <p:extLst>
      <p:ext uri="{BB962C8B-B14F-4D97-AF65-F5344CB8AC3E}">
        <p14:creationId xmlns:p14="http://schemas.microsoft.com/office/powerpoint/2010/main" val="2809292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701" r:id="rId3"/>
    <p:sldLayoutId id="2147483702"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Content slides</a:t>
            </a:r>
          </a:p>
        </p:txBody>
      </p:sp>
    </p:spTree>
    <p:extLst>
      <p:ext uri="{BB962C8B-B14F-4D97-AF65-F5344CB8AC3E}">
        <p14:creationId xmlns:p14="http://schemas.microsoft.com/office/powerpoint/2010/main" val="143207786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737" r:id="rId3"/>
    <p:sldLayoutId id="2147483738" r:id="rId4"/>
    <p:sldLayoutId id="2147483734" r:id="rId5"/>
    <p:sldLayoutId id="2147483735" r:id="rId6"/>
    <p:sldLayoutId id="2147483678" r:id="rId7"/>
    <p:sldLayoutId id="2147483739" r:id="rId8"/>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hyperlink" Target="https://jsfiddle.net/"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36F5C3F-D40D-789A-9285-02C69C2B5A07}"/>
              </a:ext>
            </a:extLst>
          </p:cNvPr>
          <p:cNvPicPr>
            <a:picLocks noChangeAspect="1"/>
          </p:cNvPicPr>
          <p:nvPr/>
        </p:nvPicPr>
        <p:blipFill>
          <a:blip r:embed="rId2"/>
          <a:srcRect l="10870" r="24687" b="-1"/>
          <a:stretch>
            <a:fillRect/>
          </a:stretch>
        </p:blipFill>
        <p:spPr>
          <a:xfrm>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noFill/>
        </p:spPr>
      </p:pic>
      <p:sp>
        <p:nvSpPr>
          <p:cNvPr id="3" name="Text Placeholder 2"/>
          <p:cNvSpPr>
            <a:spLocks noGrp="1"/>
          </p:cNvSpPr>
          <p:nvPr>
            <p:ph type="body" sz="quarter" idx="11"/>
          </p:nvPr>
        </p:nvSpPr>
        <p:spPr>
          <a:xfrm>
            <a:off x="697237" y="2681288"/>
            <a:ext cx="4389114" cy="593725"/>
          </a:xfrm>
        </p:spPr>
        <p:txBody>
          <a:bodyPr>
            <a:normAutofit/>
          </a:bodyPr>
          <a:lstStyle/>
          <a:p>
            <a:r>
              <a:rPr lang="en-US"/>
              <a:t>Introduction</a:t>
            </a:r>
          </a:p>
        </p:txBody>
      </p:sp>
      <p:sp>
        <p:nvSpPr>
          <p:cNvPr id="7" name="Text Placeholder 6">
            <a:extLst>
              <a:ext uri="{FF2B5EF4-FFF2-40B4-BE49-F238E27FC236}">
                <a16:creationId xmlns:a16="http://schemas.microsoft.com/office/drawing/2014/main" id="{FD8F4E14-63DF-49B3-89F7-6D9D888EA2C6}"/>
              </a:ext>
            </a:extLst>
          </p:cNvPr>
          <p:cNvSpPr>
            <a:spLocks noGrp="1"/>
          </p:cNvSpPr>
          <p:nvPr>
            <p:ph type="body" sz="quarter" idx="12"/>
          </p:nvPr>
        </p:nvSpPr>
        <p:spPr>
          <a:xfrm>
            <a:off x="697236" y="3184482"/>
            <a:ext cx="4389115" cy="593725"/>
          </a:xfrm>
        </p:spPr>
        <p:txBody>
          <a:bodyPr>
            <a:normAutofit/>
          </a:bodyPr>
          <a:lstStyle/>
          <a:p>
            <a:r>
              <a:rPr lang="en-GB"/>
              <a:t>Client-Side Development</a:t>
            </a:r>
          </a:p>
        </p:txBody>
      </p:sp>
      <p:sp>
        <p:nvSpPr>
          <p:cNvPr id="5" name="Text Placeholder 4"/>
          <p:cNvSpPr>
            <a:spLocks noGrp="1"/>
          </p:cNvSpPr>
          <p:nvPr>
            <p:ph type="body" sz="quarter" idx="13"/>
          </p:nvPr>
        </p:nvSpPr>
        <p:spPr>
          <a:xfrm>
            <a:off x="697236" y="4769643"/>
            <a:ext cx="4573573" cy="593725"/>
          </a:xfrm>
        </p:spPr>
        <p:txBody>
          <a:bodyPr>
            <a:normAutofit/>
          </a:bodyPr>
          <a:lstStyle/>
          <a:p>
            <a:pPr>
              <a:spcAft>
                <a:spcPts val="600"/>
              </a:spcAft>
            </a:pPr>
            <a:r>
              <a:rPr lang="en-US"/>
              <a:t>DR Rizwana Naz Asif</a:t>
            </a:r>
          </a:p>
        </p:txBody>
      </p:sp>
    </p:spTree>
    <p:extLst>
      <p:ext uri="{BB962C8B-B14F-4D97-AF65-F5344CB8AC3E}">
        <p14:creationId xmlns:p14="http://schemas.microsoft.com/office/powerpoint/2010/main" val="211576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8E47AEB-B7D4-4841-AF10-53842C19064C}"/>
              </a:ext>
            </a:extLst>
          </p:cNvPr>
          <p:cNvSpPr>
            <a:spLocks noGrp="1"/>
          </p:cNvSpPr>
          <p:nvPr>
            <p:ph type="body" sz="quarter" idx="11"/>
          </p:nvPr>
        </p:nvSpPr>
        <p:spPr/>
        <p:txBody>
          <a:bodyPr/>
          <a:lstStyle/>
          <a:p>
            <a:r>
              <a:rPr lang="en-GB" dirty="0"/>
              <a:t>Module Content</a:t>
            </a:r>
          </a:p>
        </p:txBody>
      </p:sp>
      <p:pic>
        <p:nvPicPr>
          <p:cNvPr id="3" name="Picture 2">
            <a:extLst>
              <a:ext uri="{FF2B5EF4-FFF2-40B4-BE49-F238E27FC236}">
                <a16:creationId xmlns:a16="http://schemas.microsoft.com/office/drawing/2014/main" id="{BA51F9C8-3863-448F-8AD7-98A0F7BFC8AE}"/>
              </a:ext>
            </a:extLst>
          </p:cNvPr>
          <p:cNvPicPr>
            <a:picLocks noChangeAspect="1"/>
          </p:cNvPicPr>
          <p:nvPr/>
        </p:nvPicPr>
        <p:blipFill>
          <a:blip r:embed="rId2"/>
          <a:stretch>
            <a:fillRect/>
          </a:stretch>
        </p:blipFill>
        <p:spPr>
          <a:xfrm>
            <a:off x="764746" y="1049743"/>
            <a:ext cx="7143239" cy="5110425"/>
          </a:xfrm>
          <a:prstGeom prst="rect">
            <a:avLst/>
          </a:prstGeom>
        </p:spPr>
      </p:pic>
    </p:spTree>
    <p:extLst>
      <p:ext uri="{BB962C8B-B14F-4D97-AF65-F5344CB8AC3E}">
        <p14:creationId xmlns:p14="http://schemas.microsoft.com/office/powerpoint/2010/main" val="153410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A9D56E-4716-4B4A-A6BD-2520819F3662}"/>
              </a:ext>
            </a:extLst>
          </p:cNvPr>
          <p:cNvSpPr>
            <a:spLocks noGrp="1"/>
          </p:cNvSpPr>
          <p:nvPr>
            <p:ph type="body" sz="quarter" idx="13"/>
          </p:nvPr>
        </p:nvSpPr>
        <p:spPr>
          <a:xfrm>
            <a:off x="697237" y="1346604"/>
            <a:ext cx="7500339" cy="4461654"/>
          </a:xfrm>
        </p:spPr>
        <p:txBody>
          <a:bodyPr/>
          <a:lstStyle/>
          <a:p>
            <a:r>
              <a:rPr lang="en-GB" sz="2400" dirty="0"/>
              <a:t>Module Coordinator and Lectures – </a:t>
            </a:r>
          </a:p>
          <a:p>
            <a:endParaRPr lang="en-GB" sz="2400" dirty="0"/>
          </a:p>
          <a:p>
            <a:r>
              <a:rPr lang="en-GB" sz="2400" dirty="0"/>
              <a:t>Practical Sessions – </a:t>
            </a:r>
          </a:p>
          <a:p>
            <a:r>
              <a:rPr lang="en-GB" sz="2400" dirty="0"/>
              <a:t>Assessments:</a:t>
            </a:r>
          </a:p>
          <a:p>
            <a:pPr lvl="1"/>
            <a:r>
              <a:rPr lang="en-GB" dirty="0"/>
              <a:t>Assignment One – 20% of module mark. Group Assignment, will take the form of a written report. Will take place within </a:t>
            </a:r>
            <a:r>
              <a:rPr lang="en-GB" b="1" i="1" u="sng" dirty="0"/>
              <a:t>November.</a:t>
            </a:r>
          </a:p>
          <a:p>
            <a:pPr marL="457200" lvl="1" indent="0">
              <a:buNone/>
            </a:pPr>
            <a:endParaRPr lang="en-GB" dirty="0"/>
          </a:p>
          <a:p>
            <a:pPr lvl="1"/>
            <a:r>
              <a:rPr lang="en-GB" dirty="0"/>
              <a:t>Assignment Two – 80% of module mark. Individual assignment, will take the form of a coding assessment. Will take place within </a:t>
            </a:r>
            <a:r>
              <a:rPr lang="en-GB" b="1" i="1" dirty="0"/>
              <a:t>December.</a:t>
            </a:r>
          </a:p>
          <a:p>
            <a:pPr marL="457200" lvl="1" indent="0">
              <a:buNone/>
            </a:pPr>
            <a:endParaRPr lang="en-GB" dirty="0"/>
          </a:p>
        </p:txBody>
      </p:sp>
      <p:sp>
        <p:nvSpPr>
          <p:cNvPr id="3" name="Text Placeholder 2">
            <a:extLst>
              <a:ext uri="{FF2B5EF4-FFF2-40B4-BE49-F238E27FC236}">
                <a16:creationId xmlns:a16="http://schemas.microsoft.com/office/drawing/2014/main" id="{B1AB74B2-2BAE-4C48-9418-2A5F8968B2D5}"/>
              </a:ext>
            </a:extLst>
          </p:cNvPr>
          <p:cNvSpPr>
            <a:spLocks noGrp="1"/>
          </p:cNvSpPr>
          <p:nvPr>
            <p:ph type="body" sz="quarter" idx="11"/>
          </p:nvPr>
        </p:nvSpPr>
        <p:spPr/>
        <p:txBody>
          <a:bodyPr/>
          <a:lstStyle/>
          <a:p>
            <a:r>
              <a:rPr lang="en-GB" dirty="0"/>
              <a:t>Module Information</a:t>
            </a:r>
          </a:p>
        </p:txBody>
      </p:sp>
      <p:sp>
        <p:nvSpPr>
          <p:cNvPr id="4" name="Text Placeholder 3">
            <a:extLst>
              <a:ext uri="{FF2B5EF4-FFF2-40B4-BE49-F238E27FC236}">
                <a16:creationId xmlns:a16="http://schemas.microsoft.com/office/drawing/2014/main" id="{0C1F0173-BF8E-4CE6-ACA3-94952771EEF8}"/>
              </a:ext>
            </a:extLst>
          </p:cNvPr>
          <p:cNvSpPr>
            <a:spLocks noGrp="1"/>
          </p:cNvSpPr>
          <p:nvPr>
            <p:ph type="body" sz="quarter" idx="12"/>
          </p:nvPr>
        </p:nvSpPr>
        <p:spPr/>
        <p:txBody>
          <a:bodyPr/>
          <a:lstStyle/>
          <a:p>
            <a:r>
              <a:rPr lang="en-GB" dirty="0"/>
              <a:t>HTML5, CSS, Bootstrap, JS</a:t>
            </a:r>
          </a:p>
        </p:txBody>
      </p:sp>
    </p:spTree>
    <p:extLst>
      <p:ext uri="{BB962C8B-B14F-4D97-AF65-F5344CB8AC3E}">
        <p14:creationId xmlns:p14="http://schemas.microsoft.com/office/powerpoint/2010/main" val="67070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0A59D1-5754-454E-8188-6B05A5FF0A18}"/>
              </a:ext>
            </a:extLst>
          </p:cNvPr>
          <p:cNvSpPr>
            <a:spLocks noGrp="1"/>
          </p:cNvSpPr>
          <p:nvPr>
            <p:ph type="body" sz="quarter" idx="13"/>
          </p:nvPr>
        </p:nvSpPr>
        <p:spPr/>
        <p:txBody>
          <a:bodyPr/>
          <a:lstStyle/>
          <a:p>
            <a:r>
              <a:rPr lang="en-GB" sz="2400" dirty="0"/>
              <a:t>Assessment One:</a:t>
            </a:r>
          </a:p>
          <a:p>
            <a:pPr lvl="1"/>
            <a:r>
              <a:rPr lang="en-GB" sz="2000" dirty="0"/>
              <a:t>Assignment will be undertaken in groups.</a:t>
            </a:r>
          </a:p>
          <a:p>
            <a:pPr lvl="1"/>
            <a:endParaRPr lang="en-GB" sz="2000" dirty="0"/>
          </a:p>
          <a:p>
            <a:pPr lvl="1"/>
            <a:r>
              <a:rPr lang="en-GB" sz="2000" dirty="0"/>
              <a:t>Each student will contribute to a unified report having each individually reviewed a separate website allocated to them.</a:t>
            </a:r>
          </a:p>
          <a:p>
            <a:pPr lvl="1"/>
            <a:endParaRPr lang="en-GB" sz="2000" dirty="0"/>
          </a:p>
          <a:p>
            <a:pPr lvl="1"/>
            <a:r>
              <a:rPr lang="en-GB" sz="2000" dirty="0"/>
              <a:t>Report will focus on analysing how well each website incorporates HCI and design principles.</a:t>
            </a:r>
          </a:p>
          <a:p>
            <a:pPr lvl="1"/>
            <a:endParaRPr lang="en-GB" sz="2000" dirty="0"/>
          </a:p>
          <a:p>
            <a:pPr lvl="1"/>
            <a:r>
              <a:rPr lang="en-GB" sz="2000" dirty="0"/>
              <a:t>A peer assessment will be given indicating the effort each group member gave to the assignment.</a:t>
            </a:r>
          </a:p>
          <a:p>
            <a:pPr lvl="1"/>
            <a:endParaRPr lang="en-GB" sz="2000" dirty="0"/>
          </a:p>
          <a:p>
            <a:pPr lvl="1"/>
            <a:r>
              <a:rPr lang="en-GB" sz="2000" dirty="0"/>
              <a:t>Students will then receive an </a:t>
            </a:r>
            <a:r>
              <a:rPr lang="en-GB" sz="2000" b="1" u="sng" dirty="0"/>
              <a:t>individual mark based on peer assessment</a:t>
            </a:r>
            <a:r>
              <a:rPr lang="en-GB" sz="2000" dirty="0"/>
              <a:t>.</a:t>
            </a:r>
          </a:p>
        </p:txBody>
      </p:sp>
      <p:sp>
        <p:nvSpPr>
          <p:cNvPr id="3" name="Text Placeholder 2">
            <a:extLst>
              <a:ext uri="{FF2B5EF4-FFF2-40B4-BE49-F238E27FC236}">
                <a16:creationId xmlns:a16="http://schemas.microsoft.com/office/drawing/2014/main" id="{09A3958A-F19E-4B9D-A70C-11EEC108F06E}"/>
              </a:ext>
            </a:extLst>
          </p:cNvPr>
          <p:cNvSpPr>
            <a:spLocks noGrp="1"/>
          </p:cNvSpPr>
          <p:nvPr>
            <p:ph type="body" sz="quarter" idx="11"/>
          </p:nvPr>
        </p:nvSpPr>
        <p:spPr/>
        <p:txBody>
          <a:bodyPr/>
          <a:lstStyle/>
          <a:p>
            <a:r>
              <a:rPr lang="en-GB" dirty="0"/>
              <a:t>Assessments</a:t>
            </a:r>
          </a:p>
        </p:txBody>
      </p:sp>
      <p:sp>
        <p:nvSpPr>
          <p:cNvPr id="4" name="Text Placeholder 3">
            <a:extLst>
              <a:ext uri="{FF2B5EF4-FFF2-40B4-BE49-F238E27FC236}">
                <a16:creationId xmlns:a16="http://schemas.microsoft.com/office/drawing/2014/main" id="{60341936-5F25-43AC-B3D2-F6019D452EE4}"/>
              </a:ext>
            </a:extLst>
          </p:cNvPr>
          <p:cNvSpPr>
            <a:spLocks noGrp="1"/>
          </p:cNvSpPr>
          <p:nvPr>
            <p:ph type="body" sz="quarter" idx="12"/>
          </p:nvPr>
        </p:nvSpPr>
        <p:spPr/>
        <p:txBody>
          <a:bodyPr/>
          <a:lstStyle/>
          <a:p>
            <a:r>
              <a:rPr lang="en-GB" dirty="0"/>
              <a:t>Group-Based Website Evaluation Report</a:t>
            </a:r>
          </a:p>
        </p:txBody>
      </p:sp>
    </p:spTree>
    <p:extLst>
      <p:ext uri="{BB962C8B-B14F-4D97-AF65-F5344CB8AC3E}">
        <p14:creationId xmlns:p14="http://schemas.microsoft.com/office/powerpoint/2010/main" val="48726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57245B-A5AA-4B58-9FCC-B93FE9DA681E}"/>
              </a:ext>
            </a:extLst>
          </p:cNvPr>
          <p:cNvSpPr>
            <a:spLocks noGrp="1"/>
          </p:cNvSpPr>
          <p:nvPr>
            <p:ph type="body" sz="quarter" idx="13"/>
          </p:nvPr>
        </p:nvSpPr>
        <p:spPr/>
        <p:txBody>
          <a:bodyPr/>
          <a:lstStyle/>
          <a:p>
            <a:r>
              <a:rPr lang="en-GB" sz="2400" dirty="0"/>
              <a:t>Assessment Two:</a:t>
            </a:r>
          </a:p>
          <a:p>
            <a:pPr lvl="1"/>
            <a:r>
              <a:rPr lang="en-GB" dirty="0"/>
              <a:t>Assignment will be undertaken individually.</a:t>
            </a:r>
          </a:p>
          <a:p>
            <a:pPr lvl="1"/>
            <a:endParaRPr lang="en-GB" dirty="0"/>
          </a:p>
          <a:p>
            <a:pPr lvl="1"/>
            <a:r>
              <a:rPr lang="en-GB" sz="2000" dirty="0"/>
              <a:t>Students will develop a website to collect contact details of potential employers who have requested their CV.</a:t>
            </a:r>
          </a:p>
          <a:p>
            <a:pPr lvl="1"/>
            <a:endParaRPr lang="en-GB" sz="2000" dirty="0"/>
          </a:p>
          <a:p>
            <a:pPr lvl="1"/>
            <a:r>
              <a:rPr lang="en-GB" sz="2000" dirty="0"/>
              <a:t>Students will use the knowledge of UX design and apply the principles to develop the HTML structure to take into account accessibility features as well as including coding for validation of user input. </a:t>
            </a:r>
          </a:p>
          <a:p>
            <a:pPr lvl="1"/>
            <a:endParaRPr lang="en-GB" sz="2000" dirty="0"/>
          </a:p>
          <a:p>
            <a:pPr lvl="1"/>
            <a:r>
              <a:rPr lang="en-GB" sz="2000" dirty="0"/>
              <a:t>The Web page will host both short and detailed student CVs information and display who has requested copies of their CVs.</a:t>
            </a:r>
          </a:p>
          <a:p>
            <a:pPr lvl="1"/>
            <a:endParaRPr lang="en-GB" dirty="0"/>
          </a:p>
        </p:txBody>
      </p:sp>
      <p:sp>
        <p:nvSpPr>
          <p:cNvPr id="3" name="Text Placeholder 2">
            <a:extLst>
              <a:ext uri="{FF2B5EF4-FFF2-40B4-BE49-F238E27FC236}">
                <a16:creationId xmlns:a16="http://schemas.microsoft.com/office/drawing/2014/main" id="{DDC4D096-C6AD-42E9-B567-165BC7F50C0E}"/>
              </a:ext>
            </a:extLst>
          </p:cNvPr>
          <p:cNvSpPr>
            <a:spLocks noGrp="1"/>
          </p:cNvSpPr>
          <p:nvPr>
            <p:ph type="body" sz="quarter" idx="11"/>
          </p:nvPr>
        </p:nvSpPr>
        <p:spPr/>
        <p:txBody>
          <a:bodyPr/>
          <a:lstStyle/>
          <a:p>
            <a:r>
              <a:rPr lang="en-GB" dirty="0"/>
              <a:t>Assessments</a:t>
            </a:r>
          </a:p>
          <a:p>
            <a:endParaRPr lang="en-GB" dirty="0"/>
          </a:p>
        </p:txBody>
      </p:sp>
      <p:sp>
        <p:nvSpPr>
          <p:cNvPr id="4" name="Text Placeholder 3">
            <a:extLst>
              <a:ext uri="{FF2B5EF4-FFF2-40B4-BE49-F238E27FC236}">
                <a16:creationId xmlns:a16="http://schemas.microsoft.com/office/drawing/2014/main" id="{3E459016-662B-45B4-823D-A6870EC50041}"/>
              </a:ext>
            </a:extLst>
          </p:cNvPr>
          <p:cNvSpPr>
            <a:spLocks noGrp="1"/>
          </p:cNvSpPr>
          <p:nvPr>
            <p:ph type="body" sz="quarter" idx="12"/>
          </p:nvPr>
        </p:nvSpPr>
        <p:spPr/>
        <p:txBody>
          <a:bodyPr/>
          <a:lstStyle/>
          <a:p>
            <a:r>
              <a:rPr lang="en-GB" dirty="0"/>
              <a:t>Individual Website Development Project</a:t>
            </a:r>
          </a:p>
        </p:txBody>
      </p:sp>
    </p:spTree>
    <p:extLst>
      <p:ext uri="{BB962C8B-B14F-4D97-AF65-F5344CB8AC3E}">
        <p14:creationId xmlns:p14="http://schemas.microsoft.com/office/powerpoint/2010/main" val="159439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282B3D-6967-4A7A-928D-DB4E033823DD}"/>
              </a:ext>
            </a:extLst>
          </p:cNvPr>
          <p:cNvSpPr>
            <a:spLocks noGrp="1"/>
          </p:cNvSpPr>
          <p:nvPr>
            <p:ph type="body" sz="quarter" idx="13"/>
          </p:nvPr>
        </p:nvSpPr>
        <p:spPr/>
        <p:txBody>
          <a:bodyPr/>
          <a:lstStyle/>
          <a:p>
            <a:r>
              <a:rPr lang="en-GB" sz="2400" dirty="0"/>
              <a:t>Practical specific issues:</a:t>
            </a:r>
          </a:p>
          <a:p>
            <a:endParaRPr lang="en-GB" sz="2400" dirty="0"/>
          </a:p>
          <a:p>
            <a:r>
              <a:rPr lang="en-GB" sz="2400" dirty="0"/>
              <a:t>All other issues:</a:t>
            </a:r>
          </a:p>
          <a:p>
            <a:endParaRPr lang="en-GB" dirty="0"/>
          </a:p>
          <a:p>
            <a:endParaRPr lang="en-GB" dirty="0"/>
          </a:p>
          <a:p>
            <a:r>
              <a:rPr lang="en-GB" sz="2400" dirty="0" err="1"/>
              <a:t>JSFiddle</a:t>
            </a:r>
            <a:r>
              <a:rPr lang="en-GB" sz="2400" dirty="0"/>
              <a:t> - </a:t>
            </a:r>
            <a:r>
              <a:rPr lang="en-GB" sz="2400" dirty="0">
                <a:hlinkClick r:id="rId2"/>
              </a:rPr>
              <a:t>https://jsfiddle.net/</a:t>
            </a:r>
            <a:endParaRPr lang="en-GB" sz="2400" dirty="0"/>
          </a:p>
          <a:p>
            <a:endParaRPr lang="en-GB" dirty="0"/>
          </a:p>
        </p:txBody>
      </p:sp>
      <p:sp>
        <p:nvSpPr>
          <p:cNvPr id="3" name="Text Placeholder 2">
            <a:extLst>
              <a:ext uri="{FF2B5EF4-FFF2-40B4-BE49-F238E27FC236}">
                <a16:creationId xmlns:a16="http://schemas.microsoft.com/office/drawing/2014/main" id="{1269BFE2-E6B7-4D3E-AAAF-AE58A3C6FE57}"/>
              </a:ext>
            </a:extLst>
          </p:cNvPr>
          <p:cNvSpPr>
            <a:spLocks noGrp="1"/>
          </p:cNvSpPr>
          <p:nvPr>
            <p:ph type="body" sz="quarter" idx="11"/>
          </p:nvPr>
        </p:nvSpPr>
        <p:spPr/>
        <p:txBody>
          <a:bodyPr/>
          <a:lstStyle/>
          <a:p>
            <a:r>
              <a:rPr lang="en-GB" dirty="0"/>
              <a:t>Contact</a:t>
            </a:r>
          </a:p>
        </p:txBody>
      </p:sp>
      <p:sp>
        <p:nvSpPr>
          <p:cNvPr id="4" name="Text Placeholder 3">
            <a:extLst>
              <a:ext uri="{FF2B5EF4-FFF2-40B4-BE49-F238E27FC236}">
                <a16:creationId xmlns:a16="http://schemas.microsoft.com/office/drawing/2014/main" id="{5953687D-F4F6-4F1F-87D6-CE219AED304A}"/>
              </a:ext>
            </a:extLst>
          </p:cNvPr>
          <p:cNvSpPr>
            <a:spLocks noGrp="1"/>
          </p:cNvSpPr>
          <p:nvPr>
            <p:ph type="body" sz="quarter" idx="12"/>
          </p:nvPr>
        </p:nvSpPr>
        <p:spPr/>
        <p:txBody>
          <a:bodyPr/>
          <a:lstStyle/>
          <a:p>
            <a:r>
              <a:rPr lang="en-GB" dirty="0"/>
              <a:t>Contact Us</a:t>
            </a:r>
          </a:p>
        </p:txBody>
      </p:sp>
    </p:spTree>
    <p:extLst>
      <p:ext uri="{BB962C8B-B14F-4D97-AF65-F5344CB8AC3E}">
        <p14:creationId xmlns:p14="http://schemas.microsoft.com/office/powerpoint/2010/main" val="341853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B50346-7EC6-4749-9F72-E5127F1E6FD2}"/>
              </a:ext>
            </a:extLst>
          </p:cNvPr>
          <p:cNvSpPr>
            <a:spLocks noGrp="1"/>
          </p:cNvSpPr>
          <p:nvPr>
            <p:ph type="body" sz="quarter" idx="11"/>
          </p:nvPr>
        </p:nvSpPr>
        <p:spPr/>
        <p:txBody>
          <a:bodyPr/>
          <a:lstStyle/>
          <a:p>
            <a:r>
              <a:rPr lang="en-GB" dirty="0"/>
              <a:t>Questions?</a:t>
            </a:r>
          </a:p>
        </p:txBody>
      </p:sp>
      <p:sp>
        <p:nvSpPr>
          <p:cNvPr id="5" name="Text Placeholder 4">
            <a:extLst>
              <a:ext uri="{FF2B5EF4-FFF2-40B4-BE49-F238E27FC236}">
                <a16:creationId xmlns:a16="http://schemas.microsoft.com/office/drawing/2014/main" id="{658CC3A6-C8AF-4D3D-97AB-34AC927CEB58}"/>
              </a:ext>
            </a:extLst>
          </p:cNvPr>
          <p:cNvSpPr>
            <a:spLocks noGrp="1"/>
          </p:cNvSpPr>
          <p:nvPr>
            <p:ph type="body" sz="quarter" idx="12"/>
          </p:nvPr>
        </p:nvSpPr>
        <p:spPr>
          <a:xfrm>
            <a:off x="697236" y="3184483"/>
            <a:ext cx="6059699" cy="593725"/>
          </a:xfrm>
        </p:spPr>
        <p:txBody>
          <a:bodyPr/>
          <a:lstStyle/>
          <a:p>
            <a:r>
              <a:rPr lang="en-GB" dirty="0"/>
              <a:t>👉 </a:t>
            </a:r>
            <a:r>
              <a:rPr lang="en-GB" i="1" dirty="0"/>
              <a:t>We’re happy to help! Feel free to ask anything about the assessments or requirements.</a:t>
            </a:r>
            <a:endParaRPr lang="en-GB" dirty="0"/>
          </a:p>
        </p:txBody>
      </p:sp>
      <p:sp>
        <p:nvSpPr>
          <p:cNvPr id="6" name="Text Placeholder 5">
            <a:extLst>
              <a:ext uri="{FF2B5EF4-FFF2-40B4-BE49-F238E27FC236}">
                <a16:creationId xmlns:a16="http://schemas.microsoft.com/office/drawing/2014/main" id="{A28EB02E-0068-4956-89B0-09754F5EE2C4}"/>
              </a:ext>
            </a:extLst>
          </p:cNvPr>
          <p:cNvSpPr>
            <a:spLocks noGrp="1"/>
          </p:cNvSpPr>
          <p:nvPr>
            <p:ph type="body" sz="quarter" idx="13"/>
          </p:nvPr>
        </p:nvSpPr>
        <p:spPr/>
        <p:txBody>
          <a:bodyPr/>
          <a:lstStyle/>
          <a:p>
            <a:r>
              <a:rPr lang="en-GB" sz="2400" dirty="0"/>
              <a:t>📧 rizwana.asif@qa.com</a:t>
            </a:r>
          </a:p>
        </p:txBody>
      </p:sp>
    </p:spTree>
    <p:extLst>
      <p:ext uri="{BB962C8B-B14F-4D97-AF65-F5344CB8AC3E}">
        <p14:creationId xmlns:p14="http://schemas.microsoft.com/office/powerpoint/2010/main" val="3832313557"/>
      </p:ext>
    </p:extLst>
  </p:cSld>
  <p:clrMapOvr>
    <a:masterClrMapping/>
  </p:clrMapOvr>
</p:sld>
</file>

<file path=ppt/theme/theme1.xml><?xml version="1.0" encoding="utf-8"?>
<a:theme xmlns:a="http://schemas.openxmlformats.org/drawingml/2006/main" name="Title slide options - with imag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options - no imag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slide option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 option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747</TotalTime>
  <Words>294</Words>
  <Application>Microsoft Office PowerPoint</Application>
  <PresentationFormat>On-screen Show (4:3)</PresentationFormat>
  <Paragraphs>46</Paragraphs>
  <Slides>7</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7</vt:i4>
      </vt:variant>
    </vt:vector>
  </HeadingPairs>
  <TitlesOfParts>
    <vt:vector size="13" baseType="lpstr">
      <vt:lpstr>Arial</vt:lpstr>
      <vt:lpstr>Calibri</vt:lpstr>
      <vt:lpstr>Title slide options - with image</vt:lpstr>
      <vt:lpstr>Title slide options - no image</vt:lpstr>
      <vt:lpstr>Divider slide options</vt:lpstr>
      <vt:lpstr>Content slide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Easson</dc:creator>
  <cp:lastModifiedBy>rizwana asif</cp:lastModifiedBy>
  <cp:revision>115</cp:revision>
  <dcterms:created xsi:type="dcterms:W3CDTF">2017-06-14T16:15:53Z</dcterms:created>
  <dcterms:modified xsi:type="dcterms:W3CDTF">2025-06-02T05:59:09Z</dcterms:modified>
</cp:coreProperties>
</file>