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  <p:sldMasterId id="2147483705" r:id="rId2"/>
    <p:sldMasterId id="2147483669" r:id="rId3"/>
    <p:sldMasterId id="2147483674" r:id="rId4"/>
  </p:sldMasterIdLst>
  <p:notesMasterIdLst>
    <p:notesMasterId r:id="rId28"/>
  </p:notesMasterIdLst>
  <p:handoutMasterIdLst>
    <p:handoutMasterId r:id="rId29"/>
  </p:handout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8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375E"/>
    <a:srgbClr val="3D0029"/>
    <a:srgbClr val="531C40"/>
    <a:srgbClr val="1A2A4F"/>
    <a:srgbClr val="0A142D"/>
    <a:srgbClr val="BAA360"/>
    <a:srgbClr val="8B7A39"/>
    <a:srgbClr val="3C0529"/>
    <a:srgbClr val="2B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9"/>
    <p:restoredTop sz="93474"/>
  </p:normalViewPr>
  <p:slideViewPr>
    <p:cSldViewPr snapToGrid="0" snapToObjects="1" showGuides="1">
      <p:cViewPr varScale="1">
        <p:scale>
          <a:sx n="59" d="100"/>
          <a:sy n="59" d="100"/>
        </p:scale>
        <p:origin x="1692" y="5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8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F5E7-E2FE-1145-9869-7B43B6344FF6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5789-F3D9-634F-96C2-BEA08502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9D845-61A1-534E-B44F-B4CDA5FED41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66683-5F5D-234B-A41B-4703CDF0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right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below to add picture</a:t>
            </a:r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" y="381460"/>
            <a:ext cx="1344797" cy="7431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3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94100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4100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25" name="Freeform 24"/>
          <p:cNvSpPr/>
          <p:nvPr userDrawn="1"/>
        </p:nvSpPr>
        <p:spPr>
          <a:xfrm flipH="1">
            <a:off x="1753808" y="1"/>
            <a:ext cx="1327479" cy="1385522"/>
          </a:xfrm>
          <a:custGeom>
            <a:avLst/>
            <a:gdLst>
              <a:gd name="connsiteX0" fmla="*/ 0 w 1327479"/>
              <a:gd name="connsiteY0" fmla="*/ 0 h 1385522"/>
              <a:gd name="connsiteX1" fmla="*/ 510659 w 1327479"/>
              <a:gd name="connsiteY1" fmla="*/ 0 h 1385522"/>
              <a:gd name="connsiteX2" fmla="*/ 678178 w 1327479"/>
              <a:gd name="connsiteY2" fmla="*/ 235572 h 1385522"/>
              <a:gd name="connsiteX3" fmla="*/ 1284510 w 1327479"/>
              <a:gd name="connsiteY3" fmla="*/ 1290476 h 1385522"/>
              <a:gd name="connsiteX4" fmla="*/ 1327479 w 1327479"/>
              <a:gd name="connsiteY4" fmla="*/ 1385522 h 1385522"/>
              <a:gd name="connsiteX5" fmla="*/ 1122501 w 1327479"/>
              <a:gd name="connsiteY5" fmla="*/ 1124683 h 1385522"/>
              <a:gd name="connsiteX6" fmla="*/ 288518 w 1327479"/>
              <a:gd name="connsiteY6" fmla="*/ 249921 h 1385522"/>
              <a:gd name="connsiteX7" fmla="*/ 0 w 1327479"/>
              <a:gd name="connsiteY7" fmla="*/ 0 h 13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7479" h="1385522">
                <a:moveTo>
                  <a:pt x="0" y="0"/>
                </a:moveTo>
                <a:lnTo>
                  <a:pt x="510659" y="0"/>
                </a:lnTo>
                <a:lnTo>
                  <a:pt x="678178" y="235572"/>
                </a:lnTo>
                <a:cubicBezTo>
                  <a:pt x="904637" y="570776"/>
                  <a:pt x="1107539" y="923203"/>
                  <a:pt x="1284510" y="1290476"/>
                </a:cubicBezTo>
                <a:lnTo>
                  <a:pt x="1327479" y="1385522"/>
                </a:lnTo>
                <a:lnTo>
                  <a:pt x="1122501" y="1124683"/>
                </a:lnTo>
                <a:cubicBezTo>
                  <a:pt x="865688" y="813498"/>
                  <a:pt x="586902" y="521119"/>
                  <a:pt x="288518" y="249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flipH="1">
            <a:off x="40395" y="1385523"/>
            <a:ext cx="1713414" cy="5472478"/>
          </a:xfrm>
          <a:custGeom>
            <a:avLst/>
            <a:gdLst>
              <a:gd name="connsiteX0" fmla="*/ 0 w 1713414"/>
              <a:gd name="connsiteY0" fmla="*/ 0 h 5472478"/>
              <a:gd name="connsiteX1" fmla="*/ 44422 w 1713414"/>
              <a:gd name="connsiteY1" fmla="*/ 56527 h 5472478"/>
              <a:gd name="connsiteX2" fmla="*/ 1713414 w 1713414"/>
              <a:gd name="connsiteY2" fmla="*/ 5083009 h 5472478"/>
              <a:gd name="connsiteX3" fmla="*/ 1703566 w 1713414"/>
              <a:gd name="connsiteY3" fmla="*/ 5472478 h 5472478"/>
              <a:gd name="connsiteX4" fmla="*/ 561192 w 1713414"/>
              <a:gd name="connsiteY4" fmla="*/ 5472478 h 5472478"/>
              <a:gd name="connsiteX5" fmla="*/ 614787 w 1713414"/>
              <a:gd name="connsiteY5" fmla="*/ 5240262 h 5472478"/>
              <a:gd name="connsiteX6" fmla="*/ 785466 w 1713414"/>
              <a:gd name="connsiteY6" fmla="*/ 3547157 h 5472478"/>
              <a:gd name="connsiteX7" fmla="*/ 125270 w 1713414"/>
              <a:gd name="connsiteY7" fmla="*/ 277089 h 5472478"/>
              <a:gd name="connsiteX8" fmla="*/ 0 w 1713414"/>
              <a:gd name="connsiteY8" fmla="*/ 0 h 547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414" h="5472478">
                <a:moveTo>
                  <a:pt x="0" y="0"/>
                </a:moveTo>
                <a:lnTo>
                  <a:pt x="44422" y="56527"/>
                </a:lnTo>
                <a:cubicBezTo>
                  <a:pt x="1092654" y="1458180"/>
                  <a:pt x="1713414" y="3198102"/>
                  <a:pt x="1713414" y="5083009"/>
                </a:cubicBezTo>
                <a:lnTo>
                  <a:pt x="1703566" y="5472478"/>
                </a:lnTo>
                <a:lnTo>
                  <a:pt x="561192" y="5472478"/>
                </a:lnTo>
                <a:lnTo>
                  <a:pt x="614787" y="5240262"/>
                </a:lnTo>
                <a:cubicBezTo>
                  <a:pt x="726696" y="4693373"/>
                  <a:pt x="785466" y="4127129"/>
                  <a:pt x="785466" y="3547157"/>
                </a:cubicBezTo>
                <a:cubicBezTo>
                  <a:pt x="785466" y="2387214"/>
                  <a:pt x="550386" y="1282177"/>
                  <a:pt x="125270" y="277089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flipH="1">
            <a:off x="-308007" y="1"/>
            <a:ext cx="2878636" cy="6858000"/>
          </a:xfrm>
          <a:custGeom>
            <a:avLst/>
            <a:gdLst>
              <a:gd name="connsiteX0" fmla="*/ 0 w 2878636"/>
              <a:gd name="connsiteY0" fmla="*/ 0 h 6858000"/>
              <a:gd name="connsiteX1" fmla="*/ 2878636 w 2878636"/>
              <a:gd name="connsiteY1" fmla="*/ 0 h 6858000"/>
              <a:gd name="connsiteX2" fmla="*/ 2878636 w 2878636"/>
              <a:gd name="connsiteY2" fmla="*/ 6858000 h 6858000"/>
              <a:gd name="connsiteX3" fmla="*/ 2520386 w 2878636"/>
              <a:gd name="connsiteY3" fmla="*/ 6858000 h 6858000"/>
              <a:gd name="connsiteX4" fmla="*/ 2530234 w 2878636"/>
              <a:gd name="connsiteY4" fmla="*/ 6468531 h 6858000"/>
              <a:gd name="connsiteX5" fmla="*/ 861242 w 2878636"/>
              <a:gd name="connsiteY5" fmla="*/ 1442049 h 6858000"/>
              <a:gd name="connsiteX6" fmla="*/ 816820 w 2878636"/>
              <a:gd name="connsiteY6" fmla="*/ 1385522 h 6858000"/>
              <a:gd name="connsiteX7" fmla="*/ 773851 w 2878636"/>
              <a:gd name="connsiteY7" fmla="*/ 1290476 h 6858000"/>
              <a:gd name="connsiteX8" fmla="*/ 167519 w 2878636"/>
              <a:gd name="connsiteY8" fmla="*/ 235572 h 6858000"/>
              <a:gd name="connsiteX9" fmla="*/ 0 w 287863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8636" h="6858000">
                <a:moveTo>
                  <a:pt x="0" y="0"/>
                </a:moveTo>
                <a:lnTo>
                  <a:pt x="2878636" y="0"/>
                </a:lnTo>
                <a:lnTo>
                  <a:pt x="2878636" y="6858000"/>
                </a:lnTo>
                <a:lnTo>
                  <a:pt x="2520386" y="6858000"/>
                </a:lnTo>
                <a:lnTo>
                  <a:pt x="2530234" y="6468531"/>
                </a:lnTo>
                <a:cubicBezTo>
                  <a:pt x="2530234" y="4583624"/>
                  <a:pt x="1909474" y="2843702"/>
                  <a:pt x="861242" y="1442049"/>
                </a:cubicBezTo>
                <a:lnTo>
                  <a:pt x="816820" y="1385522"/>
                </a:lnTo>
                <a:lnTo>
                  <a:pt x="773851" y="1290476"/>
                </a:lnTo>
                <a:cubicBezTo>
                  <a:pt x="596880" y="923203"/>
                  <a:pt x="393978" y="570776"/>
                  <a:pt x="167519" y="235572"/>
                </a:cubicBezTo>
                <a:lnTo>
                  <a:pt x="0" y="0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45973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45973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18" name="Freeform 17"/>
          <p:cNvSpPr/>
          <p:nvPr userDrawn="1"/>
        </p:nvSpPr>
        <p:spPr>
          <a:xfrm rot="563881">
            <a:off x="1578255" y="-48578"/>
            <a:ext cx="592758" cy="2150303"/>
          </a:xfrm>
          <a:custGeom>
            <a:avLst/>
            <a:gdLst>
              <a:gd name="connsiteX0" fmla="*/ 0 w 592758"/>
              <a:gd name="connsiteY0" fmla="*/ 83668 h 2150303"/>
              <a:gd name="connsiteX1" fmla="*/ 505503 w 592758"/>
              <a:gd name="connsiteY1" fmla="*/ 0 h 2150303"/>
              <a:gd name="connsiteX2" fmla="*/ 506652 w 592758"/>
              <a:gd name="connsiteY2" fmla="*/ 7591 h 2150303"/>
              <a:gd name="connsiteX3" fmla="*/ 440527 w 592758"/>
              <a:gd name="connsiteY3" fmla="*/ 2045973 h 2150303"/>
              <a:gd name="connsiteX4" fmla="*/ 419302 w 592758"/>
              <a:gd name="connsiteY4" fmla="*/ 2150303 h 2150303"/>
              <a:gd name="connsiteX5" fmla="*/ 419605 w 592758"/>
              <a:gd name="connsiteY5" fmla="*/ 2139855 h 2150303"/>
              <a:gd name="connsiteX6" fmla="*/ 24072 w 592758"/>
              <a:gd name="connsiteY6" fmla="*/ 153518 h 2150303"/>
              <a:gd name="connsiteX7" fmla="*/ 0 w 592758"/>
              <a:gd name="connsiteY7" fmla="*/ 83668 h 215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758" h="2150303">
                <a:moveTo>
                  <a:pt x="0" y="83668"/>
                </a:moveTo>
                <a:lnTo>
                  <a:pt x="505503" y="0"/>
                </a:lnTo>
                <a:lnTo>
                  <a:pt x="506652" y="7591"/>
                </a:lnTo>
                <a:cubicBezTo>
                  <a:pt x="659496" y="1043386"/>
                  <a:pt x="591002" y="1314491"/>
                  <a:pt x="440527" y="2045973"/>
                </a:cubicBezTo>
                <a:lnTo>
                  <a:pt x="419302" y="2150303"/>
                </a:lnTo>
                <a:lnTo>
                  <a:pt x="419605" y="2139855"/>
                </a:lnTo>
                <a:cubicBezTo>
                  <a:pt x="430909" y="1600210"/>
                  <a:pt x="380505" y="1198370"/>
                  <a:pt x="24072" y="153518"/>
                </a:cubicBezTo>
                <a:lnTo>
                  <a:pt x="0" y="83668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rot="563881">
            <a:off x="415858" y="1991920"/>
            <a:ext cx="1004507" cy="4981526"/>
          </a:xfrm>
          <a:custGeom>
            <a:avLst/>
            <a:gdLst>
              <a:gd name="connsiteX0" fmla="*/ 1004507 w 1004507"/>
              <a:gd name="connsiteY0" fmla="*/ 0 h 4981526"/>
              <a:gd name="connsiteX1" fmla="*/ 1000622 w 1004507"/>
              <a:gd name="connsiteY1" fmla="*/ 133969 h 4981526"/>
              <a:gd name="connsiteX2" fmla="*/ 980899 w 1004507"/>
              <a:gd name="connsiteY2" fmla="*/ 635533 h 4981526"/>
              <a:gd name="connsiteX3" fmla="*/ 845366 w 1004507"/>
              <a:gd name="connsiteY3" fmla="*/ 4841607 h 4981526"/>
              <a:gd name="connsiteX4" fmla="*/ 0 w 1004507"/>
              <a:gd name="connsiteY4" fmla="*/ 4981526 h 4981526"/>
              <a:gd name="connsiteX5" fmla="*/ 989615 w 1004507"/>
              <a:gd name="connsiteY5" fmla="*/ 73203 h 4981526"/>
              <a:gd name="connsiteX6" fmla="*/ 1004507 w 1004507"/>
              <a:gd name="connsiteY6" fmla="*/ 0 h 498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507" h="4981526">
                <a:moveTo>
                  <a:pt x="1004507" y="0"/>
                </a:moveTo>
                <a:lnTo>
                  <a:pt x="1000622" y="133969"/>
                </a:lnTo>
                <a:cubicBezTo>
                  <a:pt x="995356" y="282538"/>
                  <a:pt x="987335" y="445105"/>
                  <a:pt x="980899" y="635533"/>
                </a:cubicBezTo>
                <a:lnTo>
                  <a:pt x="845366" y="4841607"/>
                </a:lnTo>
                <a:lnTo>
                  <a:pt x="0" y="4981526"/>
                </a:lnTo>
                <a:lnTo>
                  <a:pt x="989615" y="73203"/>
                </a:lnTo>
                <a:lnTo>
                  <a:pt x="1004507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63881">
            <a:off x="-897276" y="-182510"/>
            <a:ext cx="2493086" cy="7108907"/>
          </a:xfrm>
          <a:custGeom>
            <a:avLst/>
            <a:gdLst>
              <a:gd name="connsiteX0" fmla="*/ 0 w 2493086"/>
              <a:gd name="connsiteY0" fmla="*/ 342956 h 7108907"/>
              <a:gd name="connsiteX1" fmla="*/ 2072078 w 2493086"/>
              <a:gd name="connsiteY1" fmla="*/ 0 h 7108907"/>
              <a:gd name="connsiteX2" fmla="*/ 2096150 w 2493086"/>
              <a:gd name="connsiteY2" fmla="*/ 69850 h 7108907"/>
              <a:gd name="connsiteX3" fmla="*/ 2491683 w 2493086"/>
              <a:gd name="connsiteY3" fmla="*/ 2056187 h 7108907"/>
              <a:gd name="connsiteX4" fmla="*/ 2491380 w 2493086"/>
              <a:gd name="connsiteY4" fmla="*/ 2066635 h 7108907"/>
              <a:gd name="connsiteX5" fmla="*/ 2476488 w 2493086"/>
              <a:gd name="connsiteY5" fmla="*/ 2139838 h 7108907"/>
              <a:gd name="connsiteX6" fmla="*/ 1486873 w 2493086"/>
              <a:gd name="connsiteY6" fmla="*/ 7048161 h 7108907"/>
              <a:gd name="connsiteX7" fmla="*/ 1119855 w 2493086"/>
              <a:gd name="connsiteY7" fmla="*/ 7108907 h 7108907"/>
              <a:gd name="connsiteX8" fmla="*/ 0 w 2493086"/>
              <a:gd name="connsiteY8" fmla="*/ 342956 h 710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3086" h="7108907">
                <a:moveTo>
                  <a:pt x="0" y="342956"/>
                </a:moveTo>
                <a:lnTo>
                  <a:pt x="2072078" y="0"/>
                </a:lnTo>
                <a:lnTo>
                  <a:pt x="2096150" y="69850"/>
                </a:lnTo>
                <a:cubicBezTo>
                  <a:pt x="2452583" y="1114702"/>
                  <a:pt x="2502987" y="1516542"/>
                  <a:pt x="2491683" y="2056187"/>
                </a:cubicBezTo>
                <a:lnTo>
                  <a:pt x="2491380" y="2066635"/>
                </a:lnTo>
                <a:lnTo>
                  <a:pt x="2476488" y="2139838"/>
                </a:lnTo>
                <a:lnTo>
                  <a:pt x="1486873" y="7048161"/>
                </a:lnTo>
                <a:lnTo>
                  <a:pt x="1119855" y="7108907"/>
                </a:lnTo>
                <a:lnTo>
                  <a:pt x="0" y="342956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4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6982672" y="-182510"/>
            <a:ext cx="3068289" cy="7155956"/>
            <a:chOff x="-541142" y="-182510"/>
            <a:chExt cx="3068289" cy="7155956"/>
          </a:xfrm>
        </p:grpSpPr>
        <p:sp>
          <p:nvSpPr>
            <p:cNvPr id="18" name="Freeform 17"/>
            <p:cNvSpPr/>
            <p:nvPr userDrawn="1"/>
          </p:nvSpPr>
          <p:spPr>
            <a:xfrm rot="563881">
              <a:off x="1934389" y="-48578"/>
              <a:ext cx="592758" cy="2150303"/>
            </a:xfrm>
            <a:custGeom>
              <a:avLst/>
              <a:gdLst>
                <a:gd name="connsiteX0" fmla="*/ 0 w 592758"/>
                <a:gd name="connsiteY0" fmla="*/ 83668 h 2150303"/>
                <a:gd name="connsiteX1" fmla="*/ 505503 w 592758"/>
                <a:gd name="connsiteY1" fmla="*/ 0 h 2150303"/>
                <a:gd name="connsiteX2" fmla="*/ 506652 w 592758"/>
                <a:gd name="connsiteY2" fmla="*/ 7591 h 2150303"/>
                <a:gd name="connsiteX3" fmla="*/ 440527 w 592758"/>
                <a:gd name="connsiteY3" fmla="*/ 2045973 h 2150303"/>
                <a:gd name="connsiteX4" fmla="*/ 419302 w 592758"/>
                <a:gd name="connsiteY4" fmla="*/ 2150303 h 2150303"/>
                <a:gd name="connsiteX5" fmla="*/ 419605 w 592758"/>
                <a:gd name="connsiteY5" fmla="*/ 2139855 h 2150303"/>
                <a:gd name="connsiteX6" fmla="*/ 24072 w 592758"/>
                <a:gd name="connsiteY6" fmla="*/ 153518 h 2150303"/>
                <a:gd name="connsiteX7" fmla="*/ 0 w 592758"/>
                <a:gd name="connsiteY7" fmla="*/ 83668 h 215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58" h="2150303">
                  <a:moveTo>
                    <a:pt x="0" y="83668"/>
                  </a:moveTo>
                  <a:lnTo>
                    <a:pt x="505503" y="0"/>
                  </a:lnTo>
                  <a:lnTo>
                    <a:pt x="506652" y="7591"/>
                  </a:lnTo>
                  <a:cubicBezTo>
                    <a:pt x="659496" y="1043386"/>
                    <a:pt x="591002" y="1314491"/>
                    <a:pt x="440527" y="2045973"/>
                  </a:cubicBezTo>
                  <a:lnTo>
                    <a:pt x="419302" y="2150303"/>
                  </a:lnTo>
                  <a:lnTo>
                    <a:pt x="419605" y="2139855"/>
                  </a:lnTo>
                  <a:cubicBezTo>
                    <a:pt x="430909" y="1600210"/>
                    <a:pt x="380505" y="1198370"/>
                    <a:pt x="24072" y="153518"/>
                  </a:cubicBezTo>
                  <a:lnTo>
                    <a:pt x="0" y="83668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rot="563881">
              <a:off x="771992" y="1991920"/>
              <a:ext cx="1004507" cy="4981526"/>
            </a:xfrm>
            <a:custGeom>
              <a:avLst/>
              <a:gdLst>
                <a:gd name="connsiteX0" fmla="*/ 1004507 w 1004507"/>
                <a:gd name="connsiteY0" fmla="*/ 0 h 4981526"/>
                <a:gd name="connsiteX1" fmla="*/ 1000622 w 1004507"/>
                <a:gd name="connsiteY1" fmla="*/ 133969 h 4981526"/>
                <a:gd name="connsiteX2" fmla="*/ 980899 w 1004507"/>
                <a:gd name="connsiteY2" fmla="*/ 635533 h 4981526"/>
                <a:gd name="connsiteX3" fmla="*/ 845366 w 1004507"/>
                <a:gd name="connsiteY3" fmla="*/ 4841607 h 4981526"/>
                <a:gd name="connsiteX4" fmla="*/ 0 w 1004507"/>
                <a:gd name="connsiteY4" fmla="*/ 4981526 h 4981526"/>
                <a:gd name="connsiteX5" fmla="*/ 989615 w 1004507"/>
                <a:gd name="connsiteY5" fmla="*/ 73203 h 4981526"/>
                <a:gd name="connsiteX6" fmla="*/ 1004507 w 1004507"/>
                <a:gd name="connsiteY6" fmla="*/ 0 h 498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507" h="4981526">
                  <a:moveTo>
                    <a:pt x="1004507" y="0"/>
                  </a:moveTo>
                  <a:lnTo>
                    <a:pt x="1000622" y="133969"/>
                  </a:lnTo>
                  <a:cubicBezTo>
                    <a:pt x="995356" y="282538"/>
                    <a:pt x="987335" y="445105"/>
                    <a:pt x="980899" y="635533"/>
                  </a:cubicBezTo>
                  <a:lnTo>
                    <a:pt x="845366" y="4841607"/>
                  </a:lnTo>
                  <a:lnTo>
                    <a:pt x="0" y="4981526"/>
                  </a:lnTo>
                  <a:lnTo>
                    <a:pt x="989615" y="73203"/>
                  </a:lnTo>
                  <a:lnTo>
                    <a:pt x="1004507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563881">
              <a:off x="-541142" y="-182510"/>
              <a:ext cx="2493086" cy="7108907"/>
            </a:xfrm>
            <a:custGeom>
              <a:avLst/>
              <a:gdLst>
                <a:gd name="connsiteX0" fmla="*/ 0 w 2493086"/>
                <a:gd name="connsiteY0" fmla="*/ 342956 h 7108907"/>
                <a:gd name="connsiteX1" fmla="*/ 2072078 w 2493086"/>
                <a:gd name="connsiteY1" fmla="*/ 0 h 7108907"/>
                <a:gd name="connsiteX2" fmla="*/ 2096150 w 2493086"/>
                <a:gd name="connsiteY2" fmla="*/ 69850 h 7108907"/>
                <a:gd name="connsiteX3" fmla="*/ 2491683 w 2493086"/>
                <a:gd name="connsiteY3" fmla="*/ 2056187 h 7108907"/>
                <a:gd name="connsiteX4" fmla="*/ 2491380 w 2493086"/>
                <a:gd name="connsiteY4" fmla="*/ 2066635 h 7108907"/>
                <a:gd name="connsiteX5" fmla="*/ 2476488 w 2493086"/>
                <a:gd name="connsiteY5" fmla="*/ 2139838 h 7108907"/>
                <a:gd name="connsiteX6" fmla="*/ 1486873 w 2493086"/>
                <a:gd name="connsiteY6" fmla="*/ 7048161 h 7108907"/>
                <a:gd name="connsiteX7" fmla="*/ 1119855 w 2493086"/>
                <a:gd name="connsiteY7" fmla="*/ 7108907 h 7108907"/>
                <a:gd name="connsiteX8" fmla="*/ 0 w 2493086"/>
                <a:gd name="connsiteY8" fmla="*/ 342956 h 71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086" h="7108907">
                  <a:moveTo>
                    <a:pt x="0" y="342956"/>
                  </a:moveTo>
                  <a:lnTo>
                    <a:pt x="2072078" y="0"/>
                  </a:lnTo>
                  <a:lnTo>
                    <a:pt x="2096150" y="69850"/>
                  </a:lnTo>
                  <a:cubicBezTo>
                    <a:pt x="2452583" y="1114702"/>
                    <a:pt x="2502987" y="1516542"/>
                    <a:pt x="2491683" y="2056187"/>
                  </a:cubicBezTo>
                  <a:lnTo>
                    <a:pt x="2491380" y="2066635"/>
                  </a:lnTo>
                  <a:lnTo>
                    <a:pt x="2476488" y="2139838"/>
                  </a:lnTo>
                  <a:lnTo>
                    <a:pt x="1486873" y="7048161"/>
                  </a:lnTo>
                  <a:lnTo>
                    <a:pt x="1119855" y="7108907"/>
                  </a:lnTo>
                  <a:lnTo>
                    <a:pt x="0" y="342956"/>
                  </a:ln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3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</p:spTree>
    <p:extLst>
      <p:ext uri="{BB962C8B-B14F-4D97-AF65-F5344CB8AC3E}">
        <p14:creationId xmlns:p14="http://schemas.microsoft.com/office/powerpoint/2010/main" val="1024040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r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 userDrawn="1"/>
        </p:nvSpPr>
        <p:spPr>
          <a:xfrm rot="1859265">
            <a:off x="4010115" y="374206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lnTo>
                  <a:pt x="3017940" y="1735571"/>
                </a:lnTo>
                <a:cubicBezTo>
                  <a:pt x="2192531" y="995908"/>
                  <a:pt x="1193572" y="525963"/>
                  <a:pt x="56031" y="374148"/>
                </a:cubicBezTo>
                <a:close/>
              </a:path>
            </a:pathLst>
          </a:custGeom>
          <a:solidFill>
            <a:srgbClr val="531C4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31C4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 rot="1859265">
            <a:off x="5427310" y="3217352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88947" y="1117232"/>
                  <a:pt x="147049" y="198900"/>
                </a:cubicBezTo>
                <a:close/>
              </a:path>
            </a:pathLst>
          </a:custGeom>
          <a:solidFill>
            <a:srgbClr val="3D002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1A2A4F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5309763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263986" y="-9600"/>
            <a:ext cx="3896484" cy="6894392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2573 w 10000"/>
              <a:gd name="connsiteY0" fmla="*/ 445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2573 w 10000"/>
              <a:gd name="connsiteY5" fmla="*/ 4450 h 10000"/>
              <a:gd name="connsiteX0" fmla="*/ 2495 w 9922"/>
              <a:gd name="connsiteY0" fmla="*/ 4450 h 10000"/>
              <a:gd name="connsiteX1" fmla="*/ 1 w 9922"/>
              <a:gd name="connsiteY1" fmla="*/ 0 h 10000"/>
              <a:gd name="connsiteX2" fmla="*/ 9922 w 9922"/>
              <a:gd name="connsiteY2" fmla="*/ 0 h 10000"/>
              <a:gd name="connsiteX3" fmla="*/ 9922 w 9922"/>
              <a:gd name="connsiteY3" fmla="*/ 10000 h 10000"/>
              <a:gd name="connsiteX4" fmla="*/ 2306 w 9922"/>
              <a:gd name="connsiteY4" fmla="*/ 10000 h 10000"/>
              <a:gd name="connsiteX5" fmla="*/ 2495 w 9922"/>
              <a:gd name="connsiteY5" fmla="*/ 4450 h 10000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471 w 10000"/>
              <a:gd name="connsiteY4" fmla="*/ 10005 h 10005"/>
              <a:gd name="connsiteX5" fmla="*/ 2515 w 10000"/>
              <a:gd name="connsiteY5" fmla="*/ 4450 h 10005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15 w 10000"/>
              <a:gd name="connsiteY5" fmla="*/ 4450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2 h 10000"/>
              <a:gd name="connsiteX1" fmla="*/ 0 w 10059"/>
              <a:gd name="connsiteY1" fmla="*/ 0 h 10000"/>
              <a:gd name="connsiteX2" fmla="*/ 7266 w 10059"/>
              <a:gd name="connsiteY2" fmla="*/ 21 h 10000"/>
              <a:gd name="connsiteX3" fmla="*/ 10059 w 10059"/>
              <a:gd name="connsiteY3" fmla="*/ 9995 h 10000"/>
              <a:gd name="connsiteX4" fmla="*/ 2383 w 10059"/>
              <a:gd name="connsiteY4" fmla="*/ 10000 h 10000"/>
              <a:gd name="connsiteX5" fmla="*/ 2601 w 10059"/>
              <a:gd name="connsiteY5" fmla="*/ 4362 h 10000"/>
              <a:gd name="connsiteX0" fmla="*/ 2601 w 10059"/>
              <a:gd name="connsiteY0" fmla="*/ 4381 h 10019"/>
              <a:gd name="connsiteX1" fmla="*/ 0 w 10059"/>
              <a:gd name="connsiteY1" fmla="*/ 19 h 10019"/>
              <a:gd name="connsiteX2" fmla="*/ 8159 w 10059"/>
              <a:gd name="connsiteY2" fmla="*/ 0 h 10019"/>
              <a:gd name="connsiteX3" fmla="*/ 10059 w 10059"/>
              <a:gd name="connsiteY3" fmla="*/ 10014 h 10019"/>
              <a:gd name="connsiteX4" fmla="*/ 2383 w 10059"/>
              <a:gd name="connsiteY4" fmla="*/ 10019 h 10019"/>
              <a:gd name="connsiteX5" fmla="*/ 2601 w 10059"/>
              <a:gd name="connsiteY5" fmla="*/ 4381 h 10019"/>
              <a:gd name="connsiteX0" fmla="*/ 2601 w 8159"/>
              <a:gd name="connsiteY0" fmla="*/ 4381 h 10019"/>
              <a:gd name="connsiteX1" fmla="*/ 0 w 8159"/>
              <a:gd name="connsiteY1" fmla="*/ 19 h 10019"/>
              <a:gd name="connsiteX2" fmla="*/ 8159 w 8159"/>
              <a:gd name="connsiteY2" fmla="*/ 0 h 10019"/>
              <a:gd name="connsiteX3" fmla="*/ 6582 w 8159"/>
              <a:gd name="connsiteY3" fmla="*/ 9974 h 10019"/>
              <a:gd name="connsiteX4" fmla="*/ 2383 w 8159"/>
              <a:gd name="connsiteY4" fmla="*/ 10019 h 10019"/>
              <a:gd name="connsiteX5" fmla="*/ 2601 w 8159"/>
              <a:gd name="connsiteY5" fmla="*/ 4381 h 10019"/>
              <a:gd name="connsiteX0" fmla="*/ 3188 w 10023"/>
              <a:gd name="connsiteY0" fmla="*/ 4373 h 10034"/>
              <a:gd name="connsiteX1" fmla="*/ 0 w 10023"/>
              <a:gd name="connsiteY1" fmla="*/ 19 h 10034"/>
              <a:gd name="connsiteX2" fmla="*/ 10000 w 10023"/>
              <a:gd name="connsiteY2" fmla="*/ 0 h 10034"/>
              <a:gd name="connsiteX3" fmla="*/ 10023 w 10023"/>
              <a:gd name="connsiteY3" fmla="*/ 10034 h 10034"/>
              <a:gd name="connsiteX4" fmla="*/ 2921 w 10023"/>
              <a:gd name="connsiteY4" fmla="*/ 10000 h 10034"/>
              <a:gd name="connsiteX5" fmla="*/ 3188 w 10023"/>
              <a:gd name="connsiteY5" fmla="*/ 437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3" h="10034">
                <a:moveTo>
                  <a:pt x="3188" y="4373"/>
                </a:moveTo>
                <a:cubicBezTo>
                  <a:pt x="2933" y="3375"/>
                  <a:pt x="2525" y="1794"/>
                  <a:pt x="0" y="19"/>
                </a:cubicBezTo>
                <a:lnTo>
                  <a:pt x="10000" y="0"/>
                </a:lnTo>
                <a:cubicBezTo>
                  <a:pt x="10008" y="3345"/>
                  <a:pt x="10015" y="6689"/>
                  <a:pt x="10023" y="10034"/>
                </a:cubicBezTo>
                <a:lnTo>
                  <a:pt x="2921" y="10000"/>
                </a:lnTo>
                <a:cubicBezTo>
                  <a:pt x="3673" y="8295"/>
                  <a:pt x="4076" y="6513"/>
                  <a:pt x="3188" y="437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131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r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5309763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4289143" y="-3176"/>
            <a:ext cx="2692854" cy="143447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718254"/>
              <a:gd name="connsiteY0" fmla="*/ 0 h 1434477"/>
              <a:gd name="connsiteX1" fmla="*/ 890425 w 2718254"/>
              <a:gd name="connsiteY1" fmla="*/ 15875 h 1434477"/>
              <a:gd name="connsiteX2" fmla="*/ 2508118 w 2718254"/>
              <a:gd name="connsiteY2" fmla="*/ 1228172 h 1434477"/>
              <a:gd name="connsiteX3" fmla="*/ 2718254 w 2718254"/>
              <a:gd name="connsiteY3" fmla="*/ 1434477 h 1434477"/>
              <a:gd name="connsiteX4" fmla="*/ 2663016 w 2718254"/>
              <a:gd name="connsiteY4" fmla="*/ 1398519 h 1434477"/>
              <a:gd name="connsiteX5" fmla="*/ 502410 w 2718254"/>
              <a:gd name="connsiteY5" fmla="*/ 223171 h 1434477"/>
              <a:gd name="connsiteX6" fmla="*/ 0 w 2718254"/>
              <a:gd name="connsiteY6" fmla="*/ 0 h 1434477"/>
              <a:gd name="connsiteX0" fmla="*/ 0 w 2692854"/>
              <a:gd name="connsiteY0" fmla="*/ 0 h 1431302"/>
              <a:gd name="connsiteX1" fmla="*/ 865025 w 2692854"/>
              <a:gd name="connsiteY1" fmla="*/ 12700 h 1431302"/>
              <a:gd name="connsiteX2" fmla="*/ 2482718 w 2692854"/>
              <a:gd name="connsiteY2" fmla="*/ 1224997 h 1431302"/>
              <a:gd name="connsiteX3" fmla="*/ 2692854 w 2692854"/>
              <a:gd name="connsiteY3" fmla="*/ 1431302 h 1431302"/>
              <a:gd name="connsiteX4" fmla="*/ 2637616 w 2692854"/>
              <a:gd name="connsiteY4" fmla="*/ 1395344 h 1431302"/>
              <a:gd name="connsiteX5" fmla="*/ 477010 w 2692854"/>
              <a:gd name="connsiteY5" fmla="*/ 219996 h 1431302"/>
              <a:gd name="connsiteX6" fmla="*/ 0 w 2692854"/>
              <a:gd name="connsiteY6" fmla="*/ 0 h 1431302"/>
              <a:gd name="connsiteX0" fmla="*/ 0 w 2692854"/>
              <a:gd name="connsiteY0" fmla="*/ 3175 h 1434477"/>
              <a:gd name="connsiteX1" fmla="*/ 865025 w 2692854"/>
              <a:gd name="connsiteY1" fmla="*/ 0 h 1434477"/>
              <a:gd name="connsiteX2" fmla="*/ 2482718 w 2692854"/>
              <a:gd name="connsiteY2" fmla="*/ 1228172 h 1434477"/>
              <a:gd name="connsiteX3" fmla="*/ 2692854 w 2692854"/>
              <a:gd name="connsiteY3" fmla="*/ 1434477 h 1434477"/>
              <a:gd name="connsiteX4" fmla="*/ 2637616 w 2692854"/>
              <a:gd name="connsiteY4" fmla="*/ 1398519 h 1434477"/>
              <a:gd name="connsiteX5" fmla="*/ 477010 w 2692854"/>
              <a:gd name="connsiteY5" fmla="*/ 223171 h 1434477"/>
              <a:gd name="connsiteX6" fmla="*/ 0 w 2692854"/>
              <a:gd name="connsiteY6" fmla="*/ 3175 h 143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854" h="1434477">
                <a:moveTo>
                  <a:pt x="0" y="3175"/>
                </a:moveTo>
                <a:lnTo>
                  <a:pt x="865025" y="0"/>
                </a:lnTo>
                <a:cubicBezTo>
                  <a:pt x="1340750" y="320234"/>
                  <a:pt x="1967188" y="748716"/>
                  <a:pt x="2482718" y="1228172"/>
                </a:cubicBezTo>
                <a:lnTo>
                  <a:pt x="2692854" y="1434477"/>
                </a:lnTo>
                <a:lnTo>
                  <a:pt x="2637616" y="1398519"/>
                </a:lnTo>
                <a:cubicBezTo>
                  <a:pt x="2338709" y="1207951"/>
                  <a:pt x="1470347" y="700365"/>
                  <a:pt x="477010" y="223171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D0029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>
            <a:off x="5762543" y="143446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54997" y="-3601"/>
            <a:ext cx="4012145" cy="6877548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638 w 10000"/>
              <a:gd name="connsiteY0" fmla="*/ 2129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638 w 10000"/>
              <a:gd name="connsiteY5" fmla="*/ 2129 h 10000"/>
              <a:gd name="connsiteX0" fmla="*/ 3623 w 9985"/>
              <a:gd name="connsiteY0" fmla="*/ 2129 h 10014"/>
              <a:gd name="connsiteX1" fmla="*/ 1 w 9985"/>
              <a:gd name="connsiteY1" fmla="*/ 29 h 10014"/>
              <a:gd name="connsiteX2" fmla="*/ 9985 w 9985"/>
              <a:gd name="connsiteY2" fmla="*/ 0 h 10014"/>
              <a:gd name="connsiteX3" fmla="*/ 9985 w 9985"/>
              <a:gd name="connsiteY3" fmla="*/ 10000 h 10014"/>
              <a:gd name="connsiteX4" fmla="*/ 2378 w 9985"/>
              <a:gd name="connsiteY4" fmla="*/ 10014 h 10014"/>
              <a:gd name="connsiteX5" fmla="*/ 3623 w 9985"/>
              <a:gd name="connsiteY5" fmla="*/ 2129 h 10014"/>
              <a:gd name="connsiteX0" fmla="*/ 3628 w 10000"/>
              <a:gd name="connsiteY0" fmla="*/ 2126 h 9986"/>
              <a:gd name="connsiteX1" fmla="*/ 1 w 10000"/>
              <a:gd name="connsiteY1" fmla="*/ 29 h 9986"/>
              <a:gd name="connsiteX2" fmla="*/ 10000 w 10000"/>
              <a:gd name="connsiteY2" fmla="*/ 0 h 9986"/>
              <a:gd name="connsiteX3" fmla="*/ 10000 w 10000"/>
              <a:gd name="connsiteY3" fmla="*/ 9986 h 9986"/>
              <a:gd name="connsiteX4" fmla="*/ 2402 w 10000"/>
              <a:gd name="connsiteY4" fmla="*/ 9981 h 9986"/>
              <a:gd name="connsiteX5" fmla="*/ 3628 w 10000"/>
              <a:gd name="connsiteY5" fmla="*/ 2126 h 9986"/>
              <a:gd name="connsiteX0" fmla="*/ 3601 w 10000"/>
              <a:gd name="connsiteY0" fmla="*/ 2095 h 10000"/>
              <a:gd name="connsiteX1" fmla="*/ 1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5 h 10000"/>
              <a:gd name="connsiteX1" fmla="*/ 1 w 10000"/>
              <a:gd name="connsiteY1" fmla="*/ 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6 h 10001"/>
              <a:gd name="connsiteX1" fmla="*/ 1 w 10000"/>
              <a:gd name="connsiteY1" fmla="*/ 0 h 10001"/>
              <a:gd name="connsiteX2" fmla="*/ 10000 w 10000"/>
              <a:gd name="connsiteY2" fmla="*/ 1 h 10001"/>
              <a:gd name="connsiteX3" fmla="*/ 10000 w 10000"/>
              <a:gd name="connsiteY3" fmla="*/ 10001 h 10001"/>
              <a:gd name="connsiteX4" fmla="*/ 2402 w 10000"/>
              <a:gd name="connsiteY4" fmla="*/ 9996 h 10001"/>
              <a:gd name="connsiteX5" fmla="*/ 3601 w 10000"/>
              <a:gd name="connsiteY5" fmla="*/ 2096 h 10001"/>
              <a:gd name="connsiteX0" fmla="*/ 3600 w 9999"/>
              <a:gd name="connsiteY0" fmla="*/ 2096 h 10001"/>
              <a:gd name="connsiteX1" fmla="*/ 0 w 9999"/>
              <a:gd name="connsiteY1" fmla="*/ 0 h 10001"/>
              <a:gd name="connsiteX2" fmla="*/ 9999 w 9999"/>
              <a:gd name="connsiteY2" fmla="*/ 1 h 10001"/>
              <a:gd name="connsiteX3" fmla="*/ 9999 w 9999"/>
              <a:gd name="connsiteY3" fmla="*/ 10001 h 10001"/>
              <a:gd name="connsiteX4" fmla="*/ 2401 w 9999"/>
              <a:gd name="connsiteY4" fmla="*/ 9996 h 10001"/>
              <a:gd name="connsiteX5" fmla="*/ 3600 w 9999"/>
              <a:gd name="connsiteY5" fmla="*/ 2096 h 10001"/>
              <a:gd name="connsiteX0" fmla="*/ 3600 w 10000"/>
              <a:gd name="connsiteY0" fmla="*/ 2096 h 10000"/>
              <a:gd name="connsiteX1" fmla="*/ 0 w 10000"/>
              <a:gd name="connsiteY1" fmla="*/ 0 h 10000"/>
              <a:gd name="connsiteX2" fmla="*/ 10000 w 10000"/>
              <a:gd name="connsiteY2" fmla="*/ 1 h 10000"/>
              <a:gd name="connsiteX3" fmla="*/ 10000 w 10000"/>
              <a:gd name="connsiteY3" fmla="*/ 10000 h 10000"/>
              <a:gd name="connsiteX4" fmla="*/ 2401 w 10000"/>
              <a:gd name="connsiteY4" fmla="*/ 9995 h 10000"/>
              <a:gd name="connsiteX5" fmla="*/ 3600 w 10000"/>
              <a:gd name="connsiteY5" fmla="*/ 2096 h 10000"/>
              <a:gd name="connsiteX0" fmla="*/ 3613 w 10013"/>
              <a:gd name="connsiteY0" fmla="*/ 2095 h 9999"/>
              <a:gd name="connsiteX1" fmla="*/ 0 w 10013"/>
              <a:gd name="connsiteY1" fmla="*/ 4 h 9999"/>
              <a:gd name="connsiteX2" fmla="*/ 10013 w 10013"/>
              <a:gd name="connsiteY2" fmla="*/ 0 h 9999"/>
              <a:gd name="connsiteX3" fmla="*/ 10013 w 10013"/>
              <a:gd name="connsiteY3" fmla="*/ 9999 h 9999"/>
              <a:gd name="connsiteX4" fmla="*/ 2414 w 10013"/>
              <a:gd name="connsiteY4" fmla="*/ 9994 h 9999"/>
              <a:gd name="connsiteX5" fmla="*/ 3613 w 10013"/>
              <a:gd name="connsiteY5" fmla="*/ 2095 h 9999"/>
              <a:gd name="connsiteX0" fmla="*/ 3608 w 10000"/>
              <a:gd name="connsiteY0" fmla="*/ 2091 h 9996"/>
              <a:gd name="connsiteX1" fmla="*/ 0 w 10000"/>
              <a:gd name="connsiteY1" fmla="*/ 0 h 9996"/>
              <a:gd name="connsiteX2" fmla="*/ 7348 w 10000"/>
              <a:gd name="connsiteY2" fmla="*/ 9 h 9996"/>
              <a:gd name="connsiteX3" fmla="*/ 10000 w 10000"/>
              <a:gd name="connsiteY3" fmla="*/ 9996 h 9996"/>
              <a:gd name="connsiteX4" fmla="*/ 2411 w 10000"/>
              <a:gd name="connsiteY4" fmla="*/ 9991 h 9996"/>
              <a:gd name="connsiteX5" fmla="*/ 3608 w 10000"/>
              <a:gd name="connsiteY5" fmla="*/ 2091 h 9996"/>
              <a:gd name="connsiteX0" fmla="*/ 3608 w 10000"/>
              <a:gd name="connsiteY0" fmla="*/ 2092 h 10000"/>
              <a:gd name="connsiteX1" fmla="*/ 0 w 10000"/>
              <a:gd name="connsiteY1" fmla="*/ 0 h 10000"/>
              <a:gd name="connsiteX2" fmla="*/ 7921 w 10000"/>
              <a:gd name="connsiteY2" fmla="*/ 9 h 10000"/>
              <a:gd name="connsiteX3" fmla="*/ 10000 w 10000"/>
              <a:gd name="connsiteY3" fmla="*/ 10000 h 10000"/>
              <a:gd name="connsiteX4" fmla="*/ 2411 w 10000"/>
              <a:gd name="connsiteY4" fmla="*/ 9995 h 10000"/>
              <a:gd name="connsiteX5" fmla="*/ 3608 w 10000"/>
              <a:gd name="connsiteY5" fmla="*/ 2092 h 10000"/>
              <a:gd name="connsiteX0" fmla="*/ 3608 w 7921"/>
              <a:gd name="connsiteY0" fmla="*/ 2092 h 9995"/>
              <a:gd name="connsiteX1" fmla="*/ 0 w 7921"/>
              <a:gd name="connsiteY1" fmla="*/ 0 h 9995"/>
              <a:gd name="connsiteX2" fmla="*/ 7921 w 7921"/>
              <a:gd name="connsiteY2" fmla="*/ 9 h 9995"/>
              <a:gd name="connsiteX3" fmla="*/ 7420 w 7921"/>
              <a:gd name="connsiteY3" fmla="*/ 9974 h 9995"/>
              <a:gd name="connsiteX4" fmla="*/ 2411 w 7921"/>
              <a:gd name="connsiteY4" fmla="*/ 9995 h 9995"/>
              <a:gd name="connsiteX5" fmla="*/ 3608 w 7921"/>
              <a:gd name="connsiteY5" fmla="*/ 2092 h 9995"/>
              <a:gd name="connsiteX0" fmla="*/ 4555 w 10024"/>
              <a:gd name="connsiteY0" fmla="*/ 2093 h 10019"/>
              <a:gd name="connsiteX1" fmla="*/ 0 w 10024"/>
              <a:gd name="connsiteY1" fmla="*/ 0 h 10019"/>
              <a:gd name="connsiteX2" fmla="*/ 10000 w 10024"/>
              <a:gd name="connsiteY2" fmla="*/ 9 h 10019"/>
              <a:gd name="connsiteX3" fmla="*/ 10024 w 10024"/>
              <a:gd name="connsiteY3" fmla="*/ 10019 h 10019"/>
              <a:gd name="connsiteX4" fmla="*/ 3044 w 10024"/>
              <a:gd name="connsiteY4" fmla="*/ 10000 h 10019"/>
              <a:gd name="connsiteX5" fmla="*/ 4555 w 10024"/>
              <a:gd name="connsiteY5" fmla="*/ 2093 h 1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" h="10019">
                <a:moveTo>
                  <a:pt x="4555" y="2093"/>
                </a:moveTo>
                <a:cubicBezTo>
                  <a:pt x="3391" y="1363"/>
                  <a:pt x="1216" y="491"/>
                  <a:pt x="0" y="0"/>
                </a:cubicBezTo>
                <a:lnTo>
                  <a:pt x="10000" y="9"/>
                </a:lnTo>
                <a:cubicBezTo>
                  <a:pt x="10008" y="3346"/>
                  <a:pt x="10016" y="6682"/>
                  <a:pt x="10024" y="10019"/>
                </a:cubicBezTo>
                <a:lnTo>
                  <a:pt x="3044" y="10000"/>
                </a:lnTo>
                <a:lnTo>
                  <a:pt x="4555" y="20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116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lef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98464" y="1177025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98464" y="1653058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98464" y="2423063"/>
            <a:ext cx="4408918" cy="281727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1814976" y="383492"/>
            <a:ext cx="3338804" cy="6474508"/>
            <a:chOff x="4000590" y="374206"/>
            <a:chExt cx="3338804" cy="6474508"/>
          </a:xfrm>
        </p:grpSpPr>
        <p:sp>
          <p:nvSpPr>
            <p:cNvPr id="13" name="TextBox 12"/>
            <p:cNvSpPr txBox="1">
              <a:spLocks/>
            </p:cNvSpPr>
            <p:nvPr userDrawn="1"/>
          </p:nvSpPr>
          <p:spPr>
            <a:xfrm rot="1859265">
              <a:off x="4000590" y="374206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lnTo>
                    <a:pt x="3017940" y="1735571"/>
                  </a:lnTo>
                  <a:cubicBezTo>
                    <a:pt x="2192531" y="995908"/>
                    <a:pt x="1193572" y="525963"/>
                    <a:pt x="56031" y="374148"/>
                  </a:cubicBezTo>
                  <a:close/>
                </a:path>
              </a:pathLst>
            </a:custGeom>
            <a:solidFill>
              <a:srgbClr val="3D0029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859265">
              <a:off x="5427310" y="3217352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88947" y="1117232"/>
                    <a:pt x="147049" y="198900"/>
                  </a:cubicBezTo>
                  <a:close/>
                </a:path>
              </a:pathLst>
            </a:custGeom>
            <a:solidFill>
              <a:srgbClr val="531C40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913142" cy="6861586"/>
          </a:xfrm>
          <a:custGeom>
            <a:avLst/>
            <a:gdLst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334803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277156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2790021"/>
              <a:gd name="connsiteY0" fmla="*/ 0 h 6858000"/>
              <a:gd name="connsiteX1" fmla="*/ 2790021 w 2790021"/>
              <a:gd name="connsiteY1" fmla="*/ 0 h 6858000"/>
              <a:gd name="connsiteX2" fmla="*/ 2652299 w 2790021"/>
              <a:gd name="connsiteY2" fmla="*/ 2963286 h 6858000"/>
              <a:gd name="connsiteX3" fmla="*/ 2771568 w 2790021"/>
              <a:gd name="connsiteY3" fmla="*/ 6858000 h 6858000"/>
              <a:gd name="connsiteX4" fmla="*/ 0 w 2790021"/>
              <a:gd name="connsiteY4" fmla="*/ 6858000 h 6858000"/>
              <a:gd name="connsiteX5" fmla="*/ 0 w 2790021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142" h="6861586">
                <a:moveTo>
                  <a:pt x="0" y="0"/>
                </a:moveTo>
                <a:lnTo>
                  <a:pt x="3913142" y="0"/>
                </a:lnTo>
                <a:cubicBezTo>
                  <a:pt x="2975336" y="1127462"/>
                  <a:pt x="2742380" y="2315249"/>
                  <a:pt x="2664999" y="2988686"/>
                </a:cubicBezTo>
                <a:cubicBezTo>
                  <a:pt x="2392136" y="3959313"/>
                  <a:pt x="2366700" y="5503683"/>
                  <a:pt x="2760811" y="686158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lef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 flipH="1">
            <a:off x="2171560" y="3174"/>
            <a:ext cx="2692854" cy="143447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718254"/>
              <a:gd name="connsiteY0" fmla="*/ 0 h 1434477"/>
              <a:gd name="connsiteX1" fmla="*/ 890425 w 2718254"/>
              <a:gd name="connsiteY1" fmla="*/ 15875 h 1434477"/>
              <a:gd name="connsiteX2" fmla="*/ 2508118 w 2718254"/>
              <a:gd name="connsiteY2" fmla="*/ 1228172 h 1434477"/>
              <a:gd name="connsiteX3" fmla="*/ 2718254 w 2718254"/>
              <a:gd name="connsiteY3" fmla="*/ 1434477 h 1434477"/>
              <a:gd name="connsiteX4" fmla="*/ 2663016 w 2718254"/>
              <a:gd name="connsiteY4" fmla="*/ 1398519 h 1434477"/>
              <a:gd name="connsiteX5" fmla="*/ 502410 w 2718254"/>
              <a:gd name="connsiteY5" fmla="*/ 223171 h 1434477"/>
              <a:gd name="connsiteX6" fmla="*/ 0 w 2718254"/>
              <a:gd name="connsiteY6" fmla="*/ 0 h 1434477"/>
              <a:gd name="connsiteX0" fmla="*/ 0 w 2692854"/>
              <a:gd name="connsiteY0" fmla="*/ 0 h 1431302"/>
              <a:gd name="connsiteX1" fmla="*/ 865025 w 2692854"/>
              <a:gd name="connsiteY1" fmla="*/ 12700 h 1431302"/>
              <a:gd name="connsiteX2" fmla="*/ 2482718 w 2692854"/>
              <a:gd name="connsiteY2" fmla="*/ 1224997 h 1431302"/>
              <a:gd name="connsiteX3" fmla="*/ 2692854 w 2692854"/>
              <a:gd name="connsiteY3" fmla="*/ 1431302 h 1431302"/>
              <a:gd name="connsiteX4" fmla="*/ 2637616 w 2692854"/>
              <a:gd name="connsiteY4" fmla="*/ 1395344 h 1431302"/>
              <a:gd name="connsiteX5" fmla="*/ 477010 w 2692854"/>
              <a:gd name="connsiteY5" fmla="*/ 219996 h 1431302"/>
              <a:gd name="connsiteX6" fmla="*/ 0 w 2692854"/>
              <a:gd name="connsiteY6" fmla="*/ 0 h 1431302"/>
              <a:gd name="connsiteX0" fmla="*/ 0 w 2692854"/>
              <a:gd name="connsiteY0" fmla="*/ 3175 h 1434477"/>
              <a:gd name="connsiteX1" fmla="*/ 865025 w 2692854"/>
              <a:gd name="connsiteY1" fmla="*/ 0 h 1434477"/>
              <a:gd name="connsiteX2" fmla="*/ 2482718 w 2692854"/>
              <a:gd name="connsiteY2" fmla="*/ 1228172 h 1434477"/>
              <a:gd name="connsiteX3" fmla="*/ 2692854 w 2692854"/>
              <a:gd name="connsiteY3" fmla="*/ 1434477 h 1434477"/>
              <a:gd name="connsiteX4" fmla="*/ 2637616 w 2692854"/>
              <a:gd name="connsiteY4" fmla="*/ 1398519 h 1434477"/>
              <a:gd name="connsiteX5" fmla="*/ 477010 w 2692854"/>
              <a:gd name="connsiteY5" fmla="*/ 223171 h 1434477"/>
              <a:gd name="connsiteX6" fmla="*/ 0 w 2692854"/>
              <a:gd name="connsiteY6" fmla="*/ 3175 h 143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854" h="1434477">
                <a:moveTo>
                  <a:pt x="0" y="3175"/>
                </a:moveTo>
                <a:lnTo>
                  <a:pt x="865025" y="0"/>
                </a:lnTo>
                <a:cubicBezTo>
                  <a:pt x="1340750" y="320234"/>
                  <a:pt x="1967188" y="748716"/>
                  <a:pt x="2482718" y="1228172"/>
                </a:cubicBezTo>
                <a:lnTo>
                  <a:pt x="2692854" y="1434477"/>
                </a:lnTo>
                <a:lnTo>
                  <a:pt x="2637616" y="1398519"/>
                </a:lnTo>
                <a:cubicBezTo>
                  <a:pt x="2338709" y="1207951"/>
                  <a:pt x="1470347" y="700365"/>
                  <a:pt x="477010" y="223171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D0029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 flipH="1">
            <a:off x="2181007" y="143446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-9525" y="-6350"/>
            <a:ext cx="4010056" cy="6877122"/>
          </a:xfrm>
          <a:custGeom>
            <a:avLst/>
            <a:gdLst>
              <a:gd name="connsiteX0" fmla="*/ 0 w 3856038"/>
              <a:gd name="connsiteY0" fmla="*/ 0 h 6877122"/>
              <a:gd name="connsiteX1" fmla="*/ 3213352 w 3856038"/>
              <a:gd name="connsiteY1" fmla="*/ 0 h 6877122"/>
              <a:gd name="connsiteX2" fmla="*/ 3856038 w 3856038"/>
              <a:gd name="connsiteY2" fmla="*/ 642686 h 6877122"/>
              <a:gd name="connsiteX3" fmla="*/ 3856038 w 3856038"/>
              <a:gd name="connsiteY3" fmla="*/ 6877122 h 6877122"/>
              <a:gd name="connsiteX4" fmla="*/ 0 w 3856038"/>
              <a:gd name="connsiteY4" fmla="*/ 6877122 h 6877122"/>
              <a:gd name="connsiteX5" fmla="*/ 0 w 3856038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3856038 w 4000531"/>
              <a:gd name="connsiteY2" fmla="*/ 642686 h 6877122"/>
              <a:gd name="connsiteX3" fmla="*/ 3856038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70361 w 4000531"/>
              <a:gd name="connsiteY2" fmla="*/ 1445768 h 6877122"/>
              <a:gd name="connsiteX3" fmla="*/ 3856038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70361 w 4000531"/>
              <a:gd name="connsiteY2" fmla="*/ 1445768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1700461 w 4000531"/>
              <a:gd name="connsiteY2" fmla="*/ 131559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83061 w 4000531"/>
              <a:gd name="connsiteY2" fmla="*/ 143624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83061 w 4000531"/>
              <a:gd name="connsiteY2" fmla="*/ 143624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56" h="6877122">
                <a:moveTo>
                  <a:pt x="0" y="0"/>
                </a:moveTo>
                <a:lnTo>
                  <a:pt x="4010056" y="0"/>
                </a:lnTo>
                <a:cubicBezTo>
                  <a:pt x="3401058" y="446998"/>
                  <a:pt x="2855559" y="776520"/>
                  <a:pt x="2183061" y="1436243"/>
                </a:cubicBezTo>
                <a:lnTo>
                  <a:pt x="2798514" y="6877122"/>
                </a:lnTo>
                <a:lnTo>
                  <a:pt x="0" y="68771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4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98464" y="1177025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98464" y="1653058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098464" y="2423063"/>
            <a:ext cx="4408918" cy="281727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5924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image jus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750033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image jus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94613" y="1824740"/>
            <a:ext cx="7452691" cy="3868738"/>
          </a:xfrm>
          <a:prstGeom prst="rect">
            <a:avLst/>
          </a:prstGeom>
        </p:spPr>
        <p:txBody>
          <a:bodyPr/>
          <a:lstStyle>
            <a:lvl1pPr>
              <a:defRPr lang="en-US" sz="1600" b="0" i="0" kern="1200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6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and box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988458" y="1819747"/>
            <a:ext cx="3251533" cy="3865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337408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336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412375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left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60"/>
            <a:ext cx="1344797" cy="743147"/>
          </a:xfrm>
          <a:prstGeom prst="rect">
            <a:avLst/>
          </a:prstGeom>
        </p:spPr>
      </p:pic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righ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3" y="381459"/>
            <a:ext cx="1344795" cy="743147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1864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lef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59"/>
            <a:ext cx="1344795" cy="7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60"/>
            <a:ext cx="1344797" cy="743147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 flipH="1">
            <a:off x="-545176" y="9627"/>
            <a:ext cx="3330189" cy="6857999"/>
            <a:chOff x="6027018" y="9627"/>
            <a:chExt cx="3330189" cy="6857999"/>
          </a:xfrm>
        </p:grpSpPr>
        <p:sp>
          <p:nvSpPr>
            <p:cNvPr id="10" name="TextBox 9"/>
            <p:cNvSpPr txBox="1">
              <a:spLocks/>
            </p:cNvSpPr>
            <p:nvPr userDrawn="1"/>
          </p:nvSpPr>
          <p:spPr>
            <a:xfrm rot="19740735" flipH="1">
              <a:off x="6144747" y="374205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03783 w 3212460"/>
                <a:gd name="connsiteY5" fmla="*/ 1736666 h 1920108"/>
                <a:gd name="connsiteX6" fmla="*/ 56031 w 3212460"/>
                <a:gd name="connsiteY6" fmla="*/ 374148 h 1920108"/>
                <a:gd name="connsiteX7" fmla="*/ 0 w 3212460"/>
                <a:gd name="connsiteY7" fmla="*/ 368316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cubicBezTo>
                    <a:pt x="3147620" y="1858596"/>
                    <a:pt x="3068623" y="1798178"/>
                    <a:pt x="3003783" y="1736666"/>
                  </a:cubicBezTo>
                  <a:cubicBezTo>
                    <a:pt x="2178374" y="997003"/>
                    <a:pt x="1193572" y="525963"/>
                    <a:pt x="56031" y="374148"/>
                  </a:cubicBezTo>
                  <a:lnTo>
                    <a:pt x="0" y="368316"/>
                  </a:lnTo>
                  <a:close/>
                </a:path>
              </a:pathLst>
            </a:custGeom>
            <a:solidFill>
              <a:srgbClr val="BAA360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9740735" flipH="1">
              <a:off x="6027018" y="3217353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92240" y="1178216"/>
                    <a:pt x="137249" y="201083"/>
                  </a:cubicBezTo>
                  <a:cubicBezTo>
                    <a:pt x="88233" y="134783"/>
                    <a:pt x="49016" y="66300"/>
                    <a:pt x="0" y="0"/>
                  </a:cubicBezTo>
                  <a:close/>
                </a:path>
              </a:pathLst>
            </a:custGeom>
            <a:solidFill>
              <a:srgbClr val="8B7A39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6835360" y="9627"/>
              <a:ext cx="2308641" cy="6857999"/>
            </a:xfrm>
            <a:custGeom>
              <a:avLst/>
              <a:gdLst>
                <a:gd name="connsiteX0" fmla="*/ 1977387 w 2308641"/>
                <a:gd name="connsiteY0" fmla="*/ 0 h 6857999"/>
                <a:gd name="connsiteX1" fmla="*/ 2308641 w 2308641"/>
                <a:gd name="connsiteY1" fmla="*/ 0 h 6857999"/>
                <a:gd name="connsiteX2" fmla="*/ 2308641 w 2308641"/>
                <a:gd name="connsiteY2" fmla="*/ 6857999 h 6857999"/>
                <a:gd name="connsiteX3" fmla="*/ 629671 w 2308641"/>
                <a:gd name="connsiteY3" fmla="*/ 6857999 h 6857999"/>
                <a:gd name="connsiteX4" fmla="*/ 534562 w 2308641"/>
                <a:gd name="connsiteY4" fmla="*/ 6597467 h 6857999"/>
                <a:gd name="connsiteX5" fmla="*/ 30552 w 2308641"/>
                <a:gd name="connsiteY5" fmla="*/ 2981291 h 6857999"/>
                <a:gd name="connsiteX6" fmla="*/ 1977387 w 2308641"/>
                <a:gd name="connsiteY6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8641" h="6857999">
                  <a:moveTo>
                    <a:pt x="1977387" y="0"/>
                  </a:moveTo>
                  <a:lnTo>
                    <a:pt x="2308641" y="0"/>
                  </a:lnTo>
                  <a:lnTo>
                    <a:pt x="2308641" y="6857999"/>
                  </a:lnTo>
                  <a:lnTo>
                    <a:pt x="629671" y="6857999"/>
                  </a:lnTo>
                  <a:lnTo>
                    <a:pt x="534562" y="6597467"/>
                  </a:lnTo>
                  <a:cubicBezTo>
                    <a:pt x="73950" y="5297546"/>
                    <a:pt x="-70360" y="4283247"/>
                    <a:pt x="30552" y="2981291"/>
                  </a:cubicBezTo>
                  <a:cubicBezTo>
                    <a:pt x="505020" y="1253583"/>
                    <a:pt x="1372741" y="501570"/>
                    <a:pt x="1977387" y="0"/>
                  </a:cubicBez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32329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32328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09833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</p:spTree>
    <p:extLst>
      <p:ext uri="{BB962C8B-B14F-4D97-AF65-F5344CB8AC3E}">
        <p14:creationId xmlns:p14="http://schemas.microsoft.com/office/powerpoint/2010/main" val="186539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2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" y="381460"/>
            <a:ext cx="1344797" cy="743147"/>
          </a:xfrm>
          <a:prstGeom prst="rect">
            <a:avLst/>
          </a:prstGeom>
        </p:spPr>
      </p:pic>
      <p:sp>
        <p:nvSpPr>
          <p:cNvPr id="10" name="TextBox 9"/>
          <p:cNvSpPr txBox="1">
            <a:spLocks/>
          </p:cNvSpPr>
          <p:nvPr userDrawn="1"/>
        </p:nvSpPr>
        <p:spPr>
          <a:xfrm rot="19740735" flipH="1">
            <a:off x="6452756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35027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7143369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</p:spTree>
    <p:extLst>
      <p:ext uri="{BB962C8B-B14F-4D97-AF65-F5344CB8AC3E}">
        <p14:creationId xmlns:p14="http://schemas.microsoft.com/office/powerpoint/2010/main" val="14490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13077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13076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90581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59"/>
            <a:ext cx="1344795" cy="743147"/>
          </a:xfrm>
          <a:prstGeom prst="rect">
            <a:avLst/>
          </a:prstGeom>
        </p:spPr>
      </p:pic>
      <p:sp>
        <p:nvSpPr>
          <p:cNvPr id="15" name="TextBox 14"/>
          <p:cNvSpPr txBox="1">
            <a:spLocks/>
          </p:cNvSpPr>
          <p:nvPr userDrawn="1"/>
        </p:nvSpPr>
        <p:spPr>
          <a:xfrm rot="1859265">
            <a:off x="-564428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 rot="1859265">
            <a:off x="853677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-351222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3" y="381459"/>
            <a:ext cx="1344795" cy="743147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 rot="19740735" flipH="1">
            <a:off x="6472005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54276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7162618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6110839" y="1"/>
            <a:ext cx="3389294" cy="6858000"/>
            <a:chOff x="5754705" y="1"/>
            <a:chExt cx="3389294" cy="6858000"/>
          </a:xfrm>
        </p:grpSpPr>
        <p:sp>
          <p:nvSpPr>
            <p:cNvPr id="25" name="Freeform 24"/>
            <p:cNvSpPr/>
            <p:nvPr userDrawn="1"/>
          </p:nvSpPr>
          <p:spPr>
            <a:xfrm>
              <a:off x="5754705" y="1"/>
              <a:ext cx="1327479" cy="1385522"/>
            </a:xfrm>
            <a:custGeom>
              <a:avLst/>
              <a:gdLst>
                <a:gd name="connsiteX0" fmla="*/ 0 w 1327479"/>
                <a:gd name="connsiteY0" fmla="*/ 0 h 1385522"/>
                <a:gd name="connsiteX1" fmla="*/ 510659 w 1327479"/>
                <a:gd name="connsiteY1" fmla="*/ 0 h 1385522"/>
                <a:gd name="connsiteX2" fmla="*/ 678178 w 1327479"/>
                <a:gd name="connsiteY2" fmla="*/ 235572 h 1385522"/>
                <a:gd name="connsiteX3" fmla="*/ 1284510 w 1327479"/>
                <a:gd name="connsiteY3" fmla="*/ 1290476 h 1385522"/>
                <a:gd name="connsiteX4" fmla="*/ 1327479 w 1327479"/>
                <a:gd name="connsiteY4" fmla="*/ 1385522 h 1385522"/>
                <a:gd name="connsiteX5" fmla="*/ 1122501 w 1327479"/>
                <a:gd name="connsiteY5" fmla="*/ 1124683 h 1385522"/>
                <a:gd name="connsiteX6" fmla="*/ 288518 w 1327479"/>
                <a:gd name="connsiteY6" fmla="*/ 249921 h 1385522"/>
                <a:gd name="connsiteX7" fmla="*/ 0 w 1327479"/>
                <a:gd name="connsiteY7" fmla="*/ 0 h 138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479" h="1385522">
                  <a:moveTo>
                    <a:pt x="0" y="0"/>
                  </a:moveTo>
                  <a:lnTo>
                    <a:pt x="510659" y="0"/>
                  </a:lnTo>
                  <a:lnTo>
                    <a:pt x="678178" y="235572"/>
                  </a:lnTo>
                  <a:cubicBezTo>
                    <a:pt x="904637" y="570776"/>
                    <a:pt x="1107539" y="923203"/>
                    <a:pt x="1284510" y="1290476"/>
                  </a:cubicBezTo>
                  <a:lnTo>
                    <a:pt x="1327479" y="1385522"/>
                  </a:lnTo>
                  <a:lnTo>
                    <a:pt x="1122501" y="1124683"/>
                  </a:lnTo>
                  <a:cubicBezTo>
                    <a:pt x="865688" y="813498"/>
                    <a:pt x="586902" y="521119"/>
                    <a:pt x="288518" y="2499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7082183" y="1385523"/>
              <a:ext cx="1713414" cy="5472478"/>
            </a:xfrm>
            <a:custGeom>
              <a:avLst/>
              <a:gdLst>
                <a:gd name="connsiteX0" fmla="*/ 0 w 1713414"/>
                <a:gd name="connsiteY0" fmla="*/ 0 h 5472478"/>
                <a:gd name="connsiteX1" fmla="*/ 44422 w 1713414"/>
                <a:gd name="connsiteY1" fmla="*/ 56527 h 5472478"/>
                <a:gd name="connsiteX2" fmla="*/ 1713414 w 1713414"/>
                <a:gd name="connsiteY2" fmla="*/ 5083009 h 5472478"/>
                <a:gd name="connsiteX3" fmla="*/ 1703566 w 1713414"/>
                <a:gd name="connsiteY3" fmla="*/ 5472478 h 5472478"/>
                <a:gd name="connsiteX4" fmla="*/ 561192 w 1713414"/>
                <a:gd name="connsiteY4" fmla="*/ 5472478 h 5472478"/>
                <a:gd name="connsiteX5" fmla="*/ 614787 w 1713414"/>
                <a:gd name="connsiteY5" fmla="*/ 5240262 h 5472478"/>
                <a:gd name="connsiteX6" fmla="*/ 785466 w 1713414"/>
                <a:gd name="connsiteY6" fmla="*/ 3547157 h 5472478"/>
                <a:gd name="connsiteX7" fmla="*/ 125270 w 1713414"/>
                <a:gd name="connsiteY7" fmla="*/ 277089 h 5472478"/>
                <a:gd name="connsiteX8" fmla="*/ 0 w 1713414"/>
                <a:gd name="connsiteY8" fmla="*/ 0 h 54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3414" h="5472478">
                  <a:moveTo>
                    <a:pt x="0" y="0"/>
                  </a:moveTo>
                  <a:lnTo>
                    <a:pt x="44422" y="56527"/>
                  </a:lnTo>
                  <a:cubicBezTo>
                    <a:pt x="1092654" y="1458180"/>
                    <a:pt x="1713414" y="3198102"/>
                    <a:pt x="1713414" y="5083009"/>
                  </a:cubicBezTo>
                  <a:lnTo>
                    <a:pt x="1703566" y="5472478"/>
                  </a:lnTo>
                  <a:lnTo>
                    <a:pt x="561192" y="5472478"/>
                  </a:lnTo>
                  <a:lnTo>
                    <a:pt x="614787" y="5240262"/>
                  </a:lnTo>
                  <a:cubicBezTo>
                    <a:pt x="726696" y="4693373"/>
                    <a:pt x="785466" y="4127129"/>
                    <a:pt x="785466" y="3547157"/>
                  </a:cubicBezTo>
                  <a:cubicBezTo>
                    <a:pt x="785466" y="2387214"/>
                    <a:pt x="550386" y="1282177"/>
                    <a:pt x="125270" y="2770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6265363" y="1"/>
              <a:ext cx="2878636" cy="6858000"/>
            </a:xfrm>
            <a:custGeom>
              <a:avLst/>
              <a:gdLst>
                <a:gd name="connsiteX0" fmla="*/ 0 w 2878636"/>
                <a:gd name="connsiteY0" fmla="*/ 0 h 6858000"/>
                <a:gd name="connsiteX1" fmla="*/ 2878636 w 2878636"/>
                <a:gd name="connsiteY1" fmla="*/ 0 h 6858000"/>
                <a:gd name="connsiteX2" fmla="*/ 2878636 w 2878636"/>
                <a:gd name="connsiteY2" fmla="*/ 6858000 h 6858000"/>
                <a:gd name="connsiteX3" fmla="*/ 2520386 w 2878636"/>
                <a:gd name="connsiteY3" fmla="*/ 6858000 h 6858000"/>
                <a:gd name="connsiteX4" fmla="*/ 2530234 w 2878636"/>
                <a:gd name="connsiteY4" fmla="*/ 6468531 h 6858000"/>
                <a:gd name="connsiteX5" fmla="*/ 861242 w 2878636"/>
                <a:gd name="connsiteY5" fmla="*/ 1442049 h 6858000"/>
                <a:gd name="connsiteX6" fmla="*/ 816820 w 2878636"/>
                <a:gd name="connsiteY6" fmla="*/ 1385522 h 6858000"/>
                <a:gd name="connsiteX7" fmla="*/ 773851 w 2878636"/>
                <a:gd name="connsiteY7" fmla="*/ 1290476 h 6858000"/>
                <a:gd name="connsiteX8" fmla="*/ 167519 w 2878636"/>
                <a:gd name="connsiteY8" fmla="*/ 235572 h 6858000"/>
                <a:gd name="connsiteX9" fmla="*/ 0 w 287863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8636" h="6858000">
                  <a:moveTo>
                    <a:pt x="0" y="0"/>
                  </a:moveTo>
                  <a:lnTo>
                    <a:pt x="2878636" y="0"/>
                  </a:lnTo>
                  <a:lnTo>
                    <a:pt x="2878636" y="6858000"/>
                  </a:lnTo>
                  <a:lnTo>
                    <a:pt x="2520386" y="6858000"/>
                  </a:lnTo>
                  <a:lnTo>
                    <a:pt x="2530234" y="6468531"/>
                  </a:lnTo>
                  <a:cubicBezTo>
                    <a:pt x="2530234" y="4583624"/>
                    <a:pt x="1909474" y="2843702"/>
                    <a:pt x="861242" y="1442049"/>
                  </a:cubicBezTo>
                  <a:lnTo>
                    <a:pt x="816820" y="1385522"/>
                  </a:lnTo>
                  <a:lnTo>
                    <a:pt x="773851" y="1290476"/>
                  </a:lnTo>
                  <a:cubicBezTo>
                    <a:pt x="596880" y="923203"/>
                    <a:pt x="393978" y="570776"/>
                    <a:pt x="167519" y="23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</p:spTree>
    <p:extLst>
      <p:ext uri="{BB962C8B-B14F-4D97-AF65-F5344CB8AC3E}">
        <p14:creationId xmlns:p14="http://schemas.microsoft.com/office/powerpoint/2010/main" val="1696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(with images)</a:t>
            </a:r>
          </a:p>
        </p:txBody>
      </p:sp>
    </p:spTree>
    <p:extLst>
      <p:ext uri="{BB962C8B-B14F-4D97-AF65-F5344CB8AC3E}">
        <p14:creationId xmlns:p14="http://schemas.microsoft.com/office/powerpoint/2010/main" val="6501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5" r:id="rId2"/>
    <p:sldLayoutId id="2147483727" r:id="rId3"/>
    <p:sldLayoutId id="2147483733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(no image)</a:t>
            </a:r>
          </a:p>
        </p:txBody>
      </p:sp>
    </p:spTree>
    <p:extLst>
      <p:ext uri="{BB962C8B-B14F-4D97-AF65-F5344CB8AC3E}">
        <p14:creationId xmlns:p14="http://schemas.microsoft.com/office/powerpoint/2010/main" val="15202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Divider slides</a:t>
            </a:r>
          </a:p>
        </p:txBody>
      </p:sp>
    </p:spTree>
    <p:extLst>
      <p:ext uri="{BB962C8B-B14F-4D97-AF65-F5344CB8AC3E}">
        <p14:creationId xmlns:p14="http://schemas.microsoft.com/office/powerpoint/2010/main" val="28092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1" r:id="rId3"/>
    <p:sldLayoutId id="2147483702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slides</a:t>
            </a:r>
          </a:p>
        </p:txBody>
      </p:sp>
    </p:spTree>
    <p:extLst>
      <p:ext uri="{BB962C8B-B14F-4D97-AF65-F5344CB8AC3E}">
        <p14:creationId xmlns:p14="http://schemas.microsoft.com/office/powerpoint/2010/main" val="1432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37" r:id="rId3"/>
    <p:sldLayoutId id="2147483738" r:id="rId4"/>
    <p:sldLayoutId id="2147483734" r:id="rId5"/>
    <p:sldLayoutId id="2147483735" r:id="rId6"/>
    <p:sldLayoutId id="214748367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B3F834D-FBBA-99DF-F8D6-7A8E2F9BE1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9403" r="29403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7237" y="2681288"/>
            <a:ext cx="4573572" cy="593725"/>
          </a:xfrm>
        </p:spPr>
        <p:txBody>
          <a:bodyPr/>
          <a:lstStyle/>
          <a:p>
            <a:pPr algn="ctr"/>
            <a:r>
              <a:rPr lang="en-US" dirty="0"/>
              <a:t>Overview of the World Wide Web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Dr Rizwana Naz Asif</a:t>
            </a:r>
          </a:p>
        </p:txBody>
      </p:sp>
    </p:spTree>
    <p:extLst>
      <p:ext uri="{BB962C8B-B14F-4D97-AF65-F5344CB8AC3E}">
        <p14:creationId xmlns:p14="http://schemas.microsoft.com/office/powerpoint/2010/main" val="211576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257A9-AC9F-4D65-AD9B-3123D89A1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Web pages also typically contain:</a:t>
            </a:r>
          </a:p>
          <a:p>
            <a:pPr lvl="1"/>
            <a:r>
              <a:rPr lang="en-GB" sz="2000" dirty="0"/>
              <a:t>Linked multimedia assets – such as Images/Videos.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CSS/JS may be incorporated through:</a:t>
            </a:r>
          </a:p>
          <a:p>
            <a:pPr lvl="1"/>
            <a:r>
              <a:rPr lang="en-GB" sz="2000" dirty="0"/>
              <a:t>Independent files that are specified within the head of a  HTML document.</a:t>
            </a:r>
          </a:p>
          <a:p>
            <a:pPr lvl="1"/>
            <a:r>
              <a:rPr lang="en-GB" sz="2000" dirty="0"/>
              <a:t>In‐line specification throughout the HTML.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5904F-C85A-445C-8B99-09941C588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What’s In a Page?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14BE7-7B12-471D-9EC2-3861ADDEA8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CSS /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F405F-42F4-4DEB-A796-DD774A63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51855"/>
            <a:ext cx="6934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3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16FD24-6EDD-4AA7-A9FC-0E57F07AA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The rule-making body of the Web is the W3C.</a:t>
            </a:r>
          </a:p>
          <a:p>
            <a:pPr lvl="1"/>
            <a:r>
              <a:rPr lang="en-GB" sz="2000" dirty="0"/>
              <a:t>W3C stands for the World Wide Web Consortium.</a:t>
            </a:r>
          </a:p>
          <a:p>
            <a:pPr lvl="1"/>
            <a:r>
              <a:rPr lang="en-GB" sz="2000" dirty="0"/>
              <a:t>W3C puts together specifications for Web standards.</a:t>
            </a:r>
          </a:p>
          <a:p>
            <a:pPr lvl="1"/>
            <a:r>
              <a:rPr lang="en-GB" sz="2000" dirty="0">
                <a:hlinkClick r:id="rId2"/>
              </a:rPr>
              <a:t>http://www.w3.org/</a:t>
            </a:r>
            <a:r>
              <a:rPr lang="en-GB" sz="2000" dirty="0"/>
              <a:t>.</a:t>
            </a:r>
          </a:p>
          <a:p>
            <a:pPr lvl="1"/>
            <a:endParaRPr lang="en-GB" sz="2000" dirty="0"/>
          </a:p>
          <a:p>
            <a:r>
              <a:rPr lang="en-GB" sz="2400" dirty="0"/>
              <a:t>The most essential Web standards are HTML, CSS and XML.</a:t>
            </a:r>
          </a:p>
          <a:p>
            <a:pPr lvl="1"/>
            <a:r>
              <a:rPr lang="en-GB" sz="2000" dirty="0"/>
              <a:t>HTML5, CSS3.</a:t>
            </a:r>
          </a:p>
          <a:p>
            <a:pPr lvl="1"/>
            <a:r>
              <a:rPr lang="en-GB" sz="2000" dirty="0"/>
              <a:t>XHTML5.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CE1B-4C6E-45AF-82BB-C9AD5585D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Who Makes Web Standards?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F28AC-D9D7-41B0-A857-834C3B3DFC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Web Standard Elements</a:t>
            </a:r>
          </a:p>
        </p:txBody>
      </p:sp>
    </p:spTree>
    <p:extLst>
      <p:ext uri="{BB962C8B-B14F-4D97-AF65-F5344CB8AC3E}">
        <p14:creationId xmlns:p14="http://schemas.microsoft.com/office/powerpoint/2010/main" val="26307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268D4-7CEE-4AD1-8328-FEC45BAAD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Client Side:</a:t>
            </a:r>
          </a:p>
          <a:p>
            <a:pPr lvl="1"/>
            <a:r>
              <a:rPr lang="en-GB" sz="2000" dirty="0"/>
              <a:t>HTML, CSS.</a:t>
            </a:r>
          </a:p>
          <a:p>
            <a:pPr lvl="1"/>
            <a:r>
              <a:rPr lang="en-GB" sz="2000" dirty="0"/>
              <a:t>XML.</a:t>
            </a:r>
          </a:p>
          <a:p>
            <a:pPr lvl="1"/>
            <a:r>
              <a:rPr lang="en-GB" sz="2000" dirty="0"/>
              <a:t>JavaScript.</a:t>
            </a:r>
          </a:p>
          <a:p>
            <a:endParaRPr lang="en-GB" dirty="0"/>
          </a:p>
          <a:p>
            <a:r>
              <a:rPr lang="en-GB" sz="2400" dirty="0"/>
              <a:t>Server Side:</a:t>
            </a:r>
          </a:p>
          <a:p>
            <a:pPr lvl="1"/>
            <a:r>
              <a:rPr lang="en-GB" sz="2000" dirty="0"/>
              <a:t>JavaScript, Java.</a:t>
            </a:r>
          </a:p>
          <a:p>
            <a:pPr lvl="1"/>
            <a:r>
              <a:rPr lang="en-GB" sz="2000" dirty="0"/>
              <a:t>Perl, PHP.</a:t>
            </a:r>
          </a:p>
          <a:p>
            <a:pPr lvl="1"/>
            <a:r>
              <a:rPr lang="en-GB" sz="2000" dirty="0"/>
              <a:t>Databases.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84600-879E-4434-9920-2A2294518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Web Development Toolbox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EF26C-041A-42EB-9F5D-E8528E757B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Client / Server Side Toolkit</a:t>
            </a:r>
          </a:p>
        </p:txBody>
      </p:sp>
    </p:spTree>
    <p:extLst>
      <p:ext uri="{BB962C8B-B14F-4D97-AF65-F5344CB8AC3E}">
        <p14:creationId xmlns:p14="http://schemas.microsoft.com/office/powerpoint/2010/main" val="96326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A56241-C62D-4D91-94D7-A248FF8FE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Online Tools/Resources:</a:t>
            </a:r>
          </a:p>
          <a:p>
            <a:pPr lvl="1"/>
            <a:r>
              <a:rPr lang="en-GB" sz="2000" dirty="0" err="1"/>
              <a:t>StackOverlow</a:t>
            </a:r>
            <a:r>
              <a:rPr lang="en-GB" sz="2000" dirty="0"/>
              <a:t> – A great source of help and advice.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Codepen.io – Rapid development tool.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Jsfiddle.net – Rapid development tool.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W3schools.com – A great source of code examples and tutorials.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2557-658A-48B1-9E5E-E1AFFAF9E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Web Development Toolbox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928BC-832D-416D-9F6F-2FE162FA7C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Tools / Resources</a:t>
            </a:r>
          </a:p>
        </p:txBody>
      </p:sp>
    </p:spTree>
    <p:extLst>
      <p:ext uri="{BB962C8B-B14F-4D97-AF65-F5344CB8AC3E}">
        <p14:creationId xmlns:p14="http://schemas.microsoft.com/office/powerpoint/2010/main" val="253537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39F6E7-DA6C-438F-AD2E-0D6DB9AD8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Historically web authoring focussed on static web pages, these typically loaded an entire page every time a widget was clicked/interacted with.</a:t>
            </a:r>
          </a:p>
          <a:p>
            <a:endParaRPr lang="en-GB" sz="2400" dirty="0"/>
          </a:p>
          <a:p>
            <a:r>
              <a:rPr lang="en-GB" sz="2400" dirty="0"/>
              <a:t>This approach is inefficient and jarring to the user.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272A0-5004-4A3D-BBCC-4DE82BB01A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Static / Dynamic Web Authoring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7B222-F7C1-43B9-A529-F69B43AC88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Web Creation Authority</a:t>
            </a:r>
          </a:p>
        </p:txBody>
      </p:sp>
    </p:spTree>
    <p:extLst>
      <p:ext uri="{BB962C8B-B14F-4D97-AF65-F5344CB8AC3E}">
        <p14:creationId xmlns:p14="http://schemas.microsoft.com/office/powerpoint/2010/main" val="347929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05068-89D8-24BF-5E5C-AC0B0E9AD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66C6B-4729-C2D5-5071-9E8A86711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7" y="1496085"/>
            <a:ext cx="7749526" cy="4523715"/>
          </a:xfrm>
        </p:spPr>
        <p:txBody>
          <a:bodyPr/>
          <a:lstStyle/>
          <a:p>
            <a:pPr>
              <a:buNone/>
            </a:pPr>
            <a:r>
              <a:rPr lang="en-GB" sz="2400" b="1" dirty="0"/>
              <a:t>Static Webpages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Content is fixed</a:t>
            </a:r>
            <a:r>
              <a:rPr lang="en-GB" sz="2400" dirty="0"/>
              <a:t>: Each page is pre-written and does not change unless edited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Written in</a:t>
            </a:r>
            <a:r>
              <a:rPr lang="en-GB" sz="2400" dirty="0"/>
              <a:t>: HTML, CSS (no server-side scripting).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Faster to load</a:t>
            </a:r>
            <a:r>
              <a:rPr lang="en-GB" sz="2400" dirty="0"/>
              <a:t>: Because they don’t require server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No user interaction or personalization</a:t>
            </a:r>
            <a:r>
              <a:rPr lang="en-GB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Best for</a:t>
            </a:r>
            <a:r>
              <a:rPr lang="en-GB" sz="2400" dirty="0"/>
              <a:t>: Simple websites like portfolios, blogs, or informational pages.</a:t>
            </a:r>
          </a:p>
          <a:p>
            <a:r>
              <a:rPr lang="en-GB" sz="2400" dirty="0"/>
              <a:t>✅ </a:t>
            </a:r>
            <a:r>
              <a:rPr lang="en-GB" sz="2400" i="1" dirty="0"/>
              <a:t>Example</a:t>
            </a:r>
            <a:r>
              <a:rPr lang="en-GB" sz="2400" dirty="0"/>
              <a:t>: An “About Us” page that always shows the same content to everyone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4CD0-C5DB-FCF1-972C-460D8DCAF5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Static / Dynamic Web Authoring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66BE7-0D01-75F6-D55F-CFA16E691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Static Webpages</a:t>
            </a:r>
          </a:p>
        </p:txBody>
      </p:sp>
    </p:spTree>
    <p:extLst>
      <p:ext uri="{BB962C8B-B14F-4D97-AF65-F5344CB8AC3E}">
        <p14:creationId xmlns:p14="http://schemas.microsoft.com/office/powerpoint/2010/main" val="111967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A8533-2CCF-8CF8-BC57-F2634F4E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F31D72-5F11-2FC9-D14A-213FD30D0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643467"/>
            <a:ext cx="7754078" cy="4256590"/>
          </a:xfrm>
        </p:spPr>
        <p:txBody>
          <a:bodyPr/>
          <a:lstStyle/>
          <a:p>
            <a:pPr>
              <a:buNone/>
            </a:pPr>
            <a:r>
              <a:rPr lang="en-GB" sz="2000" b="1" dirty="0"/>
              <a:t>🔹 Dynamic Webpages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Content changes based on user input or data</a:t>
            </a:r>
            <a:r>
              <a:rPr lang="en-GB" sz="2000" dirty="0"/>
              <a:t>: Generated in real-time from a server or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Written in</a:t>
            </a:r>
            <a:r>
              <a:rPr lang="en-GB" sz="2000" dirty="0"/>
              <a:t>: HTML with server-side scripts like PHP, Python, ASP.NET, or JavaScript frameworks.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Can interact with databases</a:t>
            </a:r>
            <a:r>
              <a:rPr lang="en-GB" sz="2000" dirty="0"/>
              <a:t>: For user login, shopping carts,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Slower to load</a:t>
            </a:r>
            <a:r>
              <a:rPr lang="en-GB" sz="2000" dirty="0"/>
              <a:t>: Slightly, due to server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Best for</a:t>
            </a:r>
            <a:r>
              <a:rPr lang="en-GB" sz="2000" dirty="0"/>
              <a:t>: E-commerce sites, social networks, dashboards, etc.</a:t>
            </a:r>
          </a:p>
          <a:p>
            <a:r>
              <a:rPr lang="en-GB" sz="2000" dirty="0"/>
              <a:t>✅ </a:t>
            </a:r>
            <a:r>
              <a:rPr lang="en-GB" sz="2000" i="1" dirty="0"/>
              <a:t>Example</a:t>
            </a:r>
            <a:r>
              <a:rPr lang="en-GB" sz="2000" dirty="0"/>
              <a:t>: A user profile page that shows different data for each user.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13CB-D07F-63A5-EA24-2A67F59F8F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Static / Dynamic Web Authoring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E1D6B-01C9-5C12-076B-88325EFD4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Dynamic Webpages</a:t>
            </a:r>
          </a:p>
        </p:txBody>
      </p:sp>
    </p:spTree>
    <p:extLst>
      <p:ext uri="{BB962C8B-B14F-4D97-AF65-F5344CB8AC3E}">
        <p14:creationId xmlns:p14="http://schemas.microsoft.com/office/powerpoint/2010/main" val="360362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29CBC-D1BF-4F73-8ED0-D73D3AC88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819747"/>
            <a:ext cx="7645772" cy="4112967"/>
          </a:xfrm>
        </p:spPr>
        <p:txBody>
          <a:bodyPr/>
          <a:lstStyle/>
          <a:p>
            <a:r>
              <a:rPr lang="en-GB" sz="2400" dirty="0"/>
              <a:t>Modern dynamic web authoring produces, rich and interactive web pages through Dynamic HTML.</a:t>
            </a:r>
          </a:p>
          <a:p>
            <a:endParaRPr lang="en-GB" sz="2400" dirty="0"/>
          </a:p>
          <a:p>
            <a:r>
              <a:rPr lang="en-GB" sz="2400" dirty="0"/>
              <a:t>Benefits of dynamic web pages include:</a:t>
            </a:r>
          </a:p>
          <a:p>
            <a:pPr lvl="1"/>
            <a:r>
              <a:rPr lang="en-GB" sz="2000" dirty="0"/>
              <a:t>Increased responsiveness.</a:t>
            </a:r>
          </a:p>
          <a:p>
            <a:pPr lvl="1"/>
            <a:r>
              <a:rPr lang="en-GB" sz="2000" dirty="0"/>
              <a:t>More efficient loading of data.</a:t>
            </a:r>
          </a:p>
          <a:p>
            <a:pPr lvl="1"/>
            <a:r>
              <a:rPr lang="en-GB" sz="2000" dirty="0"/>
              <a:t>Better user experience.</a:t>
            </a:r>
          </a:p>
          <a:p>
            <a:pPr lvl="1"/>
            <a:r>
              <a:rPr lang="en-GB" sz="2000" dirty="0"/>
              <a:t>Interactivity.</a:t>
            </a:r>
          </a:p>
          <a:p>
            <a:pPr lvl="1"/>
            <a:r>
              <a:rPr lang="en-GB" sz="2000" dirty="0"/>
              <a:t>Rich multimedia experiences.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F526-3D5B-44A2-93E3-3EA5E78ADE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Static/Dynamic Web Authoring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6245F-A0BB-4960-A6DC-3F90C5BABA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Dynamic HTML</a:t>
            </a:r>
          </a:p>
        </p:txBody>
      </p:sp>
    </p:spTree>
    <p:extLst>
      <p:ext uri="{BB962C8B-B14F-4D97-AF65-F5344CB8AC3E}">
        <p14:creationId xmlns:p14="http://schemas.microsoft.com/office/powerpoint/2010/main" val="171513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0301B-8FE0-43D9-8F03-93F6A364B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It is not a special version of HTML.</a:t>
            </a:r>
          </a:p>
          <a:p>
            <a:endParaRPr lang="en-GB" sz="2400" dirty="0"/>
          </a:p>
          <a:p>
            <a:r>
              <a:rPr lang="en-GB" sz="2400" dirty="0"/>
              <a:t>It is a group of technologies used to create, rich, interactive Web pages:</a:t>
            </a:r>
          </a:p>
          <a:p>
            <a:pPr lvl="1"/>
            <a:r>
              <a:rPr lang="en-GB" sz="2000" dirty="0"/>
              <a:t>Cascading </a:t>
            </a:r>
            <a:r>
              <a:rPr lang="en-GB" sz="2000" dirty="0" err="1"/>
              <a:t>StyleSheets</a:t>
            </a:r>
            <a:r>
              <a:rPr lang="en-GB" sz="2000" dirty="0"/>
              <a:t> (CSS).</a:t>
            </a:r>
          </a:p>
          <a:p>
            <a:pPr lvl="1"/>
            <a:r>
              <a:rPr lang="en-GB" sz="2000" dirty="0"/>
              <a:t>Web scripting/JavaScript.</a:t>
            </a:r>
          </a:p>
          <a:p>
            <a:pPr lvl="1"/>
            <a:r>
              <a:rPr lang="en-GB" sz="2000" dirty="0"/>
              <a:t>DOM (Document Object Model).</a:t>
            </a:r>
          </a:p>
          <a:p>
            <a:pPr lvl="1"/>
            <a:r>
              <a:rPr lang="en-GB" sz="2000" dirty="0"/>
              <a:t>HTML5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4EE1-C378-4E32-9A2A-0FB926C5CA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DHTML – Dynamic HTML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6CA1F-CE03-421D-80C0-915AFC2D0D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Group of Technologies</a:t>
            </a:r>
          </a:p>
        </p:txBody>
      </p:sp>
    </p:spTree>
    <p:extLst>
      <p:ext uri="{BB962C8B-B14F-4D97-AF65-F5344CB8AC3E}">
        <p14:creationId xmlns:p14="http://schemas.microsoft.com/office/powerpoint/2010/main" val="16765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3A5B0-C7C5-40FF-A8A4-FD0E607A4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Some advantages include:</a:t>
            </a:r>
          </a:p>
          <a:p>
            <a:pPr lvl="1"/>
            <a:r>
              <a:rPr lang="en-GB" sz="2000" dirty="0"/>
              <a:t>Support by all browsers.</a:t>
            </a:r>
          </a:p>
          <a:p>
            <a:pPr lvl="1"/>
            <a:r>
              <a:rPr lang="en-GB" sz="2000" dirty="0"/>
              <a:t>Open standards.</a:t>
            </a:r>
          </a:p>
          <a:p>
            <a:pPr lvl="1"/>
            <a:r>
              <a:rPr lang="en-GB" sz="2000" dirty="0"/>
              <a:t>Change content on the fly.</a:t>
            </a:r>
          </a:p>
          <a:p>
            <a:pPr lvl="1"/>
            <a:r>
              <a:rPr lang="en-GB" sz="2000" dirty="0"/>
              <a:t>Small size of the file initially served.</a:t>
            </a:r>
          </a:p>
          <a:p>
            <a:pPr lvl="1"/>
            <a:r>
              <a:rPr lang="en-GB" sz="2000" dirty="0"/>
              <a:t>No plug-ins required.</a:t>
            </a:r>
          </a:p>
          <a:p>
            <a:pPr lvl="1"/>
            <a:r>
              <a:rPr lang="en-GB" sz="2000" dirty="0"/>
              <a:t>Easy to learn, fast development, faster web experience.</a:t>
            </a:r>
          </a:p>
          <a:p>
            <a:pPr lvl="1"/>
            <a:r>
              <a:rPr lang="en-GB" sz="2000" dirty="0"/>
              <a:t>More interaction through AJAX.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45D0C-9D7C-4D2E-BEEB-65896AEB3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DHTML – Dynamic HTML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B207A-5191-481F-A3F0-B91E1AA2B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Advantages Of DHTML</a:t>
            </a:r>
          </a:p>
        </p:txBody>
      </p:sp>
    </p:spTree>
    <p:extLst>
      <p:ext uri="{BB962C8B-B14F-4D97-AF65-F5344CB8AC3E}">
        <p14:creationId xmlns:p14="http://schemas.microsoft.com/office/powerpoint/2010/main" val="158049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5472AF-833F-456E-B450-534E05E6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The internet is </a:t>
            </a:r>
            <a:r>
              <a:rPr lang="en-GB" sz="2400" b="1" i="1" dirty="0"/>
              <a:t>not </a:t>
            </a:r>
            <a:r>
              <a:rPr lang="en-GB" sz="2400" dirty="0"/>
              <a:t>the web.</a:t>
            </a:r>
          </a:p>
          <a:p>
            <a:endParaRPr lang="en-GB" sz="2400" dirty="0"/>
          </a:p>
          <a:p>
            <a:r>
              <a:rPr lang="en-GB" sz="2400" dirty="0"/>
              <a:t>The internet consists of many applications, </a:t>
            </a:r>
            <a:r>
              <a:rPr lang="en-GB" sz="2400" b="1" dirty="0"/>
              <a:t>not just the web</a:t>
            </a:r>
            <a:r>
              <a:rPr lang="en-GB" sz="2400" dirty="0"/>
              <a:t>, other applications include:</a:t>
            </a:r>
          </a:p>
          <a:p>
            <a:pPr lvl="1"/>
            <a:r>
              <a:rPr lang="en-GB" sz="2000" dirty="0"/>
              <a:t>Email.</a:t>
            </a:r>
          </a:p>
          <a:p>
            <a:pPr lvl="1"/>
            <a:r>
              <a:rPr lang="en-GB" sz="2000" dirty="0"/>
              <a:t>SSH.</a:t>
            </a:r>
          </a:p>
          <a:p>
            <a:pPr lvl="1"/>
            <a:r>
              <a:rPr lang="en-GB" sz="2000" dirty="0"/>
              <a:t>FTP.</a:t>
            </a:r>
          </a:p>
          <a:p>
            <a:pPr lvl="1"/>
            <a:r>
              <a:rPr lang="en-GB" sz="2000" dirty="0"/>
              <a:t>Video game communication.</a:t>
            </a:r>
          </a:p>
          <a:p>
            <a:endParaRPr lang="en-GB" sz="1200" dirty="0"/>
          </a:p>
          <a:p>
            <a:r>
              <a:rPr lang="en-GB" sz="2400" dirty="0"/>
              <a:t>The applications may run on a specific protocol, such as SMTP.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E47AEB-B7D4-4841-AF10-53842C1906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Isn’t The Web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9A271B-D387-4968-A335-1EA365EFCF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Information About Web</a:t>
            </a:r>
          </a:p>
        </p:txBody>
      </p:sp>
    </p:spTree>
    <p:extLst>
      <p:ext uri="{BB962C8B-B14F-4D97-AF65-F5344CB8AC3E}">
        <p14:creationId xmlns:p14="http://schemas.microsoft.com/office/powerpoint/2010/main" val="153410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8D725-38B4-47D8-8774-749BBE17E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However, DHTML has some disadvantages: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Feature level browser and operating system incompatibilities.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Support for handheld devices may require customisation.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Web developer requires more skill.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CDB5-1835-430D-B777-FC9877C48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DHTML – Dynamic HTML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62C8A-FBCE-4B7E-A0A3-F141B89936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Disadvantages DHTML</a:t>
            </a:r>
          </a:p>
        </p:txBody>
      </p:sp>
    </p:spTree>
    <p:extLst>
      <p:ext uri="{BB962C8B-B14F-4D97-AF65-F5344CB8AC3E}">
        <p14:creationId xmlns:p14="http://schemas.microsoft.com/office/powerpoint/2010/main" val="162992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F48001-D489-4E18-8FA1-286E24D07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To edit web pages/HTML/CSS/JS an editor is required, these may include:</a:t>
            </a:r>
          </a:p>
          <a:p>
            <a:pPr lvl="1"/>
            <a:r>
              <a:rPr lang="en-GB" sz="2000" dirty="0"/>
              <a:t>Notepad++.</a:t>
            </a:r>
          </a:p>
          <a:p>
            <a:pPr lvl="1"/>
            <a:r>
              <a:rPr lang="en-GB" sz="2000" dirty="0"/>
              <a:t>Visual Studio Community.</a:t>
            </a:r>
          </a:p>
          <a:p>
            <a:pPr lvl="1"/>
            <a:r>
              <a:rPr lang="en-GB" sz="2000" dirty="0"/>
              <a:t>Visual Studio Code.</a:t>
            </a:r>
          </a:p>
          <a:p>
            <a:pPr lvl="1"/>
            <a:r>
              <a:rPr lang="en-GB" sz="2000" dirty="0"/>
              <a:t>Brackets.</a:t>
            </a:r>
          </a:p>
          <a:p>
            <a:pPr lvl="1"/>
            <a:r>
              <a:rPr lang="en-GB" sz="2000" dirty="0"/>
              <a:t>Sublime Text.</a:t>
            </a:r>
          </a:p>
          <a:p>
            <a:pPr lvl="1"/>
            <a:r>
              <a:rPr lang="en-GB" sz="2000" dirty="0"/>
              <a:t>Vim.</a:t>
            </a:r>
          </a:p>
          <a:p>
            <a:pPr lvl="1"/>
            <a:r>
              <a:rPr lang="en-GB" sz="2000" dirty="0"/>
              <a:t>Nano.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0A14E-EB04-4F1A-A4BF-ED53FA353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Web Page Editors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5E333-B719-4EAE-8FAC-EE6899B41A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How to Edit Web Pages</a:t>
            </a:r>
          </a:p>
        </p:txBody>
      </p:sp>
    </p:spTree>
    <p:extLst>
      <p:ext uri="{BB962C8B-B14F-4D97-AF65-F5344CB8AC3E}">
        <p14:creationId xmlns:p14="http://schemas.microsoft.com/office/powerpoint/2010/main" val="16278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0C620-A55E-4E91-B8BF-3DE7C8908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The Four-Step development cycle:</a:t>
            </a:r>
          </a:p>
          <a:p>
            <a:pPr marL="0" indent="0">
              <a:buNone/>
            </a:pPr>
            <a:endParaRPr lang="en-GB" sz="24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Save your HTML file.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Load the file into your web browser.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Review the file with your Web browser.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Revise your HTML file with a text editor.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Basic Web Development Cycle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8808-C242-463E-BE8E-A3CED0D99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Let’s Start Work on HTML File</a:t>
            </a:r>
          </a:p>
        </p:txBody>
      </p:sp>
    </p:spTree>
    <p:extLst>
      <p:ext uri="{BB962C8B-B14F-4D97-AF65-F5344CB8AC3E}">
        <p14:creationId xmlns:p14="http://schemas.microsoft.com/office/powerpoint/2010/main" val="17098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1000B-2D2A-4EEF-9E52-52F4718801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C4193-DCE6-4BD3-B36A-5741BEB232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36" y="3184483"/>
            <a:ext cx="6106335" cy="593725"/>
          </a:xfrm>
        </p:spPr>
        <p:txBody>
          <a:bodyPr/>
          <a:lstStyle/>
          <a:p>
            <a:r>
              <a:rPr lang="en-GB" dirty="0"/>
              <a:t>👉 </a:t>
            </a:r>
            <a:r>
              <a:rPr lang="en-GB" i="1" dirty="0"/>
              <a:t>We’re happy to help! Feel free to ask anything about the assessments or requirements.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F16D0-8AEA-4F6A-8A62-3EF37F12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📧 rizwana.asif@qa.com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0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564A1-DD98-4F10-9B71-66582D66A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The World Wide Web (WWW), the web, is a large </a:t>
            </a:r>
            <a:r>
              <a:rPr lang="en-GB" sz="2400" b="1" dirty="0"/>
              <a:t>collection of documents and files</a:t>
            </a:r>
            <a:r>
              <a:rPr lang="en-GB" sz="2400" dirty="0"/>
              <a:t> that are accessible via the </a:t>
            </a:r>
            <a:r>
              <a:rPr lang="en-GB" sz="2400" b="1" dirty="0"/>
              <a:t>internet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Web information is stored in documents called Web pages.</a:t>
            </a:r>
          </a:p>
          <a:p>
            <a:endParaRPr lang="en-GB" sz="2400" dirty="0"/>
          </a:p>
          <a:p>
            <a:r>
              <a:rPr lang="en-GB" sz="2400" dirty="0"/>
              <a:t>A Web site is a collection of Web pages written by one Web page author or a team of Web page authors.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7E01-5EBC-47AD-B503-81F6F8421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The Web?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F9BF5-A310-4FDD-B75B-62A86B201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120735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FDFDD1-031E-4FED-8105-9287DFD6C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Computers reading the Web pages are called Web clients.</a:t>
            </a:r>
          </a:p>
          <a:p>
            <a:endParaRPr lang="en-GB" sz="2400" dirty="0"/>
          </a:p>
          <a:p>
            <a:r>
              <a:rPr lang="en-GB" sz="2400" dirty="0"/>
              <a:t>Web pages are files stored on computers called Web servers.</a:t>
            </a:r>
          </a:p>
          <a:p>
            <a:endParaRPr lang="en-GB" sz="2400" dirty="0"/>
          </a:p>
          <a:p>
            <a:r>
              <a:rPr lang="en-GB" sz="2400" dirty="0"/>
              <a:t>Web clients view the pages with a program called a Web browser.</a:t>
            </a:r>
          </a:p>
          <a:p>
            <a:endParaRPr lang="en-GB" sz="2400" dirty="0"/>
          </a:p>
          <a:p>
            <a:r>
              <a:rPr lang="en-GB" sz="2400" dirty="0"/>
              <a:t>The protocol that web browsers use to communicate with web servers is HTTP.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145E-53B2-4DAB-815C-78DA7551F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The Web?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D63B-68AB-4BC1-AB34-AF998ABD8D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Web Information</a:t>
            </a:r>
          </a:p>
        </p:txBody>
      </p:sp>
    </p:spTree>
    <p:extLst>
      <p:ext uri="{BB962C8B-B14F-4D97-AF65-F5344CB8AC3E}">
        <p14:creationId xmlns:p14="http://schemas.microsoft.com/office/powerpoint/2010/main" val="39635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71C91F-B628-464A-A6CB-BE265F25A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TCP/IP operates across the internet and gives each client and server an IP address.</a:t>
            </a:r>
          </a:p>
          <a:p>
            <a:endParaRPr lang="en-GB" sz="2400" dirty="0"/>
          </a:p>
          <a:p>
            <a:r>
              <a:rPr lang="en-GB" sz="2400" dirty="0"/>
              <a:t>Communications on these IP addresses is split into ports to allow multiple applications to communicate, ports are 0 to 65535 (16-bit range).</a:t>
            </a:r>
          </a:p>
          <a:p>
            <a:endParaRPr lang="en-GB" sz="2400" dirty="0"/>
          </a:p>
          <a:p>
            <a:r>
              <a:rPr lang="en-GB" sz="2400" dirty="0"/>
              <a:t>HTTP communicates over TCP/IP, typically on port 80. HTTPS is a secured version of HTTP that typically communicates on port 443.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6AB7-FF1D-483A-963B-ED5011B459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The Web?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41F24-394A-4060-9288-C298B96D8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Web Address</a:t>
            </a:r>
          </a:p>
        </p:txBody>
      </p:sp>
    </p:spTree>
    <p:extLst>
      <p:ext uri="{BB962C8B-B14F-4D97-AF65-F5344CB8AC3E}">
        <p14:creationId xmlns:p14="http://schemas.microsoft.com/office/powerpoint/2010/main" val="226510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7FDCA-9BDC-4C73-8E3A-4F398DEDF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Do Browsers Fetch Pages?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A375B-5011-424A-9433-6986EFD2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88" y="1260629"/>
            <a:ext cx="6374624" cy="40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B01D5-5A41-4DF2-B181-ABC067D79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All Web pages contain instructions for display • The browser displays the page by reading these instructions.</a:t>
            </a:r>
          </a:p>
          <a:p>
            <a:endParaRPr lang="en-GB" sz="2400" dirty="0"/>
          </a:p>
          <a:p>
            <a:r>
              <a:rPr lang="en-GB" sz="2400" dirty="0"/>
              <a:t>The most common display instructions are called HTML tags, created by HTML (Hypertext </a:t>
            </a:r>
            <a:r>
              <a:rPr lang="en-GB" sz="2400" dirty="0" err="1"/>
              <a:t>Markup</a:t>
            </a:r>
            <a:r>
              <a:rPr lang="en-GB" sz="2400" dirty="0"/>
              <a:t> Language).</a:t>
            </a:r>
          </a:p>
          <a:p>
            <a:endParaRPr lang="en-GB" sz="2400" dirty="0"/>
          </a:p>
          <a:p>
            <a:r>
              <a:rPr lang="en-GB" sz="2400" dirty="0"/>
              <a:t>HTML ‘marks up’ content though tags, providing structure and semantics.</a:t>
            </a:r>
          </a:p>
          <a:p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0F69-FB76-450F-9AE9-967D5D6DD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What’s In a Page?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8682-1BDD-4E70-9E0D-4860FE3DF2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HTML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A7AD4-04C6-453B-A6FD-0D1ED0BC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37" y="5935380"/>
            <a:ext cx="4324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FDA841-F124-402F-89FC-90B5E86B2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Web pages also typically contain:</a:t>
            </a:r>
          </a:p>
          <a:p>
            <a:pPr lvl="1"/>
            <a:r>
              <a:rPr lang="en-GB" sz="2000" dirty="0"/>
              <a:t>Cascading Style Sheets (CSS) – Providing style information to determine how to present the marked up content.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A5A18-468D-4C84-BAB7-6D6CAB947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What’s In a Page?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EFE51-9093-4E47-9361-5B3DBB8AB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CSS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E3C4F-C92F-47AC-84CE-70350885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3548474"/>
            <a:ext cx="5362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34B299-048D-4037-93E7-EE55AAC46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Web pages also typically contain:</a:t>
            </a:r>
          </a:p>
          <a:p>
            <a:pPr lvl="1"/>
            <a:r>
              <a:rPr lang="en-GB" sz="2000" dirty="0"/>
              <a:t>JavaScript/ECMAScript – providing a way to enable programmatic functionality within a web page.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9EC62-CBF5-4D76-89C0-E0A20D3EA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What’s In a Page?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D5063-CA96-4982-B7FB-84CF04165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JavaScript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F0D50-0183-42D8-924A-678C3E8E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269664"/>
            <a:ext cx="6877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6031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options - with im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 options - no im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 slide op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slide op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1111</Words>
  <Application>Microsoft Office PowerPoint</Application>
  <PresentationFormat>On-screen Show (4:3)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Title slide options - with image</vt:lpstr>
      <vt:lpstr>Title slide options - no image</vt:lpstr>
      <vt:lpstr>Divider slide options</vt:lpstr>
      <vt:lpstr>Content slide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Easson</dc:creator>
  <cp:lastModifiedBy>rizwana asif</cp:lastModifiedBy>
  <cp:revision>115</cp:revision>
  <dcterms:created xsi:type="dcterms:W3CDTF">2017-06-14T16:15:53Z</dcterms:created>
  <dcterms:modified xsi:type="dcterms:W3CDTF">2025-06-02T06:24:34Z</dcterms:modified>
</cp:coreProperties>
</file>