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 id="2147483705" r:id="rId2"/>
    <p:sldMasterId id="2147483669" r:id="rId3"/>
    <p:sldMasterId id="2147483674" r:id="rId4"/>
  </p:sldMasterIdLst>
  <p:notesMasterIdLst>
    <p:notesMasterId r:id="rId28"/>
  </p:notesMasterIdLst>
  <p:handoutMasterIdLst>
    <p:handoutMasterId r:id="rId29"/>
  </p:handoutMasterIdLst>
  <p:sldIdLst>
    <p:sldId id="261" r:id="rId5"/>
    <p:sldId id="262" r:id="rId6"/>
    <p:sldId id="283"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375E"/>
    <a:srgbClr val="3D0029"/>
    <a:srgbClr val="531C40"/>
    <a:srgbClr val="1A2A4F"/>
    <a:srgbClr val="0A142D"/>
    <a:srgbClr val="BAA360"/>
    <a:srgbClr val="8B7A39"/>
    <a:srgbClr val="3C0529"/>
    <a:srgbClr val="2B0E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97CB3A-8D23-4582-A63E-8080D54218B3}" v="2" dt="2020-09-25T10:15:18.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66"/>
    <p:restoredTop sz="76068" autoAdjust="0"/>
  </p:normalViewPr>
  <p:slideViewPr>
    <p:cSldViewPr snapToGrid="0" snapToObjects="1" showGuides="1">
      <p:cViewPr varScale="1">
        <p:scale>
          <a:sx n="48" d="100"/>
          <a:sy n="48" d="100"/>
        </p:scale>
        <p:origin x="480" y="40"/>
      </p:cViewPr>
      <p:guideLst>
        <p:guide orient="horz"/>
        <p:guide pos="2880"/>
      </p:guideLst>
    </p:cSldViewPr>
  </p:slideViewPr>
  <p:notesTextViewPr>
    <p:cViewPr>
      <p:scale>
        <a:sx n="1" d="1"/>
        <a:sy n="1" d="1"/>
      </p:scale>
      <p:origin x="0" y="0"/>
    </p:cViewPr>
  </p:notesTextViewPr>
  <p:notesViewPr>
    <p:cSldViewPr snapToGrid="0" snapToObjects="1" showGuides="1">
      <p:cViewPr varScale="1">
        <p:scale>
          <a:sx n="120" d="100"/>
          <a:sy n="120" d="100"/>
        </p:scale>
        <p:origin x="389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2AF5E7-E2FE-1145-9869-7B43B6344FF6}" type="datetimeFigureOut">
              <a:rPr lang="en-US" smtClean="0"/>
              <a:t>6/2/2025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185789-F3D9-634F-96C2-BEA085027A68}" type="slidenum">
              <a:rPr lang="en-US" smtClean="0"/>
              <a:t>‹#›</a:t>
            </a:fld>
            <a:endParaRPr lang="en-US"/>
          </a:p>
        </p:txBody>
      </p:sp>
    </p:spTree>
    <p:extLst>
      <p:ext uri="{BB962C8B-B14F-4D97-AF65-F5344CB8AC3E}">
        <p14:creationId xmlns:p14="http://schemas.microsoft.com/office/powerpoint/2010/main" val="370964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9D845-61A1-534E-B44F-B4CDA5FED41D}" type="datetimeFigureOut">
              <a:rPr lang="en-US" smtClean="0"/>
              <a:t>6/2/2025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6683-5F5D-234B-A41B-4703CDF0DB37}" type="slidenum">
              <a:rPr lang="en-US" smtClean="0"/>
              <a:t>‹#›</a:t>
            </a:fld>
            <a:endParaRPr lang="en-US"/>
          </a:p>
        </p:txBody>
      </p:sp>
    </p:spTree>
    <p:extLst>
      <p:ext uri="{BB962C8B-B14F-4D97-AF65-F5344CB8AC3E}">
        <p14:creationId xmlns:p14="http://schemas.microsoft.com/office/powerpoint/2010/main" val="2016433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7013" indent="-227013" eaLnBrk="1" hangingPunct="1"/>
            <a:r>
              <a:rPr lang="en-US" altLang="en-US" sz="1200" dirty="0"/>
              <a:t>The web authoring tools have WYSIWYG functionality.</a:t>
            </a:r>
          </a:p>
          <a:p>
            <a:pPr marL="227013" indent="-227013" eaLnBrk="1" hangingPunct="1"/>
            <a:r>
              <a:rPr lang="en-US" altLang="en-US" sz="1200" dirty="0"/>
              <a:t>What's that?</a:t>
            </a:r>
          </a:p>
          <a:p>
            <a:pPr marL="227013" indent="-227013" eaLnBrk="1" hangingPunct="1"/>
            <a:endParaRPr lang="en-US" altLang="en-US" sz="1200" dirty="0"/>
          </a:p>
          <a:p>
            <a:pPr marL="227013" indent="-227013" eaLnBrk="1" hangingPunct="1"/>
            <a:r>
              <a:rPr lang="en-US" altLang="en-US" sz="1200" dirty="0"/>
              <a:t>What you see is what you get.</a:t>
            </a:r>
          </a:p>
          <a:p>
            <a:pPr marL="227013" indent="-227013" eaLnBrk="1" hangingPunct="1"/>
            <a:r>
              <a:rPr lang="en-US" altLang="en-US" sz="1200" dirty="0"/>
              <a:t>More specifically, WYSIWYG means that when you're editing your text, you can see what your text will look like after it's uploaded to a website.</a:t>
            </a:r>
          </a:p>
          <a:p>
            <a:pPr marL="227013" indent="-227013" eaLnBrk="1" hangingPunct="1"/>
            <a:endParaRPr lang="en-US" altLang="en-US" sz="1200" dirty="0"/>
          </a:p>
          <a:p>
            <a:pPr marL="227013" indent="-227013" eaLnBrk="1" hangingPunct="1"/>
            <a:r>
              <a:rPr lang="en-US" altLang="en-US" sz="1200" dirty="0" err="1"/>
              <a:t>DreamWeaver</a:t>
            </a:r>
            <a:r>
              <a:rPr lang="en-US" altLang="en-US" sz="1200" dirty="0"/>
              <a:t> and Visual Studio are more expensive, have lots of features, and are widely used in industry.</a:t>
            </a:r>
          </a:p>
          <a:p>
            <a:endParaRPr lang="en-GB" dirty="0"/>
          </a:p>
        </p:txBody>
      </p:sp>
      <p:sp>
        <p:nvSpPr>
          <p:cNvPr id="4" name="Slide Number Placeholder 3"/>
          <p:cNvSpPr>
            <a:spLocks noGrp="1"/>
          </p:cNvSpPr>
          <p:nvPr>
            <p:ph type="sldNum" sz="quarter" idx="5"/>
          </p:nvPr>
        </p:nvSpPr>
        <p:spPr/>
        <p:txBody>
          <a:bodyPr/>
          <a:lstStyle/>
          <a:p>
            <a:fld id="{80866683-5F5D-234B-A41B-4703CDF0DB37}" type="slidenum">
              <a:rPr lang="en-US" smtClean="0"/>
              <a:t>3</a:t>
            </a:fld>
            <a:endParaRPr lang="en-US"/>
          </a:p>
        </p:txBody>
      </p:sp>
    </p:spTree>
    <p:extLst>
      <p:ext uri="{BB962C8B-B14F-4D97-AF65-F5344CB8AC3E}">
        <p14:creationId xmlns:p14="http://schemas.microsoft.com/office/powerpoint/2010/main" val="3491870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with image right 1">
    <p:bg>
      <p:bgPr>
        <a:solidFill>
          <a:srgbClr val="3D0029"/>
        </a:solidFill>
        <a:effectLst/>
      </p:bgPr>
    </p:bg>
    <p:spTree>
      <p:nvGrpSpPr>
        <p:cNvPr id="1" name=""/>
        <p:cNvGrpSpPr/>
        <p:nvPr/>
      </p:nvGrpSpPr>
      <p:grpSpPr>
        <a:xfrm>
          <a:off x="0" y="0"/>
          <a:ext cx="0" cy="0"/>
          <a:chOff x="0" y="0"/>
          <a:chExt cx="0" cy="0"/>
        </a:xfrm>
      </p:grpSpPr>
      <p:sp>
        <p:nvSpPr>
          <p:cNvPr id="8" name="Freeform 7"/>
          <p:cNvSpPr/>
          <p:nvPr userDrawn="1"/>
        </p:nvSpPr>
        <p:spPr>
          <a:xfrm flipH="1">
            <a:off x="5156679" y="-3176"/>
            <a:ext cx="2708729" cy="144082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661104"/>
              <a:gd name="connsiteY0" fmla="*/ 22225 h 1440827"/>
              <a:gd name="connsiteX1" fmla="*/ 823750 w 2661104"/>
              <a:gd name="connsiteY1" fmla="*/ 0 h 1440827"/>
              <a:gd name="connsiteX2" fmla="*/ 2450968 w 2661104"/>
              <a:gd name="connsiteY2" fmla="*/ 1234522 h 1440827"/>
              <a:gd name="connsiteX3" fmla="*/ 2661104 w 2661104"/>
              <a:gd name="connsiteY3" fmla="*/ 1440827 h 1440827"/>
              <a:gd name="connsiteX4" fmla="*/ 2605866 w 2661104"/>
              <a:gd name="connsiteY4" fmla="*/ 1404869 h 1440827"/>
              <a:gd name="connsiteX5" fmla="*/ 445260 w 2661104"/>
              <a:gd name="connsiteY5" fmla="*/ 229521 h 1440827"/>
              <a:gd name="connsiteX6" fmla="*/ 0 w 2661104"/>
              <a:gd name="connsiteY6" fmla="*/ 22225 h 1440827"/>
              <a:gd name="connsiteX0" fmla="*/ 0 w 2692854"/>
              <a:gd name="connsiteY0" fmla="*/ 3175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3175 h 1440827"/>
              <a:gd name="connsiteX0" fmla="*/ 0 w 2692854"/>
              <a:gd name="connsiteY0" fmla="*/ 6350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6350 h 1440827"/>
              <a:gd name="connsiteX0" fmla="*/ 0 w 2696029"/>
              <a:gd name="connsiteY0" fmla="*/ 0 h 1440827"/>
              <a:gd name="connsiteX1" fmla="*/ 858675 w 2696029"/>
              <a:gd name="connsiteY1" fmla="*/ 0 h 1440827"/>
              <a:gd name="connsiteX2" fmla="*/ 2485893 w 2696029"/>
              <a:gd name="connsiteY2" fmla="*/ 1234522 h 1440827"/>
              <a:gd name="connsiteX3" fmla="*/ 2696029 w 2696029"/>
              <a:gd name="connsiteY3" fmla="*/ 1440827 h 1440827"/>
              <a:gd name="connsiteX4" fmla="*/ 2640791 w 2696029"/>
              <a:gd name="connsiteY4" fmla="*/ 1404869 h 1440827"/>
              <a:gd name="connsiteX5" fmla="*/ 480185 w 2696029"/>
              <a:gd name="connsiteY5" fmla="*/ 229521 h 1440827"/>
              <a:gd name="connsiteX6" fmla="*/ 0 w 2696029"/>
              <a:gd name="connsiteY6" fmla="*/ 0 h 1440827"/>
              <a:gd name="connsiteX0" fmla="*/ 0 w 2708729"/>
              <a:gd name="connsiteY0" fmla="*/ 0 h 1440827"/>
              <a:gd name="connsiteX1" fmla="*/ 871375 w 2708729"/>
              <a:gd name="connsiteY1" fmla="*/ 0 h 1440827"/>
              <a:gd name="connsiteX2" fmla="*/ 2498593 w 2708729"/>
              <a:gd name="connsiteY2" fmla="*/ 1234522 h 1440827"/>
              <a:gd name="connsiteX3" fmla="*/ 2708729 w 2708729"/>
              <a:gd name="connsiteY3" fmla="*/ 1440827 h 1440827"/>
              <a:gd name="connsiteX4" fmla="*/ 2653491 w 2708729"/>
              <a:gd name="connsiteY4" fmla="*/ 1404869 h 1440827"/>
              <a:gd name="connsiteX5" fmla="*/ 492885 w 2708729"/>
              <a:gd name="connsiteY5" fmla="*/ 229521 h 1440827"/>
              <a:gd name="connsiteX6" fmla="*/ 0 w 2708729"/>
              <a:gd name="connsiteY6" fmla="*/ 0 h 144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729" h="1440827">
                <a:moveTo>
                  <a:pt x="0" y="0"/>
                </a:moveTo>
                <a:lnTo>
                  <a:pt x="871375" y="0"/>
                </a:lnTo>
                <a:cubicBezTo>
                  <a:pt x="1347100" y="320234"/>
                  <a:pt x="1983063" y="755066"/>
                  <a:pt x="2498593" y="1234522"/>
                </a:cubicBezTo>
                <a:lnTo>
                  <a:pt x="2708729" y="1440827"/>
                </a:lnTo>
                <a:lnTo>
                  <a:pt x="2653491" y="1404869"/>
                </a:lnTo>
                <a:cubicBezTo>
                  <a:pt x="2354584" y="1214301"/>
                  <a:pt x="1486222" y="706715"/>
                  <a:pt x="492885" y="229521"/>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12"/>
          <p:cNvSpPr>
            <a:spLocks noGrp="1"/>
          </p:cNvSpPr>
          <p:nvPr>
            <p:ph type="pic" sz="quarter" idx="14" hasCustomPrompt="1"/>
          </p:nvPr>
        </p:nvSpPr>
        <p:spPr>
          <a:xfrm flipH="1">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defRPr>
            </a:lvl1pPr>
          </a:lstStyle>
          <a:p>
            <a:r>
              <a:rPr lang="en-US" dirty="0"/>
              <a:t>Click icon below to add picture</a:t>
            </a:r>
          </a:p>
        </p:txBody>
      </p:sp>
      <p:sp>
        <p:nvSpPr>
          <p:cNvPr id="9" name="Freeform 8"/>
          <p:cNvSpPr/>
          <p:nvPr userDrawn="1"/>
        </p:nvSpPr>
        <p:spPr>
          <a:xfrm flipH="1">
            <a:off x="5171712" y="144081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1" hasCustomPrompt="1"/>
          </p:nvPr>
        </p:nvSpPr>
        <p:spPr>
          <a:xfrm>
            <a:off x="697237" y="2681288"/>
            <a:ext cx="4389114"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6" y="3184482"/>
            <a:ext cx="4389115"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7236" y="4769643"/>
            <a:ext cx="4573573"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6" y="381460"/>
            <a:ext cx="1344797" cy="743147"/>
          </a:xfrm>
          <a:prstGeom prst="rect">
            <a:avLst/>
          </a:prstGeom>
        </p:spPr>
      </p:pic>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spTree>
    <p:extLst>
      <p:ext uri="{BB962C8B-B14F-4D97-AF65-F5344CB8AC3E}">
        <p14:creationId xmlns:p14="http://schemas.microsoft.com/office/powerpoint/2010/main" val="12023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rgbClr val="3D0029"/>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3"/>
          </a:xfrm>
          <a:prstGeom prst="rect">
            <a:avLst/>
          </a:prstGeom>
        </p:spPr>
      </p:pic>
      <p:sp>
        <p:nvSpPr>
          <p:cNvPr id="9" name="Text Placeholder 12"/>
          <p:cNvSpPr>
            <a:spLocks noGrp="1"/>
          </p:cNvSpPr>
          <p:nvPr>
            <p:ph type="body" sz="quarter" idx="11" hasCustomPrompt="1"/>
          </p:nvPr>
        </p:nvSpPr>
        <p:spPr>
          <a:xfrm>
            <a:off x="2394100"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0" name="Text Placeholder 12"/>
          <p:cNvSpPr>
            <a:spLocks noGrp="1"/>
          </p:cNvSpPr>
          <p:nvPr>
            <p:ph type="body" sz="quarter" idx="12" hasCustomPrompt="1"/>
          </p:nvPr>
        </p:nvSpPr>
        <p:spPr>
          <a:xfrm>
            <a:off x="2394100"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
        <p:nvSpPr>
          <p:cNvPr id="25" name="Freeform 24"/>
          <p:cNvSpPr/>
          <p:nvPr userDrawn="1"/>
        </p:nvSpPr>
        <p:spPr>
          <a:xfrm flipH="1">
            <a:off x="1753808" y="1"/>
            <a:ext cx="1327479" cy="1385522"/>
          </a:xfrm>
          <a:custGeom>
            <a:avLst/>
            <a:gdLst>
              <a:gd name="connsiteX0" fmla="*/ 0 w 1327479"/>
              <a:gd name="connsiteY0" fmla="*/ 0 h 1385522"/>
              <a:gd name="connsiteX1" fmla="*/ 510659 w 1327479"/>
              <a:gd name="connsiteY1" fmla="*/ 0 h 1385522"/>
              <a:gd name="connsiteX2" fmla="*/ 678178 w 1327479"/>
              <a:gd name="connsiteY2" fmla="*/ 235572 h 1385522"/>
              <a:gd name="connsiteX3" fmla="*/ 1284510 w 1327479"/>
              <a:gd name="connsiteY3" fmla="*/ 1290476 h 1385522"/>
              <a:gd name="connsiteX4" fmla="*/ 1327479 w 1327479"/>
              <a:gd name="connsiteY4" fmla="*/ 1385522 h 1385522"/>
              <a:gd name="connsiteX5" fmla="*/ 1122501 w 1327479"/>
              <a:gd name="connsiteY5" fmla="*/ 1124683 h 1385522"/>
              <a:gd name="connsiteX6" fmla="*/ 288518 w 1327479"/>
              <a:gd name="connsiteY6" fmla="*/ 249921 h 1385522"/>
              <a:gd name="connsiteX7" fmla="*/ 0 w 1327479"/>
              <a:gd name="connsiteY7" fmla="*/ 0 h 13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479" h="1385522">
                <a:moveTo>
                  <a:pt x="0" y="0"/>
                </a:moveTo>
                <a:lnTo>
                  <a:pt x="510659" y="0"/>
                </a:lnTo>
                <a:lnTo>
                  <a:pt x="678178" y="235572"/>
                </a:lnTo>
                <a:cubicBezTo>
                  <a:pt x="904637" y="570776"/>
                  <a:pt x="1107539" y="923203"/>
                  <a:pt x="1284510" y="1290476"/>
                </a:cubicBezTo>
                <a:lnTo>
                  <a:pt x="1327479" y="1385522"/>
                </a:lnTo>
                <a:lnTo>
                  <a:pt x="1122501" y="1124683"/>
                </a:lnTo>
                <a:cubicBezTo>
                  <a:pt x="865688" y="813498"/>
                  <a:pt x="586902" y="521119"/>
                  <a:pt x="288518" y="249921"/>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flipH="1">
            <a:off x="40395" y="1385523"/>
            <a:ext cx="1713414" cy="5472478"/>
          </a:xfrm>
          <a:custGeom>
            <a:avLst/>
            <a:gdLst>
              <a:gd name="connsiteX0" fmla="*/ 0 w 1713414"/>
              <a:gd name="connsiteY0" fmla="*/ 0 h 5472478"/>
              <a:gd name="connsiteX1" fmla="*/ 44422 w 1713414"/>
              <a:gd name="connsiteY1" fmla="*/ 56527 h 5472478"/>
              <a:gd name="connsiteX2" fmla="*/ 1713414 w 1713414"/>
              <a:gd name="connsiteY2" fmla="*/ 5083009 h 5472478"/>
              <a:gd name="connsiteX3" fmla="*/ 1703566 w 1713414"/>
              <a:gd name="connsiteY3" fmla="*/ 5472478 h 5472478"/>
              <a:gd name="connsiteX4" fmla="*/ 561192 w 1713414"/>
              <a:gd name="connsiteY4" fmla="*/ 5472478 h 5472478"/>
              <a:gd name="connsiteX5" fmla="*/ 614787 w 1713414"/>
              <a:gd name="connsiteY5" fmla="*/ 5240262 h 5472478"/>
              <a:gd name="connsiteX6" fmla="*/ 785466 w 1713414"/>
              <a:gd name="connsiteY6" fmla="*/ 3547157 h 5472478"/>
              <a:gd name="connsiteX7" fmla="*/ 125270 w 1713414"/>
              <a:gd name="connsiteY7" fmla="*/ 277089 h 5472478"/>
              <a:gd name="connsiteX8" fmla="*/ 0 w 1713414"/>
              <a:gd name="connsiteY8" fmla="*/ 0 h 547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414" h="5472478">
                <a:moveTo>
                  <a:pt x="0" y="0"/>
                </a:moveTo>
                <a:lnTo>
                  <a:pt x="44422" y="56527"/>
                </a:lnTo>
                <a:cubicBezTo>
                  <a:pt x="1092654" y="1458180"/>
                  <a:pt x="1713414" y="3198102"/>
                  <a:pt x="1713414" y="5083009"/>
                </a:cubicBezTo>
                <a:lnTo>
                  <a:pt x="1703566" y="5472478"/>
                </a:lnTo>
                <a:lnTo>
                  <a:pt x="561192" y="5472478"/>
                </a:lnTo>
                <a:lnTo>
                  <a:pt x="614787" y="5240262"/>
                </a:lnTo>
                <a:cubicBezTo>
                  <a:pt x="726696" y="4693373"/>
                  <a:pt x="785466" y="4127129"/>
                  <a:pt x="785466" y="3547157"/>
                </a:cubicBezTo>
                <a:cubicBezTo>
                  <a:pt x="785466" y="2387214"/>
                  <a:pt x="550386" y="1282177"/>
                  <a:pt x="125270" y="277089"/>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flipH="1">
            <a:off x="-308007" y="1"/>
            <a:ext cx="2878636" cy="6858000"/>
          </a:xfrm>
          <a:custGeom>
            <a:avLst/>
            <a:gdLst>
              <a:gd name="connsiteX0" fmla="*/ 0 w 2878636"/>
              <a:gd name="connsiteY0" fmla="*/ 0 h 6858000"/>
              <a:gd name="connsiteX1" fmla="*/ 2878636 w 2878636"/>
              <a:gd name="connsiteY1" fmla="*/ 0 h 6858000"/>
              <a:gd name="connsiteX2" fmla="*/ 2878636 w 2878636"/>
              <a:gd name="connsiteY2" fmla="*/ 6858000 h 6858000"/>
              <a:gd name="connsiteX3" fmla="*/ 2520386 w 2878636"/>
              <a:gd name="connsiteY3" fmla="*/ 6858000 h 6858000"/>
              <a:gd name="connsiteX4" fmla="*/ 2530234 w 2878636"/>
              <a:gd name="connsiteY4" fmla="*/ 6468531 h 6858000"/>
              <a:gd name="connsiteX5" fmla="*/ 861242 w 2878636"/>
              <a:gd name="connsiteY5" fmla="*/ 1442049 h 6858000"/>
              <a:gd name="connsiteX6" fmla="*/ 816820 w 2878636"/>
              <a:gd name="connsiteY6" fmla="*/ 1385522 h 6858000"/>
              <a:gd name="connsiteX7" fmla="*/ 773851 w 2878636"/>
              <a:gd name="connsiteY7" fmla="*/ 1290476 h 6858000"/>
              <a:gd name="connsiteX8" fmla="*/ 167519 w 2878636"/>
              <a:gd name="connsiteY8" fmla="*/ 235572 h 6858000"/>
              <a:gd name="connsiteX9" fmla="*/ 0 w 287863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36" h="6858000">
                <a:moveTo>
                  <a:pt x="0" y="0"/>
                </a:moveTo>
                <a:lnTo>
                  <a:pt x="2878636" y="0"/>
                </a:lnTo>
                <a:lnTo>
                  <a:pt x="2878636" y="6858000"/>
                </a:lnTo>
                <a:lnTo>
                  <a:pt x="2520386" y="6858000"/>
                </a:lnTo>
                <a:lnTo>
                  <a:pt x="2530234" y="6468531"/>
                </a:lnTo>
                <a:cubicBezTo>
                  <a:pt x="2530234" y="4583624"/>
                  <a:pt x="1909474" y="2843702"/>
                  <a:pt x="861242" y="1442049"/>
                </a:cubicBezTo>
                <a:lnTo>
                  <a:pt x="816820" y="1385522"/>
                </a:lnTo>
                <a:lnTo>
                  <a:pt x="773851" y="1290476"/>
                </a:lnTo>
                <a:cubicBezTo>
                  <a:pt x="596880" y="923203"/>
                  <a:pt x="393978" y="570776"/>
                  <a:pt x="167519" y="235572"/>
                </a:cubicBezTo>
                <a:lnTo>
                  <a:pt x="0" y="0"/>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74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3">
    <p:bg>
      <p:bgPr>
        <a:solidFill>
          <a:srgbClr val="3D0029"/>
        </a:solidFill>
        <a:effectLst/>
      </p:bgPr>
    </p:bg>
    <p:spTree>
      <p:nvGrpSpPr>
        <p:cNvPr id="1" name=""/>
        <p:cNvGrpSpPr/>
        <p:nvPr/>
      </p:nvGrpSpPr>
      <p:grpSpPr>
        <a:xfrm>
          <a:off x="0" y="0"/>
          <a:ext cx="0" cy="0"/>
          <a:chOff x="0" y="0"/>
          <a:chExt cx="0" cy="0"/>
        </a:xfrm>
      </p:grpSpPr>
      <p:sp>
        <p:nvSpPr>
          <p:cNvPr id="9" name="Text Placeholder 12"/>
          <p:cNvSpPr>
            <a:spLocks noGrp="1"/>
          </p:cNvSpPr>
          <p:nvPr>
            <p:ph type="body" sz="quarter" idx="11" hasCustomPrompt="1"/>
          </p:nvPr>
        </p:nvSpPr>
        <p:spPr>
          <a:xfrm>
            <a:off x="2345973"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0" name="Text Placeholder 12"/>
          <p:cNvSpPr>
            <a:spLocks noGrp="1"/>
          </p:cNvSpPr>
          <p:nvPr>
            <p:ph type="body" sz="quarter" idx="12" hasCustomPrompt="1"/>
          </p:nvPr>
        </p:nvSpPr>
        <p:spPr>
          <a:xfrm>
            <a:off x="2345973"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
        <p:nvSpPr>
          <p:cNvPr id="18" name="Freeform 17"/>
          <p:cNvSpPr/>
          <p:nvPr userDrawn="1"/>
        </p:nvSpPr>
        <p:spPr>
          <a:xfrm rot="563881">
            <a:off x="1578255" y="-48578"/>
            <a:ext cx="592758" cy="2150303"/>
          </a:xfrm>
          <a:custGeom>
            <a:avLst/>
            <a:gdLst>
              <a:gd name="connsiteX0" fmla="*/ 0 w 592758"/>
              <a:gd name="connsiteY0" fmla="*/ 83668 h 2150303"/>
              <a:gd name="connsiteX1" fmla="*/ 505503 w 592758"/>
              <a:gd name="connsiteY1" fmla="*/ 0 h 2150303"/>
              <a:gd name="connsiteX2" fmla="*/ 506652 w 592758"/>
              <a:gd name="connsiteY2" fmla="*/ 7591 h 2150303"/>
              <a:gd name="connsiteX3" fmla="*/ 440527 w 592758"/>
              <a:gd name="connsiteY3" fmla="*/ 2045973 h 2150303"/>
              <a:gd name="connsiteX4" fmla="*/ 419302 w 592758"/>
              <a:gd name="connsiteY4" fmla="*/ 2150303 h 2150303"/>
              <a:gd name="connsiteX5" fmla="*/ 419605 w 592758"/>
              <a:gd name="connsiteY5" fmla="*/ 2139855 h 2150303"/>
              <a:gd name="connsiteX6" fmla="*/ 24072 w 592758"/>
              <a:gd name="connsiteY6" fmla="*/ 153518 h 2150303"/>
              <a:gd name="connsiteX7" fmla="*/ 0 w 592758"/>
              <a:gd name="connsiteY7" fmla="*/ 83668 h 21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758" h="2150303">
                <a:moveTo>
                  <a:pt x="0" y="83668"/>
                </a:moveTo>
                <a:lnTo>
                  <a:pt x="505503" y="0"/>
                </a:lnTo>
                <a:lnTo>
                  <a:pt x="506652" y="7591"/>
                </a:lnTo>
                <a:cubicBezTo>
                  <a:pt x="659496" y="1043386"/>
                  <a:pt x="591002" y="1314491"/>
                  <a:pt x="440527" y="2045973"/>
                </a:cubicBezTo>
                <a:lnTo>
                  <a:pt x="419302" y="2150303"/>
                </a:lnTo>
                <a:lnTo>
                  <a:pt x="419605" y="2139855"/>
                </a:lnTo>
                <a:cubicBezTo>
                  <a:pt x="430909" y="1600210"/>
                  <a:pt x="380505" y="1198370"/>
                  <a:pt x="24072" y="153518"/>
                </a:cubicBezTo>
                <a:lnTo>
                  <a:pt x="0" y="83668"/>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rot="563881">
            <a:off x="415858" y="1991920"/>
            <a:ext cx="1004507" cy="4981526"/>
          </a:xfrm>
          <a:custGeom>
            <a:avLst/>
            <a:gdLst>
              <a:gd name="connsiteX0" fmla="*/ 1004507 w 1004507"/>
              <a:gd name="connsiteY0" fmla="*/ 0 h 4981526"/>
              <a:gd name="connsiteX1" fmla="*/ 1000622 w 1004507"/>
              <a:gd name="connsiteY1" fmla="*/ 133969 h 4981526"/>
              <a:gd name="connsiteX2" fmla="*/ 980899 w 1004507"/>
              <a:gd name="connsiteY2" fmla="*/ 635533 h 4981526"/>
              <a:gd name="connsiteX3" fmla="*/ 845366 w 1004507"/>
              <a:gd name="connsiteY3" fmla="*/ 4841607 h 4981526"/>
              <a:gd name="connsiteX4" fmla="*/ 0 w 1004507"/>
              <a:gd name="connsiteY4" fmla="*/ 4981526 h 4981526"/>
              <a:gd name="connsiteX5" fmla="*/ 989615 w 1004507"/>
              <a:gd name="connsiteY5" fmla="*/ 73203 h 4981526"/>
              <a:gd name="connsiteX6" fmla="*/ 1004507 w 1004507"/>
              <a:gd name="connsiteY6" fmla="*/ 0 h 49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507" h="4981526">
                <a:moveTo>
                  <a:pt x="1004507" y="0"/>
                </a:moveTo>
                <a:lnTo>
                  <a:pt x="1000622" y="133969"/>
                </a:lnTo>
                <a:cubicBezTo>
                  <a:pt x="995356" y="282538"/>
                  <a:pt x="987335" y="445105"/>
                  <a:pt x="980899" y="635533"/>
                </a:cubicBezTo>
                <a:lnTo>
                  <a:pt x="845366" y="4841607"/>
                </a:lnTo>
                <a:lnTo>
                  <a:pt x="0" y="4981526"/>
                </a:lnTo>
                <a:lnTo>
                  <a:pt x="989615" y="73203"/>
                </a:lnTo>
                <a:lnTo>
                  <a:pt x="1004507"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63881">
            <a:off x="-897276" y="-182510"/>
            <a:ext cx="2493086" cy="7108907"/>
          </a:xfrm>
          <a:custGeom>
            <a:avLst/>
            <a:gdLst>
              <a:gd name="connsiteX0" fmla="*/ 0 w 2493086"/>
              <a:gd name="connsiteY0" fmla="*/ 342956 h 7108907"/>
              <a:gd name="connsiteX1" fmla="*/ 2072078 w 2493086"/>
              <a:gd name="connsiteY1" fmla="*/ 0 h 7108907"/>
              <a:gd name="connsiteX2" fmla="*/ 2096150 w 2493086"/>
              <a:gd name="connsiteY2" fmla="*/ 69850 h 7108907"/>
              <a:gd name="connsiteX3" fmla="*/ 2491683 w 2493086"/>
              <a:gd name="connsiteY3" fmla="*/ 2056187 h 7108907"/>
              <a:gd name="connsiteX4" fmla="*/ 2491380 w 2493086"/>
              <a:gd name="connsiteY4" fmla="*/ 2066635 h 7108907"/>
              <a:gd name="connsiteX5" fmla="*/ 2476488 w 2493086"/>
              <a:gd name="connsiteY5" fmla="*/ 2139838 h 7108907"/>
              <a:gd name="connsiteX6" fmla="*/ 1486873 w 2493086"/>
              <a:gd name="connsiteY6" fmla="*/ 7048161 h 7108907"/>
              <a:gd name="connsiteX7" fmla="*/ 1119855 w 2493086"/>
              <a:gd name="connsiteY7" fmla="*/ 7108907 h 7108907"/>
              <a:gd name="connsiteX8" fmla="*/ 0 w 2493086"/>
              <a:gd name="connsiteY8" fmla="*/ 342956 h 710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086" h="7108907">
                <a:moveTo>
                  <a:pt x="0" y="342956"/>
                </a:moveTo>
                <a:lnTo>
                  <a:pt x="2072078" y="0"/>
                </a:lnTo>
                <a:lnTo>
                  <a:pt x="2096150" y="69850"/>
                </a:lnTo>
                <a:cubicBezTo>
                  <a:pt x="2452583" y="1114702"/>
                  <a:pt x="2502987" y="1516542"/>
                  <a:pt x="2491683" y="2056187"/>
                </a:cubicBezTo>
                <a:lnTo>
                  <a:pt x="2491380" y="2066635"/>
                </a:lnTo>
                <a:lnTo>
                  <a:pt x="2476488" y="2139838"/>
                </a:lnTo>
                <a:lnTo>
                  <a:pt x="1486873" y="7048161"/>
                </a:lnTo>
                <a:lnTo>
                  <a:pt x="1119855" y="7108907"/>
                </a:lnTo>
                <a:lnTo>
                  <a:pt x="0" y="342956"/>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3"/>
          </a:xfrm>
          <a:prstGeom prst="rect">
            <a:avLst/>
          </a:prstGeom>
        </p:spPr>
      </p:pic>
    </p:spTree>
    <p:extLst>
      <p:ext uri="{BB962C8B-B14F-4D97-AF65-F5344CB8AC3E}">
        <p14:creationId xmlns:p14="http://schemas.microsoft.com/office/powerpoint/2010/main" val="1472248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4">
    <p:bg>
      <p:bgPr>
        <a:solidFill>
          <a:srgbClr val="3D0029"/>
        </a:solidFill>
        <a:effectLst/>
      </p:bgPr>
    </p:bg>
    <p:spTree>
      <p:nvGrpSpPr>
        <p:cNvPr id="1" name=""/>
        <p:cNvGrpSpPr/>
        <p:nvPr/>
      </p:nvGrpSpPr>
      <p:grpSpPr>
        <a:xfrm>
          <a:off x="0" y="0"/>
          <a:ext cx="0" cy="0"/>
          <a:chOff x="0" y="0"/>
          <a:chExt cx="0" cy="0"/>
        </a:xfrm>
      </p:grpSpPr>
      <p:grpSp>
        <p:nvGrpSpPr>
          <p:cNvPr id="2" name="Group 1"/>
          <p:cNvGrpSpPr/>
          <p:nvPr userDrawn="1"/>
        </p:nvGrpSpPr>
        <p:grpSpPr>
          <a:xfrm flipH="1">
            <a:off x="6982672" y="-182510"/>
            <a:ext cx="3068289" cy="7155956"/>
            <a:chOff x="-541142" y="-182510"/>
            <a:chExt cx="3068289" cy="7155956"/>
          </a:xfrm>
        </p:grpSpPr>
        <p:sp>
          <p:nvSpPr>
            <p:cNvPr id="18" name="Freeform 17"/>
            <p:cNvSpPr/>
            <p:nvPr userDrawn="1"/>
          </p:nvSpPr>
          <p:spPr>
            <a:xfrm rot="563881">
              <a:off x="1934389" y="-48578"/>
              <a:ext cx="592758" cy="2150303"/>
            </a:xfrm>
            <a:custGeom>
              <a:avLst/>
              <a:gdLst>
                <a:gd name="connsiteX0" fmla="*/ 0 w 592758"/>
                <a:gd name="connsiteY0" fmla="*/ 83668 h 2150303"/>
                <a:gd name="connsiteX1" fmla="*/ 505503 w 592758"/>
                <a:gd name="connsiteY1" fmla="*/ 0 h 2150303"/>
                <a:gd name="connsiteX2" fmla="*/ 506652 w 592758"/>
                <a:gd name="connsiteY2" fmla="*/ 7591 h 2150303"/>
                <a:gd name="connsiteX3" fmla="*/ 440527 w 592758"/>
                <a:gd name="connsiteY3" fmla="*/ 2045973 h 2150303"/>
                <a:gd name="connsiteX4" fmla="*/ 419302 w 592758"/>
                <a:gd name="connsiteY4" fmla="*/ 2150303 h 2150303"/>
                <a:gd name="connsiteX5" fmla="*/ 419605 w 592758"/>
                <a:gd name="connsiteY5" fmla="*/ 2139855 h 2150303"/>
                <a:gd name="connsiteX6" fmla="*/ 24072 w 592758"/>
                <a:gd name="connsiteY6" fmla="*/ 153518 h 2150303"/>
                <a:gd name="connsiteX7" fmla="*/ 0 w 592758"/>
                <a:gd name="connsiteY7" fmla="*/ 83668 h 2150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758" h="2150303">
                  <a:moveTo>
                    <a:pt x="0" y="83668"/>
                  </a:moveTo>
                  <a:lnTo>
                    <a:pt x="505503" y="0"/>
                  </a:lnTo>
                  <a:lnTo>
                    <a:pt x="506652" y="7591"/>
                  </a:lnTo>
                  <a:cubicBezTo>
                    <a:pt x="659496" y="1043386"/>
                    <a:pt x="591002" y="1314491"/>
                    <a:pt x="440527" y="2045973"/>
                  </a:cubicBezTo>
                  <a:lnTo>
                    <a:pt x="419302" y="2150303"/>
                  </a:lnTo>
                  <a:lnTo>
                    <a:pt x="419605" y="2139855"/>
                  </a:lnTo>
                  <a:cubicBezTo>
                    <a:pt x="430909" y="1600210"/>
                    <a:pt x="380505" y="1198370"/>
                    <a:pt x="24072" y="153518"/>
                  </a:cubicBezTo>
                  <a:lnTo>
                    <a:pt x="0" y="83668"/>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rot="563881">
              <a:off x="771992" y="1991920"/>
              <a:ext cx="1004507" cy="4981526"/>
            </a:xfrm>
            <a:custGeom>
              <a:avLst/>
              <a:gdLst>
                <a:gd name="connsiteX0" fmla="*/ 1004507 w 1004507"/>
                <a:gd name="connsiteY0" fmla="*/ 0 h 4981526"/>
                <a:gd name="connsiteX1" fmla="*/ 1000622 w 1004507"/>
                <a:gd name="connsiteY1" fmla="*/ 133969 h 4981526"/>
                <a:gd name="connsiteX2" fmla="*/ 980899 w 1004507"/>
                <a:gd name="connsiteY2" fmla="*/ 635533 h 4981526"/>
                <a:gd name="connsiteX3" fmla="*/ 845366 w 1004507"/>
                <a:gd name="connsiteY3" fmla="*/ 4841607 h 4981526"/>
                <a:gd name="connsiteX4" fmla="*/ 0 w 1004507"/>
                <a:gd name="connsiteY4" fmla="*/ 4981526 h 4981526"/>
                <a:gd name="connsiteX5" fmla="*/ 989615 w 1004507"/>
                <a:gd name="connsiteY5" fmla="*/ 73203 h 4981526"/>
                <a:gd name="connsiteX6" fmla="*/ 1004507 w 1004507"/>
                <a:gd name="connsiteY6" fmla="*/ 0 h 498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507" h="4981526">
                  <a:moveTo>
                    <a:pt x="1004507" y="0"/>
                  </a:moveTo>
                  <a:lnTo>
                    <a:pt x="1000622" y="133969"/>
                  </a:lnTo>
                  <a:cubicBezTo>
                    <a:pt x="995356" y="282538"/>
                    <a:pt x="987335" y="445105"/>
                    <a:pt x="980899" y="635533"/>
                  </a:cubicBezTo>
                  <a:lnTo>
                    <a:pt x="845366" y="4841607"/>
                  </a:lnTo>
                  <a:lnTo>
                    <a:pt x="0" y="4981526"/>
                  </a:lnTo>
                  <a:lnTo>
                    <a:pt x="989615" y="73203"/>
                  </a:lnTo>
                  <a:lnTo>
                    <a:pt x="1004507"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563881">
              <a:off x="-541142" y="-182510"/>
              <a:ext cx="2493086" cy="7108907"/>
            </a:xfrm>
            <a:custGeom>
              <a:avLst/>
              <a:gdLst>
                <a:gd name="connsiteX0" fmla="*/ 0 w 2493086"/>
                <a:gd name="connsiteY0" fmla="*/ 342956 h 7108907"/>
                <a:gd name="connsiteX1" fmla="*/ 2072078 w 2493086"/>
                <a:gd name="connsiteY1" fmla="*/ 0 h 7108907"/>
                <a:gd name="connsiteX2" fmla="*/ 2096150 w 2493086"/>
                <a:gd name="connsiteY2" fmla="*/ 69850 h 7108907"/>
                <a:gd name="connsiteX3" fmla="*/ 2491683 w 2493086"/>
                <a:gd name="connsiteY3" fmla="*/ 2056187 h 7108907"/>
                <a:gd name="connsiteX4" fmla="*/ 2491380 w 2493086"/>
                <a:gd name="connsiteY4" fmla="*/ 2066635 h 7108907"/>
                <a:gd name="connsiteX5" fmla="*/ 2476488 w 2493086"/>
                <a:gd name="connsiteY5" fmla="*/ 2139838 h 7108907"/>
                <a:gd name="connsiteX6" fmla="*/ 1486873 w 2493086"/>
                <a:gd name="connsiteY6" fmla="*/ 7048161 h 7108907"/>
                <a:gd name="connsiteX7" fmla="*/ 1119855 w 2493086"/>
                <a:gd name="connsiteY7" fmla="*/ 7108907 h 7108907"/>
                <a:gd name="connsiteX8" fmla="*/ 0 w 2493086"/>
                <a:gd name="connsiteY8" fmla="*/ 342956 h 7108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93086" h="7108907">
                  <a:moveTo>
                    <a:pt x="0" y="342956"/>
                  </a:moveTo>
                  <a:lnTo>
                    <a:pt x="2072078" y="0"/>
                  </a:lnTo>
                  <a:lnTo>
                    <a:pt x="2096150" y="69850"/>
                  </a:lnTo>
                  <a:cubicBezTo>
                    <a:pt x="2452583" y="1114702"/>
                    <a:pt x="2502987" y="1516542"/>
                    <a:pt x="2491683" y="2056187"/>
                  </a:cubicBezTo>
                  <a:lnTo>
                    <a:pt x="2491380" y="2066635"/>
                  </a:lnTo>
                  <a:lnTo>
                    <a:pt x="2476488" y="2139838"/>
                  </a:lnTo>
                  <a:lnTo>
                    <a:pt x="1486873" y="7048161"/>
                  </a:lnTo>
                  <a:lnTo>
                    <a:pt x="1119855" y="7108907"/>
                  </a:lnTo>
                  <a:lnTo>
                    <a:pt x="0" y="342956"/>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3"/>
          </a:xfrm>
          <a:prstGeom prst="rect">
            <a:avLst/>
          </a:prstGeom>
        </p:spPr>
      </p:pic>
      <p:sp>
        <p:nvSpPr>
          <p:cNvPr id="12" name="Text Placeholder 12"/>
          <p:cNvSpPr>
            <a:spLocks noGrp="1"/>
          </p:cNvSpPr>
          <p:nvPr>
            <p:ph type="body" sz="quarter" idx="13" hasCustomPrompt="1"/>
          </p:nvPr>
        </p:nvSpPr>
        <p:spPr>
          <a:xfrm>
            <a:off x="692684"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13" name="Text Placeholder 12"/>
          <p:cNvSpPr>
            <a:spLocks noGrp="1"/>
          </p:cNvSpPr>
          <p:nvPr>
            <p:ph type="body" sz="quarter" idx="14" hasCustomPrompt="1"/>
          </p:nvPr>
        </p:nvSpPr>
        <p:spPr>
          <a:xfrm>
            <a:off x="692684"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Tree>
    <p:extLst>
      <p:ext uri="{BB962C8B-B14F-4D97-AF65-F5344CB8AC3E}">
        <p14:creationId xmlns:p14="http://schemas.microsoft.com/office/powerpoint/2010/main" val="10240403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 with image right 1">
    <p:bg>
      <p:bgPr>
        <a:solidFill>
          <a:schemeClr val="bg1"/>
        </a:solidFill>
        <a:effectLst/>
      </p:bgPr>
    </p:bg>
    <p:spTree>
      <p:nvGrpSpPr>
        <p:cNvPr id="1" name=""/>
        <p:cNvGrpSpPr/>
        <p:nvPr/>
      </p:nvGrpSpPr>
      <p:grpSpPr>
        <a:xfrm>
          <a:off x="0" y="0"/>
          <a:ext cx="0" cy="0"/>
          <a:chOff x="0" y="0"/>
          <a:chExt cx="0" cy="0"/>
        </a:xfrm>
      </p:grpSpPr>
      <p:sp>
        <p:nvSpPr>
          <p:cNvPr id="8" name="TextBox 7"/>
          <p:cNvSpPr txBox="1">
            <a:spLocks/>
          </p:cNvSpPr>
          <p:nvPr userDrawn="1"/>
        </p:nvSpPr>
        <p:spPr>
          <a:xfrm rot="1859265">
            <a:off x="4010115" y="374206"/>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2460" h="1920108">
                <a:moveTo>
                  <a:pt x="0" y="368316"/>
                </a:moveTo>
                <a:lnTo>
                  <a:pt x="613277" y="0"/>
                </a:lnTo>
                <a:lnTo>
                  <a:pt x="815519" y="72065"/>
                </a:lnTo>
                <a:cubicBezTo>
                  <a:pt x="1739867" y="437366"/>
                  <a:pt x="2527752" y="1040228"/>
                  <a:pt x="3156027" y="1843776"/>
                </a:cubicBezTo>
                <a:lnTo>
                  <a:pt x="3212460" y="1920108"/>
                </a:lnTo>
                <a:lnTo>
                  <a:pt x="3017940" y="1735571"/>
                </a:lnTo>
                <a:cubicBezTo>
                  <a:pt x="2192531" y="995908"/>
                  <a:pt x="1193572" y="525963"/>
                  <a:pt x="56031" y="374148"/>
                </a:cubicBezTo>
                <a:close/>
              </a:path>
            </a:pathLst>
          </a:custGeom>
          <a:solidFill>
            <a:srgbClr val="531C4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rgbClr val="531C40"/>
              </a:solidFill>
            </a:endParaRPr>
          </a:p>
        </p:txBody>
      </p:sp>
      <p:sp>
        <p:nvSpPr>
          <p:cNvPr id="9" name="TextBox 8"/>
          <p:cNvSpPr txBox="1">
            <a:spLocks/>
          </p:cNvSpPr>
          <p:nvPr userDrawn="1"/>
        </p:nvSpPr>
        <p:spPr>
          <a:xfrm rot="1859265">
            <a:off x="5427310" y="3217352"/>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88947" y="1117232"/>
                  <a:pt x="147049" y="198900"/>
                </a:cubicBezTo>
                <a:close/>
              </a:path>
            </a:pathLst>
          </a:custGeom>
          <a:solidFill>
            <a:srgbClr val="3D002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solidFill>
                <a:srgbClr val="1A2A4F"/>
              </a:solidFill>
            </a:endParaRPr>
          </a:p>
        </p:txBody>
      </p:sp>
      <p:sp>
        <p:nvSpPr>
          <p:cNvPr id="11" name="Text Placeholder 12"/>
          <p:cNvSpPr>
            <a:spLocks noGrp="1"/>
          </p:cNvSpPr>
          <p:nvPr>
            <p:ph type="body" sz="quarter" idx="11" hasCustomPrompt="1"/>
          </p:nvPr>
        </p:nvSpPr>
        <p:spPr>
          <a:xfrm>
            <a:off x="697237" y="573709"/>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22" name="Text Placeholder 12"/>
          <p:cNvSpPr>
            <a:spLocks noGrp="1"/>
          </p:cNvSpPr>
          <p:nvPr>
            <p:ph type="body" sz="quarter" idx="13" hasCustomPrompt="1"/>
          </p:nvPr>
        </p:nvSpPr>
        <p:spPr>
          <a:xfrm>
            <a:off x="692685" y="1819747"/>
            <a:ext cx="5309763"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
        <p:nvSpPr>
          <p:cNvPr id="10" name="Picture Placeholder 2"/>
          <p:cNvSpPr>
            <a:spLocks noGrp="1"/>
          </p:cNvSpPr>
          <p:nvPr>
            <p:ph type="pic" sz="quarter" idx="16" hasCustomPrompt="1"/>
          </p:nvPr>
        </p:nvSpPr>
        <p:spPr>
          <a:xfrm>
            <a:off x="5263986" y="-9600"/>
            <a:ext cx="3896484" cy="6894392"/>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7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2573 w 10000"/>
              <a:gd name="connsiteY0" fmla="*/ 4450 h 10000"/>
              <a:gd name="connsiteX1" fmla="*/ 79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2573 w 10000"/>
              <a:gd name="connsiteY5" fmla="*/ 4450 h 10000"/>
              <a:gd name="connsiteX0" fmla="*/ 2495 w 9922"/>
              <a:gd name="connsiteY0" fmla="*/ 4450 h 10000"/>
              <a:gd name="connsiteX1" fmla="*/ 1 w 9922"/>
              <a:gd name="connsiteY1" fmla="*/ 0 h 10000"/>
              <a:gd name="connsiteX2" fmla="*/ 9922 w 9922"/>
              <a:gd name="connsiteY2" fmla="*/ 0 h 10000"/>
              <a:gd name="connsiteX3" fmla="*/ 9922 w 9922"/>
              <a:gd name="connsiteY3" fmla="*/ 10000 h 10000"/>
              <a:gd name="connsiteX4" fmla="*/ 2306 w 9922"/>
              <a:gd name="connsiteY4" fmla="*/ 10000 h 10000"/>
              <a:gd name="connsiteX5" fmla="*/ 2495 w 9922"/>
              <a:gd name="connsiteY5" fmla="*/ 4450 h 10000"/>
              <a:gd name="connsiteX0" fmla="*/ 2515 w 10000"/>
              <a:gd name="connsiteY0" fmla="*/ 4450 h 10005"/>
              <a:gd name="connsiteX1" fmla="*/ 1 w 10000"/>
              <a:gd name="connsiteY1" fmla="*/ 0 h 10005"/>
              <a:gd name="connsiteX2" fmla="*/ 10000 w 10000"/>
              <a:gd name="connsiteY2" fmla="*/ 0 h 10005"/>
              <a:gd name="connsiteX3" fmla="*/ 10000 w 10000"/>
              <a:gd name="connsiteY3" fmla="*/ 10000 h 10005"/>
              <a:gd name="connsiteX4" fmla="*/ 2471 w 10000"/>
              <a:gd name="connsiteY4" fmla="*/ 10005 h 10005"/>
              <a:gd name="connsiteX5" fmla="*/ 2515 w 10000"/>
              <a:gd name="connsiteY5" fmla="*/ 4450 h 10005"/>
              <a:gd name="connsiteX0" fmla="*/ 2515 w 10000"/>
              <a:gd name="connsiteY0" fmla="*/ 4450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15 w 10000"/>
              <a:gd name="connsiteY5" fmla="*/ 4450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542 w 10000"/>
              <a:gd name="connsiteY0" fmla="*/ 4367 h 10005"/>
              <a:gd name="connsiteX1" fmla="*/ 1 w 10000"/>
              <a:gd name="connsiteY1" fmla="*/ 0 h 10005"/>
              <a:gd name="connsiteX2" fmla="*/ 10000 w 10000"/>
              <a:gd name="connsiteY2" fmla="*/ 0 h 10005"/>
              <a:gd name="connsiteX3" fmla="*/ 10000 w 10000"/>
              <a:gd name="connsiteY3" fmla="*/ 10000 h 10005"/>
              <a:gd name="connsiteX4" fmla="*/ 2324 w 10000"/>
              <a:gd name="connsiteY4" fmla="*/ 10005 h 10005"/>
              <a:gd name="connsiteX5" fmla="*/ 2542 w 10000"/>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7 h 10005"/>
              <a:gd name="connsiteX1" fmla="*/ 0 w 10059"/>
              <a:gd name="connsiteY1" fmla="*/ 5 h 10005"/>
              <a:gd name="connsiteX2" fmla="*/ 10059 w 10059"/>
              <a:gd name="connsiteY2" fmla="*/ 0 h 10005"/>
              <a:gd name="connsiteX3" fmla="*/ 10059 w 10059"/>
              <a:gd name="connsiteY3" fmla="*/ 10000 h 10005"/>
              <a:gd name="connsiteX4" fmla="*/ 2383 w 10059"/>
              <a:gd name="connsiteY4" fmla="*/ 10005 h 10005"/>
              <a:gd name="connsiteX5" fmla="*/ 2601 w 10059"/>
              <a:gd name="connsiteY5" fmla="*/ 4367 h 10005"/>
              <a:gd name="connsiteX0" fmla="*/ 2601 w 10059"/>
              <a:gd name="connsiteY0" fmla="*/ 4362 h 10000"/>
              <a:gd name="connsiteX1" fmla="*/ 0 w 10059"/>
              <a:gd name="connsiteY1" fmla="*/ 0 h 10000"/>
              <a:gd name="connsiteX2" fmla="*/ 7266 w 10059"/>
              <a:gd name="connsiteY2" fmla="*/ 21 h 10000"/>
              <a:gd name="connsiteX3" fmla="*/ 10059 w 10059"/>
              <a:gd name="connsiteY3" fmla="*/ 9995 h 10000"/>
              <a:gd name="connsiteX4" fmla="*/ 2383 w 10059"/>
              <a:gd name="connsiteY4" fmla="*/ 10000 h 10000"/>
              <a:gd name="connsiteX5" fmla="*/ 2601 w 10059"/>
              <a:gd name="connsiteY5" fmla="*/ 4362 h 10000"/>
              <a:gd name="connsiteX0" fmla="*/ 2601 w 10059"/>
              <a:gd name="connsiteY0" fmla="*/ 4381 h 10019"/>
              <a:gd name="connsiteX1" fmla="*/ 0 w 10059"/>
              <a:gd name="connsiteY1" fmla="*/ 19 h 10019"/>
              <a:gd name="connsiteX2" fmla="*/ 8159 w 10059"/>
              <a:gd name="connsiteY2" fmla="*/ 0 h 10019"/>
              <a:gd name="connsiteX3" fmla="*/ 10059 w 10059"/>
              <a:gd name="connsiteY3" fmla="*/ 10014 h 10019"/>
              <a:gd name="connsiteX4" fmla="*/ 2383 w 10059"/>
              <a:gd name="connsiteY4" fmla="*/ 10019 h 10019"/>
              <a:gd name="connsiteX5" fmla="*/ 2601 w 10059"/>
              <a:gd name="connsiteY5" fmla="*/ 4381 h 10019"/>
              <a:gd name="connsiteX0" fmla="*/ 2601 w 8159"/>
              <a:gd name="connsiteY0" fmla="*/ 4381 h 10019"/>
              <a:gd name="connsiteX1" fmla="*/ 0 w 8159"/>
              <a:gd name="connsiteY1" fmla="*/ 19 h 10019"/>
              <a:gd name="connsiteX2" fmla="*/ 8159 w 8159"/>
              <a:gd name="connsiteY2" fmla="*/ 0 h 10019"/>
              <a:gd name="connsiteX3" fmla="*/ 6582 w 8159"/>
              <a:gd name="connsiteY3" fmla="*/ 9974 h 10019"/>
              <a:gd name="connsiteX4" fmla="*/ 2383 w 8159"/>
              <a:gd name="connsiteY4" fmla="*/ 10019 h 10019"/>
              <a:gd name="connsiteX5" fmla="*/ 2601 w 8159"/>
              <a:gd name="connsiteY5" fmla="*/ 4381 h 10019"/>
              <a:gd name="connsiteX0" fmla="*/ 3188 w 10023"/>
              <a:gd name="connsiteY0" fmla="*/ 4373 h 10034"/>
              <a:gd name="connsiteX1" fmla="*/ 0 w 10023"/>
              <a:gd name="connsiteY1" fmla="*/ 19 h 10034"/>
              <a:gd name="connsiteX2" fmla="*/ 10000 w 10023"/>
              <a:gd name="connsiteY2" fmla="*/ 0 h 10034"/>
              <a:gd name="connsiteX3" fmla="*/ 10023 w 10023"/>
              <a:gd name="connsiteY3" fmla="*/ 10034 h 10034"/>
              <a:gd name="connsiteX4" fmla="*/ 2921 w 10023"/>
              <a:gd name="connsiteY4" fmla="*/ 10000 h 10034"/>
              <a:gd name="connsiteX5" fmla="*/ 3188 w 10023"/>
              <a:gd name="connsiteY5" fmla="*/ 4373 h 1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3" h="10034">
                <a:moveTo>
                  <a:pt x="3188" y="4373"/>
                </a:moveTo>
                <a:cubicBezTo>
                  <a:pt x="2933" y="3375"/>
                  <a:pt x="2525" y="1794"/>
                  <a:pt x="0" y="19"/>
                </a:cubicBezTo>
                <a:lnTo>
                  <a:pt x="10000" y="0"/>
                </a:lnTo>
                <a:cubicBezTo>
                  <a:pt x="10008" y="3345"/>
                  <a:pt x="10015" y="6689"/>
                  <a:pt x="10023" y="10034"/>
                </a:cubicBezTo>
                <a:lnTo>
                  <a:pt x="2921" y="10000"/>
                </a:lnTo>
                <a:cubicBezTo>
                  <a:pt x="3673" y="8295"/>
                  <a:pt x="4076" y="6513"/>
                  <a:pt x="3188" y="4373"/>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Tree>
    <p:extLst>
      <p:ext uri="{BB962C8B-B14F-4D97-AF65-F5344CB8AC3E}">
        <p14:creationId xmlns:p14="http://schemas.microsoft.com/office/powerpoint/2010/main" val="441310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 with image right 2">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7237" y="573709"/>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2685" y="1819747"/>
            <a:ext cx="5309763"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15" name="Freeform 14"/>
          <p:cNvSpPr/>
          <p:nvPr userDrawn="1"/>
        </p:nvSpPr>
        <p:spPr>
          <a:xfrm>
            <a:off x="4289143" y="-3176"/>
            <a:ext cx="2692854" cy="143447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718254"/>
              <a:gd name="connsiteY0" fmla="*/ 0 h 1434477"/>
              <a:gd name="connsiteX1" fmla="*/ 890425 w 2718254"/>
              <a:gd name="connsiteY1" fmla="*/ 15875 h 1434477"/>
              <a:gd name="connsiteX2" fmla="*/ 2508118 w 2718254"/>
              <a:gd name="connsiteY2" fmla="*/ 1228172 h 1434477"/>
              <a:gd name="connsiteX3" fmla="*/ 2718254 w 2718254"/>
              <a:gd name="connsiteY3" fmla="*/ 1434477 h 1434477"/>
              <a:gd name="connsiteX4" fmla="*/ 2663016 w 2718254"/>
              <a:gd name="connsiteY4" fmla="*/ 1398519 h 1434477"/>
              <a:gd name="connsiteX5" fmla="*/ 502410 w 2718254"/>
              <a:gd name="connsiteY5" fmla="*/ 223171 h 1434477"/>
              <a:gd name="connsiteX6" fmla="*/ 0 w 2718254"/>
              <a:gd name="connsiteY6" fmla="*/ 0 h 1434477"/>
              <a:gd name="connsiteX0" fmla="*/ 0 w 2692854"/>
              <a:gd name="connsiteY0" fmla="*/ 0 h 1431302"/>
              <a:gd name="connsiteX1" fmla="*/ 865025 w 2692854"/>
              <a:gd name="connsiteY1" fmla="*/ 12700 h 1431302"/>
              <a:gd name="connsiteX2" fmla="*/ 2482718 w 2692854"/>
              <a:gd name="connsiteY2" fmla="*/ 1224997 h 1431302"/>
              <a:gd name="connsiteX3" fmla="*/ 2692854 w 2692854"/>
              <a:gd name="connsiteY3" fmla="*/ 1431302 h 1431302"/>
              <a:gd name="connsiteX4" fmla="*/ 2637616 w 2692854"/>
              <a:gd name="connsiteY4" fmla="*/ 1395344 h 1431302"/>
              <a:gd name="connsiteX5" fmla="*/ 477010 w 2692854"/>
              <a:gd name="connsiteY5" fmla="*/ 219996 h 1431302"/>
              <a:gd name="connsiteX6" fmla="*/ 0 w 2692854"/>
              <a:gd name="connsiteY6" fmla="*/ 0 h 1431302"/>
              <a:gd name="connsiteX0" fmla="*/ 0 w 2692854"/>
              <a:gd name="connsiteY0" fmla="*/ 3175 h 1434477"/>
              <a:gd name="connsiteX1" fmla="*/ 865025 w 2692854"/>
              <a:gd name="connsiteY1" fmla="*/ 0 h 1434477"/>
              <a:gd name="connsiteX2" fmla="*/ 2482718 w 2692854"/>
              <a:gd name="connsiteY2" fmla="*/ 1228172 h 1434477"/>
              <a:gd name="connsiteX3" fmla="*/ 2692854 w 2692854"/>
              <a:gd name="connsiteY3" fmla="*/ 1434477 h 1434477"/>
              <a:gd name="connsiteX4" fmla="*/ 2637616 w 2692854"/>
              <a:gd name="connsiteY4" fmla="*/ 1398519 h 1434477"/>
              <a:gd name="connsiteX5" fmla="*/ 477010 w 2692854"/>
              <a:gd name="connsiteY5" fmla="*/ 223171 h 1434477"/>
              <a:gd name="connsiteX6" fmla="*/ 0 w 2692854"/>
              <a:gd name="connsiteY6" fmla="*/ 3175 h 14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2854" h="1434477">
                <a:moveTo>
                  <a:pt x="0" y="3175"/>
                </a:moveTo>
                <a:lnTo>
                  <a:pt x="865025" y="0"/>
                </a:lnTo>
                <a:cubicBezTo>
                  <a:pt x="1340750" y="320234"/>
                  <a:pt x="1967188" y="748716"/>
                  <a:pt x="2482718" y="1228172"/>
                </a:cubicBezTo>
                <a:lnTo>
                  <a:pt x="2692854" y="1434477"/>
                </a:lnTo>
                <a:lnTo>
                  <a:pt x="2637616" y="1398519"/>
                </a:lnTo>
                <a:cubicBezTo>
                  <a:pt x="2338709" y="1207951"/>
                  <a:pt x="1470347" y="700365"/>
                  <a:pt x="477010" y="223171"/>
                </a:cubicBezTo>
                <a:lnTo>
                  <a:pt x="0" y="3175"/>
                </a:lnTo>
                <a:close/>
              </a:path>
            </a:pathLst>
          </a:custGeom>
          <a:solidFill>
            <a:srgbClr val="3D0029"/>
          </a:solidFill>
          <a:ln>
            <a:no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userDrawn="1"/>
        </p:nvSpPr>
        <p:spPr>
          <a:xfrm>
            <a:off x="5762543" y="143446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3"/>
          <p:cNvSpPr>
            <a:spLocks noGrp="1"/>
          </p:cNvSpPr>
          <p:nvPr>
            <p:ph type="pic" sz="quarter" idx="15" hasCustomPrompt="1"/>
          </p:nvPr>
        </p:nvSpPr>
        <p:spPr>
          <a:xfrm>
            <a:off x="5154997" y="-3601"/>
            <a:ext cx="4012145" cy="6877548"/>
          </a:xfrm>
          <a:custGeom>
            <a:avLst/>
            <a:gdLst>
              <a:gd name="connsiteX0" fmla="*/ 0 w 10000"/>
              <a:gd name="connsiteY0" fmla="*/ 2000 h 10000"/>
              <a:gd name="connsiteX1" fmla="*/ 2000 w 10000"/>
              <a:gd name="connsiteY1" fmla="*/ 0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16 w 10000"/>
              <a:gd name="connsiteY1" fmla="*/ 29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3638 w 10000"/>
              <a:gd name="connsiteY0" fmla="*/ 2129 h 10000"/>
              <a:gd name="connsiteX1" fmla="*/ 16 w 10000"/>
              <a:gd name="connsiteY1" fmla="*/ 29 h 10000"/>
              <a:gd name="connsiteX2" fmla="*/ 10000 w 10000"/>
              <a:gd name="connsiteY2" fmla="*/ 0 h 10000"/>
              <a:gd name="connsiteX3" fmla="*/ 10000 w 10000"/>
              <a:gd name="connsiteY3" fmla="*/ 10000 h 10000"/>
              <a:gd name="connsiteX4" fmla="*/ 0 w 10000"/>
              <a:gd name="connsiteY4" fmla="*/ 10000 h 10000"/>
              <a:gd name="connsiteX5" fmla="*/ 3638 w 10000"/>
              <a:gd name="connsiteY5" fmla="*/ 2129 h 10000"/>
              <a:gd name="connsiteX0" fmla="*/ 3623 w 9985"/>
              <a:gd name="connsiteY0" fmla="*/ 2129 h 10014"/>
              <a:gd name="connsiteX1" fmla="*/ 1 w 9985"/>
              <a:gd name="connsiteY1" fmla="*/ 29 h 10014"/>
              <a:gd name="connsiteX2" fmla="*/ 9985 w 9985"/>
              <a:gd name="connsiteY2" fmla="*/ 0 h 10014"/>
              <a:gd name="connsiteX3" fmla="*/ 9985 w 9985"/>
              <a:gd name="connsiteY3" fmla="*/ 10000 h 10014"/>
              <a:gd name="connsiteX4" fmla="*/ 2378 w 9985"/>
              <a:gd name="connsiteY4" fmla="*/ 10014 h 10014"/>
              <a:gd name="connsiteX5" fmla="*/ 3623 w 9985"/>
              <a:gd name="connsiteY5" fmla="*/ 2129 h 10014"/>
              <a:gd name="connsiteX0" fmla="*/ 3628 w 10000"/>
              <a:gd name="connsiteY0" fmla="*/ 2126 h 9986"/>
              <a:gd name="connsiteX1" fmla="*/ 1 w 10000"/>
              <a:gd name="connsiteY1" fmla="*/ 29 h 9986"/>
              <a:gd name="connsiteX2" fmla="*/ 10000 w 10000"/>
              <a:gd name="connsiteY2" fmla="*/ 0 h 9986"/>
              <a:gd name="connsiteX3" fmla="*/ 10000 w 10000"/>
              <a:gd name="connsiteY3" fmla="*/ 9986 h 9986"/>
              <a:gd name="connsiteX4" fmla="*/ 2402 w 10000"/>
              <a:gd name="connsiteY4" fmla="*/ 9981 h 9986"/>
              <a:gd name="connsiteX5" fmla="*/ 3628 w 10000"/>
              <a:gd name="connsiteY5" fmla="*/ 2126 h 9986"/>
              <a:gd name="connsiteX0" fmla="*/ 3601 w 10000"/>
              <a:gd name="connsiteY0" fmla="*/ 2095 h 10000"/>
              <a:gd name="connsiteX1" fmla="*/ 1 w 10000"/>
              <a:gd name="connsiteY1" fmla="*/ 29 h 10000"/>
              <a:gd name="connsiteX2" fmla="*/ 10000 w 10000"/>
              <a:gd name="connsiteY2" fmla="*/ 0 h 10000"/>
              <a:gd name="connsiteX3" fmla="*/ 10000 w 10000"/>
              <a:gd name="connsiteY3" fmla="*/ 10000 h 10000"/>
              <a:gd name="connsiteX4" fmla="*/ 2402 w 10000"/>
              <a:gd name="connsiteY4" fmla="*/ 9995 h 10000"/>
              <a:gd name="connsiteX5" fmla="*/ 3601 w 10000"/>
              <a:gd name="connsiteY5" fmla="*/ 2095 h 10000"/>
              <a:gd name="connsiteX0" fmla="*/ 3601 w 10000"/>
              <a:gd name="connsiteY0" fmla="*/ 2095 h 10000"/>
              <a:gd name="connsiteX1" fmla="*/ 1 w 10000"/>
              <a:gd name="connsiteY1" fmla="*/ 9 h 10000"/>
              <a:gd name="connsiteX2" fmla="*/ 10000 w 10000"/>
              <a:gd name="connsiteY2" fmla="*/ 0 h 10000"/>
              <a:gd name="connsiteX3" fmla="*/ 10000 w 10000"/>
              <a:gd name="connsiteY3" fmla="*/ 10000 h 10000"/>
              <a:gd name="connsiteX4" fmla="*/ 2402 w 10000"/>
              <a:gd name="connsiteY4" fmla="*/ 9995 h 10000"/>
              <a:gd name="connsiteX5" fmla="*/ 3601 w 10000"/>
              <a:gd name="connsiteY5" fmla="*/ 2095 h 10000"/>
              <a:gd name="connsiteX0" fmla="*/ 3601 w 10000"/>
              <a:gd name="connsiteY0" fmla="*/ 2096 h 10001"/>
              <a:gd name="connsiteX1" fmla="*/ 1 w 10000"/>
              <a:gd name="connsiteY1" fmla="*/ 0 h 10001"/>
              <a:gd name="connsiteX2" fmla="*/ 10000 w 10000"/>
              <a:gd name="connsiteY2" fmla="*/ 1 h 10001"/>
              <a:gd name="connsiteX3" fmla="*/ 10000 w 10000"/>
              <a:gd name="connsiteY3" fmla="*/ 10001 h 10001"/>
              <a:gd name="connsiteX4" fmla="*/ 2402 w 10000"/>
              <a:gd name="connsiteY4" fmla="*/ 9996 h 10001"/>
              <a:gd name="connsiteX5" fmla="*/ 3601 w 10000"/>
              <a:gd name="connsiteY5" fmla="*/ 2096 h 10001"/>
              <a:gd name="connsiteX0" fmla="*/ 3600 w 9999"/>
              <a:gd name="connsiteY0" fmla="*/ 2096 h 10001"/>
              <a:gd name="connsiteX1" fmla="*/ 0 w 9999"/>
              <a:gd name="connsiteY1" fmla="*/ 0 h 10001"/>
              <a:gd name="connsiteX2" fmla="*/ 9999 w 9999"/>
              <a:gd name="connsiteY2" fmla="*/ 1 h 10001"/>
              <a:gd name="connsiteX3" fmla="*/ 9999 w 9999"/>
              <a:gd name="connsiteY3" fmla="*/ 10001 h 10001"/>
              <a:gd name="connsiteX4" fmla="*/ 2401 w 9999"/>
              <a:gd name="connsiteY4" fmla="*/ 9996 h 10001"/>
              <a:gd name="connsiteX5" fmla="*/ 3600 w 9999"/>
              <a:gd name="connsiteY5" fmla="*/ 2096 h 10001"/>
              <a:gd name="connsiteX0" fmla="*/ 3600 w 10000"/>
              <a:gd name="connsiteY0" fmla="*/ 2096 h 10000"/>
              <a:gd name="connsiteX1" fmla="*/ 0 w 10000"/>
              <a:gd name="connsiteY1" fmla="*/ 0 h 10000"/>
              <a:gd name="connsiteX2" fmla="*/ 10000 w 10000"/>
              <a:gd name="connsiteY2" fmla="*/ 1 h 10000"/>
              <a:gd name="connsiteX3" fmla="*/ 10000 w 10000"/>
              <a:gd name="connsiteY3" fmla="*/ 10000 h 10000"/>
              <a:gd name="connsiteX4" fmla="*/ 2401 w 10000"/>
              <a:gd name="connsiteY4" fmla="*/ 9995 h 10000"/>
              <a:gd name="connsiteX5" fmla="*/ 3600 w 10000"/>
              <a:gd name="connsiteY5" fmla="*/ 2096 h 10000"/>
              <a:gd name="connsiteX0" fmla="*/ 3613 w 10013"/>
              <a:gd name="connsiteY0" fmla="*/ 2095 h 9999"/>
              <a:gd name="connsiteX1" fmla="*/ 0 w 10013"/>
              <a:gd name="connsiteY1" fmla="*/ 4 h 9999"/>
              <a:gd name="connsiteX2" fmla="*/ 10013 w 10013"/>
              <a:gd name="connsiteY2" fmla="*/ 0 h 9999"/>
              <a:gd name="connsiteX3" fmla="*/ 10013 w 10013"/>
              <a:gd name="connsiteY3" fmla="*/ 9999 h 9999"/>
              <a:gd name="connsiteX4" fmla="*/ 2414 w 10013"/>
              <a:gd name="connsiteY4" fmla="*/ 9994 h 9999"/>
              <a:gd name="connsiteX5" fmla="*/ 3613 w 10013"/>
              <a:gd name="connsiteY5" fmla="*/ 2095 h 9999"/>
              <a:gd name="connsiteX0" fmla="*/ 3608 w 10000"/>
              <a:gd name="connsiteY0" fmla="*/ 2091 h 9996"/>
              <a:gd name="connsiteX1" fmla="*/ 0 w 10000"/>
              <a:gd name="connsiteY1" fmla="*/ 0 h 9996"/>
              <a:gd name="connsiteX2" fmla="*/ 7348 w 10000"/>
              <a:gd name="connsiteY2" fmla="*/ 9 h 9996"/>
              <a:gd name="connsiteX3" fmla="*/ 10000 w 10000"/>
              <a:gd name="connsiteY3" fmla="*/ 9996 h 9996"/>
              <a:gd name="connsiteX4" fmla="*/ 2411 w 10000"/>
              <a:gd name="connsiteY4" fmla="*/ 9991 h 9996"/>
              <a:gd name="connsiteX5" fmla="*/ 3608 w 10000"/>
              <a:gd name="connsiteY5" fmla="*/ 2091 h 9996"/>
              <a:gd name="connsiteX0" fmla="*/ 3608 w 10000"/>
              <a:gd name="connsiteY0" fmla="*/ 2092 h 10000"/>
              <a:gd name="connsiteX1" fmla="*/ 0 w 10000"/>
              <a:gd name="connsiteY1" fmla="*/ 0 h 10000"/>
              <a:gd name="connsiteX2" fmla="*/ 7921 w 10000"/>
              <a:gd name="connsiteY2" fmla="*/ 9 h 10000"/>
              <a:gd name="connsiteX3" fmla="*/ 10000 w 10000"/>
              <a:gd name="connsiteY3" fmla="*/ 10000 h 10000"/>
              <a:gd name="connsiteX4" fmla="*/ 2411 w 10000"/>
              <a:gd name="connsiteY4" fmla="*/ 9995 h 10000"/>
              <a:gd name="connsiteX5" fmla="*/ 3608 w 10000"/>
              <a:gd name="connsiteY5" fmla="*/ 2092 h 10000"/>
              <a:gd name="connsiteX0" fmla="*/ 3608 w 7921"/>
              <a:gd name="connsiteY0" fmla="*/ 2092 h 9995"/>
              <a:gd name="connsiteX1" fmla="*/ 0 w 7921"/>
              <a:gd name="connsiteY1" fmla="*/ 0 h 9995"/>
              <a:gd name="connsiteX2" fmla="*/ 7921 w 7921"/>
              <a:gd name="connsiteY2" fmla="*/ 9 h 9995"/>
              <a:gd name="connsiteX3" fmla="*/ 7420 w 7921"/>
              <a:gd name="connsiteY3" fmla="*/ 9974 h 9995"/>
              <a:gd name="connsiteX4" fmla="*/ 2411 w 7921"/>
              <a:gd name="connsiteY4" fmla="*/ 9995 h 9995"/>
              <a:gd name="connsiteX5" fmla="*/ 3608 w 7921"/>
              <a:gd name="connsiteY5" fmla="*/ 2092 h 9995"/>
              <a:gd name="connsiteX0" fmla="*/ 4555 w 10024"/>
              <a:gd name="connsiteY0" fmla="*/ 2093 h 10019"/>
              <a:gd name="connsiteX1" fmla="*/ 0 w 10024"/>
              <a:gd name="connsiteY1" fmla="*/ 0 h 10019"/>
              <a:gd name="connsiteX2" fmla="*/ 10000 w 10024"/>
              <a:gd name="connsiteY2" fmla="*/ 9 h 10019"/>
              <a:gd name="connsiteX3" fmla="*/ 10024 w 10024"/>
              <a:gd name="connsiteY3" fmla="*/ 10019 h 10019"/>
              <a:gd name="connsiteX4" fmla="*/ 3044 w 10024"/>
              <a:gd name="connsiteY4" fmla="*/ 10000 h 10019"/>
              <a:gd name="connsiteX5" fmla="*/ 4555 w 10024"/>
              <a:gd name="connsiteY5" fmla="*/ 2093 h 1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24" h="10019">
                <a:moveTo>
                  <a:pt x="4555" y="2093"/>
                </a:moveTo>
                <a:cubicBezTo>
                  <a:pt x="3391" y="1363"/>
                  <a:pt x="1216" y="491"/>
                  <a:pt x="0" y="0"/>
                </a:cubicBezTo>
                <a:lnTo>
                  <a:pt x="10000" y="9"/>
                </a:lnTo>
                <a:cubicBezTo>
                  <a:pt x="10008" y="3346"/>
                  <a:pt x="10016" y="6682"/>
                  <a:pt x="10024" y="10019"/>
                </a:cubicBezTo>
                <a:lnTo>
                  <a:pt x="3044" y="10000"/>
                </a:lnTo>
                <a:lnTo>
                  <a:pt x="4555" y="2093"/>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Tree>
    <p:extLst>
      <p:ext uri="{BB962C8B-B14F-4D97-AF65-F5344CB8AC3E}">
        <p14:creationId xmlns:p14="http://schemas.microsoft.com/office/powerpoint/2010/main" val="1551162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slide - with image left 1">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098464" y="1177025"/>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098464" y="1653058"/>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2" name="Text Placeholder 12"/>
          <p:cNvSpPr>
            <a:spLocks noGrp="1"/>
          </p:cNvSpPr>
          <p:nvPr>
            <p:ph type="body" sz="quarter" idx="13" hasCustomPrompt="1"/>
          </p:nvPr>
        </p:nvSpPr>
        <p:spPr>
          <a:xfrm>
            <a:off x="4098464" y="2423063"/>
            <a:ext cx="4408918" cy="2817273"/>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grpSp>
        <p:nvGrpSpPr>
          <p:cNvPr id="3" name="Group 2"/>
          <p:cNvGrpSpPr/>
          <p:nvPr userDrawn="1"/>
        </p:nvGrpSpPr>
        <p:grpSpPr>
          <a:xfrm flipH="1">
            <a:off x="1814976" y="383492"/>
            <a:ext cx="3338804" cy="6474508"/>
            <a:chOff x="4000590" y="374206"/>
            <a:chExt cx="3338804" cy="6474508"/>
          </a:xfrm>
        </p:grpSpPr>
        <p:sp>
          <p:nvSpPr>
            <p:cNvPr id="13" name="TextBox 12"/>
            <p:cNvSpPr txBox="1">
              <a:spLocks/>
            </p:cNvSpPr>
            <p:nvPr userDrawn="1"/>
          </p:nvSpPr>
          <p:spPr>
            <a:xfrm rot="1859265">
              <a:off x="4000590" y="374206"/>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2460" h="1920108">
                  <a:moveTo>
                    <a:pt x="0" y="368316"/>
                  </a:moveTo>
                  <a:lnTo>
                    <a:pt x="613277" y="0"/>
                  </a:lnTo>
                  <a:lnTo>
                    <a:pt x="815519" y="72065"/>
                  </a:lnTo>
                  <a:cubicBezTo>
                    <a:pt x="1739867" y="437366"/>
                    <a:pt x="2527752" y="1040228"/>
                    <a:pt x="3156027" y="1843776"/>
                  </a:cubicBezTo>
                  <a:lnTo>
                    <a:pt x="3212460" y="1920108"/>
                  </a:lnTo>
                  <a:lnTo>
                    <a:pt x="3017940" y="1735571"/>
                  </a:lnTo>
                  <a:cubicBezTo>
                    <a:pt x="2192531" y="995908"/>
                    <a:pt x="1193572" y="525963"/>
                    <a:pt x="56031" y="374148"/>
                  </a:cubicBezTo>
                  <a:close/>
                </a:path>
              </a:pathLst>
            </a:custGeom>
            <a:solidFill>
              <a:srgbClr val="3D002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5" name="TextBox 14"/>
            <p:cNvSpPr txBox="1">
              <a:spLocks/>
            </p:cNvSpPr>
            <p:nvPr userDrawn="1"/>
          </p:nvSpPr>
          <p:spPr>
            <a:xfrm rot="1859265">
              <a:off x="5427310" y="3217352"/>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88947" y="1117232"/>
                    <a:pt x="147049" y="198900"/>
                  </a:cubicBezTo>
                  <a:close/>
                </a:path>
              </a:pathLst>
            </a:custGeom>
            <a:solidFill>
              <a:srgbClr val="531C4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grpSp>
      <p:sp>
        <p:nvSpPr>
          <p:cNvPr id="6" name="Picture Placeholder 5"/>
          <p:cNvSpPr>
            <a:spLocks noGrp="1"/>
          </p:cNvSpPr>
          <p:nvPr>
            <p:ph type="pic" sz="quarter" idx="14" hasCustomPrompt="1"/>
          </p:nvPr>
        </p:nvSpPr>
        <p:spPr>
          <a:xfrm>
            <a:off x="0" y="0"/>
            <a:ext cx="3913142" cy="6861586"/>
          </a:xfrm>
          <a:custGeom>
            <a:avLst/>
            <a:gdLst>
              <a:gd name="connsiteX0" fmla="*/ 0 w 3348038"/>
              <a:gd name="connsiteY0" fmla="*/ 0 h 6858000"/>
              <a:gd name="connsiteX1" fmla="*/ 2790021 w 3348038"/>
              <a:gd name="connsiteY1" fmla="*/ 0 h 6858000"/>
              <a:gd name="connsiteX2" fmla="*/ 3348038 w 3348038"/>
              <a:gd name="connsiteY2" fmla="*/ 558017 h 6858000"/>
              <a:gd name="connsiteX3" fmla="*/ 3348038 w 3348038"/>
              <a:gd name="connsiteY3" fmla="*/ 6858000 h 6858000"/>
              <a:gd name="connsiteX4" fmla="*/ 0 w 3348038"/>
              <a:gd name="connsiteY4" fmla="*/ 6858000 h 6858000"/>
              <a:gd name="connsiteX5" fmla="*/ 0 w 3348038"/>
              <a:gd name="connsiteY5" fmla="*/ 0 h 6858000"/>
              <a:gd name="connsiteX0" fmla="*/ 0 w 3348038"/>
              <a:gd name="connsiteY0" fmla="*/ 0 h 6858000"/>
              <a:gd name="connsiteX1" fmla="*/ 2790021 w 3348038"/>
              <a:gd name="connsiteY1" fmla="*/ 0 h 6858000"/>
              <a:gd name="connsiteX2" fmla="*/ 3348038 w 3348038"/>
              <a:gd name="connsiteY2" fmla="*/ 558017 h 6858000"/>
              <a:gd name="connsiteX3" fmla="*/ 2771568 w 3348038"/>
              <a:gd name="connsiteY3" fmla="*/ 6858000 h 6858000"/>
              <a:gd name="connsiteX4" fmla="*/ 0 w 3348038"/>
              <a:gd name="connsiteY4" fmla="*/ 6858000 h 6858000"/>
              <a:gd name="connsiteX5" fmla="*/ 0 w 3348038"/>
              <a:gd name="connsiteY5" fmla="*/ 0 h 6858000"/>
              <a:gd name="connsiteX0" fmla="*/ 0 w 2790021"/>
              <a:gd name="connsiteY0" fmla="*/ 0 h 6858000"/>
              <a:gd name="connsiteX1" fmla="*/ 2790021 w 2790021"/>
              <a:gd name="connsiteY1" fmla="*/ 0 h 6858000"/>
              <a:gd name="connsiteX2" fmla="*/ 2652299 w 2790021"/>
              <a:gd name="connsiteY2" fmla="*/ 2963286 h 6858000"/>
              <a:gd name="connsiteX3" fmla="*/ 2771568 w 2790021"/>
              <a:gd name="connsiteY3" fmla="*/ 6858000 h 6858000"/>
              <a:gd name="connsiteX4" fmla="*/ 0 w 2790021"/>
              <a:gd name="connsiteY4" fmla="*/ 6858000 h 6858000"/>
              <a:gd name="connsiteX5" fmla="*/ 0 w 2790021"/>
              <a:gd name="connsiteY5" fmla="*/ 0 h 6858000"/>
              <a:gd name="connsiteX0" fmla="*/ 0 w 3913142"/>
              <a:gd name="connsiteY0" fmla="*/ 0 h 6858000"/>
              <a:gd name="connsiteX1" fmla="*/ 3913142 w 3913142"/>
              <a:gd name="connsiteY1" fmla="*/ 0 h 6858000"/>
              <a:gd name="connsiteX2" fmla="*/ 2652299 w 3913142"/>
              <a:gd name="connsiteY2" fmla="*/ 29632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52299 w 3913142"/>
              <a:gd name="connsiteY2" fmla="*/ 29632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58000"/>
              <a:gd name="connsiteX1" fmla="*/ 3913142 w 3913142"/>
              <a:gd name="connsiteY1" fmla="*/ 0 h 6858000"/>
              <a:gd name="connsiteX2" fmla="*/ 2664999 w 3913142"/>
              <a:gd name="connsiteY2" fmla="*/ 2988686 h 6858000"/>
              <a:gd name="connsiteX3" fmla="*/ 2771568 w 3913142"/>
              <a:gd name="connsiteY3" fmla="*/ 6858000 h 6858000"/>
              <a:gd name="connsiteX4" fmla="*/ 0 w 3913142"/>
              <a:gd name="connsiteY4" fmla="*/ 6858000 h 6858000"/>
              <a:gd name="connsiteX5" fmla="*/ 0 w 3913142"/>
              <a:gd name="connsiteY5" fmla="*/ 0 h 6858000"/>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 name="connsiteX0" fmla="*/ 0 w 3913142"/>
              <a:gd name="connsiteY0" fmla="*/ 0 h 6861586"/>
              <a:gd name="connsiteX1" fmla="*/ 3913142 w 3913142"/>
              <a:gd name="connsiteY1" fmla="*/ 0 h 6861586"/>
              <a:gd name="connsiteX2" fmla="*/ 2664999 w 3913142"/>
              <a:gd name="connsiteY2" fmla="*/ 2988686 h 6861586"/>
              <a:gd name="connsiteX3" fmla="*/ 2760811 w 3913142"/>
              <a:gd name="connsiteY3" fmla="*/ 6861586 h 6861586"/>
              <a:gd name="connsiteX4" fmla="*/ 0 w 3913142"/>
              <a:gd name="connsiteY4" fmla="*/ 6858000 h 6861586"/>
              <a:gd name="connsiteX5" fmla="*/ 0 w 3913142"/>
              <a:gd name="connsiteY5" fmla="*/ 0 h 6861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3142" h="6861586">
                <a:moveTo>
                  <a:pt x="0" y="0"/>
                </a:moveTo>
                <a:lnTo>
                  <a:pt x="3913142" y="0"/>
                </a:lnTo>
                <a:cubicBezTo>
                  <a:pt x="2975336" y="1127462"/>
                  <a:pt x="2742380" y="2315249"/>
                  <a:pt x="2664999" y="2988686"/>
                </a:cubicBezTo>
                <a:cubicBezTo>
                  <a:pt x="2392136" y="3959313"/>
                  <a:pt x="2366700" y="5503683"/>
                  <a:pt x="2760811" y="6861586"/>
                </a:cubicBezTo>
                <a:lnTo>
                  <a:pt x="0" y="6858000"/>
                </a:lnTo>
                <a:lnTo>
                  <a:pt x="0" y="0"/>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4"/>
          </a:xfrm>
          <a:prstGeom prst="rect">
            <a:avLst/>
          </a:prstGeom>
        </p:spPr>
      </p:pic>
    </p:spTree>
    <p:extLst>
      <p:ext uri="{BB962C8B-B14F-4D97-AF65-F5344CB8AC3E}">
        <p14:creationId xmlns:p14="http://schemas.microsoft.com/office/powerpoint/2010/main" val="135541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slide - with image left 2">
    <p:bg>
      <p:bgPr>
        <a:solidFill>
          <a:schemeClr val="bg1"/>
        </a:solidFill>
        <a:effectLst/>
      </p:bgPr>
    </p:bg>
    <p:spTree>
      <p:nvGrpSpPr>
        <p:cNvPr id="1" name=""/>
        <p:cNvGrpSpPr/>
        <p:nvPr/>
      </p:nvGrpSpPr>
      <p:grpSpPr>
        <a:xfrm>
          <a:off x="0" y="0"/>
          <a:ext cx="0" cy="0"/>
          <a:chOff x="0" y="0"/>
          <a:chExt cx="0" cy="0"/>
        </a:xfrm>
      </p:grpSpPr>
      <p:sp>
        <p:nvSpPr>
          <p:cNvPr id="15" name="Freeform 14"/>
          <p:cNvSpPr/>
          <p:nvPr userDrawn="1"/>
        </p:nvSpPr>
        <p:spPr>
          <a:xfrm flipH="1">
            <a:off x="2171560" y="3174"/>
            <a:ext cx="2692854" cy="143447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718254"/>
              <a:gd name="connsiteY0" fmla="*/ 0 h 1434477"/>
              <a:gd name="connsiteX1" fmla="*/ 890425 w 2718254"/>
              <a:gd name="connsiteY1" fmla="*/ 15875 h 1434477"/>
              <a:gd name="connsiteX2" fmla="*/ 2508118 w 2718254"/>
              <a:gd name="connsiteY2" fmla="*/ 1228172 h 1434477"/>
              <a:gd name="connsiteX3" fmla="*/ 2718254 w 2718254"/>
              <a:gd name="connsiteY3" fmla="*/ 1434477 h 1434477"/>
              <a:gd name="connsiteX4" fmla="*/ 2663016 w 2718254"/>
              <a:gd name="connsiteY4" fmla="*/ 1398519 h 1434477"/>
              <a:gd name="connsiteX5" fmla="*/ 502410 w 2718254"/>
              <a:gd name="connsiteY5" fmla="*/ 223171 h 1434477"/>
              <a:gd name="connsiteX6" fmla="*/ 0 w 2718254"/>
              <a:gd name="connsiteY6" fmla="*/ 0 h 1434477"/>
              <a:gd name="connsiteX0" fmla="*/ 0 w 2692854"/>
              <a:gd name="connsiteY0" fmla="*/ 0 h 1431302"/>
              <a:gd name="connsiteX1" fmla="*/ 865025 w 2692854"/>
              <a:gd name="connsiteY1" fmla="*/ 12700 h 1431302"/>
              <a:gd name="connsiteX2" fmla="*/ 2482718 w 2692854"/>
              <a:gd name="connsiteY2" fmla="*/ 1224997 h 1431302"/>
              <a:gd name="connsiteX3" fmla="*/ 2692854 w 2692854"/>
              <a:gd name="connsiteY3" fmla="*/ 1431302 h 1431302"/>
              <a:gd name="connsiteX4" fmla="*/ 2637616 w 2692854"/>
              <a:gd name="connsiteY4" fmla="*/ 1395344 h 1431302"/>
              <a:gd name="connsiteX5" fmla="*/ 477010 w 2692854"/>
              <a:gd name="connsiteY5" fmla="*/ 219996 h 1431302"/>
              <a:gd name="connsiteX6" fmla="*/ 0 w 2692854"/>
              <a:gd name="connsiteY6" fmla="*/ 0 h 1431302"/>
              <a:gd name="connsiteX0" fmla="*/ 0 w 2692854"/>
              <a:gd name="connsiteY0" fmla="*/ 3175 h 1434477"/>
              <a:gd name="connsiteX1" fmla="*/ 865025 w 2692854"/>
              <a:gd name="connsiteY1" fmla="*/ 0 h 1434477"/>
              <a:gd name="connsiteX2" fmla="*/ 2482718 w 2692854"/>
              <a:gd name="connsiteY2" fmla="*/ 1228172 h 1434477"/>
              <a:gd name="connsiteX3" fmla="*/ 2692854 w 2692854"/>
              <a:gd name="connsiteY3" fmla="*/ 1434477 h 1434477"/>
              <a:gd name="connsiteX4" fmla="*/ 2637616 w 2692854"/>
              <a:gd name="connsiteY4" fmla="*/ 1398519 h 1434477"/>
              <a:gd name="connsiteX5" fmla="*/ 477010 w 2692854"/>
              <a:gd name="connsiteY5" fmla="*/ 223171 h 1434477"/>
              <a:gd name="connsiteX6" fmla="*/ 0 w 2692854"/>
              <a:gd name="connsiteY6" fmla="*/ 3175 h 1434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2854" h="1434477">
                <a:moveTo>
                  <a:pt x="0" y="3175"/>
                </a:moveTo>
                <a:lnTo>
                  <a:pt x="865025" y="0"/>
                </a:lnTo>
                <a:cubicBezTo>
                  <a:pt x="1340750" y="320234"/>
                  <a:pt x="1967188" y="748716"/>
                  <a:pt x="2482718" y="1228172"/>
                </a:cubicBezTo>
                <a:lnTo>
                  <a:pt x="2692854" y="1434477"/>
                </a:lnTo>
                <a:lnTo>
                  <a:pt x="2637616" y="1398519"/>
                </a:lnTo>
                <a:cubicBezTo>
                  <a:pt x="2338709" y="1207951"/>
                  <a:pt x="1470347" y="700365"/>
                  <a:pt x="477010" y="223171"/>
                </a:cubicBezTo>
                <a:lnTo>
                  <a:pt x="0" y="3175"/>
                </a:lnTo>
                <a:close/>
              </a:path>
            </a:pathLst>
          </a:custGeom>
          <a:solidFill>
            <a:srgbClr val="3D0029"/>
          </a:solidFill>
          <a:ln>
            <a:noFill/>
          </a:ln>
          <a:effectLst>
            <a:outerShdw blurRad="50800" dist="50800" dir="5400000" sx="1000" sy="1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userDrawn="1"/>
        </p:nvSpPr>
        <p:spPr>
          <a:xfrm flipH="1">
            <a:off x="2181007" y="143446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userDrawn="1">
            <p:ph type="pic" sz="quarter" idx="16" hasCustomPrompt="1"/>
          </p:nvPr>
        </p:nvSpPr>
        <p:spPr>
          <a:xfrm>
            <a:off x="-9525" y="-6350"/>
            <a:ext cx="4010056" cy="6877122"/>
          </a:xfrm>
          <a:custGeom>
            <a:avLst/>
            <a:gdLst>
              <a:gd name="connsiteX0" fmla="*/ 0 w 3856038"/>
              <a:gd name="connsiteY0" fmla="*/ 0 h 6877122"/>
              <a:gd name="connsiteX1" fmla="*/ 3213352 w 3856038"/>
              <a:gd name="connsiteY1" fmla="*/ 0 h 6877122"/>
              <a:gd name="connsiteX2" fmla="*/ 3856038 w 3856038"/>
              <a:gd name="connsiteY2" fmla="*/ 642686 h 6877122"/>
              <a:gd name="connsiteX3" fmla="*/ 3856038 w 3856038"/>
              <a:gd name="connsiteY3" fmla="*/ 6877122 h 6877122"/>
              <a:gd name="connsiteX4" fmla="*/ 0 w 3856038"/>
              <a:gd name="connsiteY4" fmla="*/ 6877122 h 6877122"/>
              <a:gd name="connsiteX5" fmla="*/ 0 w 3856038"/>
              <a:gd name="connsiteY5" fmla="*/ 0 h 6877122"/>
              <a:gd name="connsiteX0" fmla="*/ 0 w 4000531"/>
              <a:gd name="connsiteY0" fmla="*/ 0 h 6877122"/>
              <a:gd name="connsiteX1" fmla="*/ 4000531 w 4000531"/>
              <a:gd name="connsiteY1" fmla="*/ 0 h 6877122"/>
              <a:gd name="connsiteX2" fmla="*/ 3856038 w 4000531"/>
              <a:gd name="connsiteY2" fmla="*/ 642686 h 6877122"/>
              <a:gd name="connsiteX3" fmla="*/ 3856038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70361 w 4000531"/>
              <a:gd name="connsiteY2" fmla="*/ 1445768 h 6877122"/>
              <a:gd name="connsiteX3" fmla="*/ 3856038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70361 w 4000531"/>
              <a:gd name="connsiteY2" fmla="*/ 1445768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1700461 w 4000531"/>
              <a:gd name="connsiteY2" fmla="*/ 1315593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83061 w 4000531"/>
              <a:gd name="connsiteY2" fmla="*/ 1436243 h 6877122"/>
              <a:gd name="connsiteX3" fmla="*/ 2798514 w 4000531"/>
              <a:gd name="connsiteY3" fmla="*/ 6877122 h 6877122"/>
              <a:gd name="connsiteX4" fmla="*/ 0 w 4000531"/>
              <a:gd name="connsiteY4" fmla="*/ 6877122 h 6877122"/>
              <a:gd name="connsiteX5" fmla="*/ 0 w 4000531"/>
              <a:gd name="connsiteY5" fmla="*/ 0 h 6877122"/>
              <a:gd name="connsiteX0" fmla="*/ 0 w 4000531"/>
              <a:gd name="connsiteY0" fmla="*/ 0 h 6877122"/>
              <a:gd name="connsiteX1" fmla="*/ 4000531 w 4000531"/>
              <a:gd name="connsiteY1" fmla="*/ 0 h 6877122"/>
              <a:gd name="connsiteX2" fmla="*/ 2183061 w 4000531"/>
              <a:gd name="connsiteY2" fmla="*/ 1436243 h 6877122"/>
              <a:gd name="connsiteX3" fmla="*/ 2798514 w 4000531"/>
              <a:gd name="connsiteY3" fmla="*/ 6877122 h 6877122"/>
              <a:gd name="connsiteX4" fmla="*/ 0 w 4000531"/>
              <a:gd name="connsiteY4" fmla="*/ 6877122 h 6877122"/>
              <a:gd name="connsiteX5" fmla="*/ 0 w 4000531"/>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 name="connsiteX0" fmla="*/ 0 w 4010056"/>
              <a:gd name="connsiteY0" fmla="*/ 0 h 6877122"/>
              <a:gd name="connsiteX1" fmla="*/ 4010056 w 4010056"/>
              <a:gd name="connsiteY1" fmla="*/ 0 h 6877122"/>
              <a:gd name="connsiteX2" fmla="*/ 2183061 w 4010056"/>
              <a:gd name="connsiteY2" fmla="*/ 1436243 h 6877122"/>
              <a:gd name="connsiteX3" fmla="*/ 2798514 w 4010056"/>
              <a:gd name="connsiteY3" fmla="*/ 6877122 h 6877122"/>
              <a:gd name="connsiteX4" fmla="*/ 0 w 4010056"/>
              <a:gd name="connsiteY4" fmla="*/ 6877122 h 6877122"/>
              <a:gd name="connsiteX5" fmla="*/ 0 w 4010056"/>
              <a:gd name="connsiteY5" fmla="*/ 0 h 687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0056" h="6877122">
                <a:moveTo>
                  <a:pt x="0" y="0"/>
                </a:moveTo>
                <a:lnTo>
                  <a:pt x="4010056" y="0"/>
                </a:lnTo>
                <a:cubicBezTo>
                  <a:pt x="3401058" y="446998"/>
                  <a:pt x="2855559" y="776520"/>
                  <a:pt x="2183061" y="1436243"/>
                </a:cubicBezTo>
                <a:lnTo>
                  <a:pt x="2798514" y="6877122"/>
                </a:lnTo>
                <a:lnTo>
                  <a:pt x="0" y="6877122"/>
                </a:lnTo>
                <a:lnTo>
                  <a:pt x="0" y="0"/>
                </a:ln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94782" y="5882633"/>
            <a:ext cx="1170308" cy="646724"/>
          </a:xfrm>
          <a:prstGeom prst="rect">
            <a:avLst/>
          </a:prstGeom>
        </p:spPr>
      </p:pic>
      <p:sp>
        <p:nvSpPr>
          <p:cNvPr id="9" name="Text Placeholder 12"/>
          <p:cNvSpPr>
            <a:spLocks noGrp="1"/>
          </p:cNvSpPr>
          <p:nvPr>
            <p:ph type="body" sz="quarter" idx="11" hasCustomPrompt="1"/>
          </p:nvPr>
        </p:nvSpPr>
        <p:spPr>
          <a:xfrm>
            <a:off x="4098464" y="1177025"/>
            <a:ext cx="4173527"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0" name="Text Placeholder 12"/>
          <p:cNvSpPr>
            <a:spLocks noGrp="1"/>
          </p:cNvSpPr>
          <p:nvPr>
            <p:ph type="body" sz="quarter" idx="12" hasCustomPrompt="1"/>
          </p:nvPr>
        </p:nvSpPr>
        <p:spPr>
          <a:xfrm>
            <a:off x="4098464" y="1653058"/>
            <a:ext cx="4408918"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1" name="Text Placeholder 12"/>
          <p:cNvSpPr>
            <a:spLocks noGrp="1"/>
          </p:cNvSpPr>
          <p:nvPr>
            <p:ph type="body" sz="quarter" idx="17" hasCustomPrompt="1"/>
          </p:nvPr>
        </p:nvSpPr>
        <p:spPr>
          <a:xfrm>
            <a:off x="4098464" y="2423063"/>
            <a:ext cx="4408918" cy="2817273"/>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spTree>
    <p:extLst>
      <p:ext uri="{BB962C8B-B14F-4D97-AF65-F5344CB8AC3E}">
        <p14:creationId xmlns:p14="http://schemas.microsoft.com/office/powerpoint/2010/main" val="859245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slide - no image just text">
    <p:bg>
      <p:bgPr>
        <a:solidFill>
          <a:schemeClr val="bg1"/>
        </a:solidFill>
        <a:effectLst/>
      </p:bgPr>
    </p:bg>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692685" y="1819747"/>
            <a:ext cx="7500339"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16" name="Text Placeholder 12"/>
          <p:cNvSpPr>
            <a:spLocks noGrp="1"/>
          </p:cNvSpPr>
          <p:nvPr>
            <p:ph type="body" sz="quarter" idx="11" hasCustomPrompt="1"/>
          </p:nvPr>
        </p:nvSpPr>
        <p:spPr>
          <a:xfrm>
            <a:off x="697237" y="573709"/>
            <a:ext cx="6453371"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7" name="Text Placeholder 12"/>
          <p:cNvSpPr>
            <a:spLocks noGrp="1"/>
          </p:cNvSpPr>
          <p:nvPr>
            <p:ph type="body" sz="quarter" idx="12" hasCustomPrompt="1"/>
          </p:nvPr>
        </p:nvSpPr>
        <p:spPr>
          <a:xfrm>
            <a:off x="697237" y="1049742"/>
            <a:ext cx="70203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1" name="Freeform 10"/>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471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slide - no image just bullets">
    <p:bg>
      <p:bgPr>
        <a:solidFill>
          <a:schemeClr val="bg1"/>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697237" y="573709"/>
            <a:ext cx="6453371"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7" y="1049742"/>
            <a:ext cx="70203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3" name="Content Placeholder 2"/>
          <p:cNvSpPr>
            <a:spLocks noGrp="1"/>
          </p:cNvSpPr>
          <p:nvPr>
            <p:ph sz="quarter" idx="14"/>
          </p:nvPr>
        </p:nvSpPr>
        <p:spPr>
          <a:xfrm>
            <a:off x="694613" y="1824740"/>
            <a:ext cx="7452691" cy="3868738"/>
          </a:xfrm>
          <a:prstGeom prst="rect">
            <a:avLst/>
          </a:prstGeom>
        </p:spPr>
        <p:txBody>
          <a:bodyPr/>
          <a:lstStyle>
            <a:lvl1pPr>
              <a:defRPr lang="en-US" sz="1600" b="0" i="0" kern="1200" spc="0" baseline="0" dirty="0" smtClean="0">
                <a:solidFill>
                  <a:schemeClr val="tx1">
                    <a:lumMod val="75000"/>
                    <a:lumOff val="25000"/>
                  </a:schemeClr>
                </a:solidFill>
                <a:latin typeface="Arial" charset="0"/>
                <a:ea typeface="Arial" charset="0"/>
                <a:cs typeface="Arial" charset="0"/>
              </a:defRPr>
            </a:lvl1pPr>
            <a:lvl2pPr>
              <a:defRPr lang="en-US" sz="1600" b="0" i="0" kern="1200" spc="0" baseline="0" dirty="0" smtClean="0">
                <a:solidFill>
                  <a:schemeClr val="tx1">
                    <a:lumMod val="50000"/>
                    <a:lumOff val="50000"/>
                  </a:schemeClr>
                </a:solidFill>
                <a:latin typeface="Arial" charset="0"/>
                <a:ea typeface="Arial" charset="0"/>
                <a:cs typeface="Arial" charset="0"/>
              </a:defRPr>
            </a:lvl2pPr>
            <a:lvl3pPr>
              <a:defRPr lang="en-US" sz="1600" b="0" i="0" kern="1200" spc="0" baseline="0" dirty="0" smtClean="0">
                <a:solidFill>
                  <a:schemeClr val="tx1">
                    <a:lumMod val="50000"/>
                    <a:lumOff val="50000"/>
                  </a:schemeClr>
                </a:solidFill>
                <a:latin typeface="Arial" charset="0"/>
                <a:ea typeface="Arial" charset="0"/>
                <a:cs typeface="Arial" charset="0"/>
              </a:defRPr>
            </a:lvl3pPr>
            <a:lvl4pPr>
              <a:defRPr lang="en-US" sz="1600" b="0" i="0" kern="1200" spc="0" baseline="0" dirty="0" smtClean="0">
                <a:solidFill>
                  <a:schemeClr val="tx1">
                    <a:lumMod val="50000"/>
                    <a:lumOff val="50000"/>
                  </a:schemeClr>
                </a:solidFill>
                <a:latin typeface="Arial" charset="0"/>
                <a:ea typeface="Arial" charset="0"/>
                <a:cs typeface="Arial" charset="0"/>
              </a:defRPr>
            </a:lvl4pPr>
            <a:lvl5pPr>
              <a:defRPr lang="en-US" sz="1600" b="0" i="0" kern="1200" spc="0" baseline="0" dirty="0">
                <a:solidFill>
                  <a:schemeClr val="tx1">
                    <a:lumMod val="50000"/>
                    <a:lumOff val="50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5658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slide - bullets and box image">
    <p:bg>
      <p:bgPr>
        <a:solidFill>
          <a:schemeClr val="bg1"/>
        </a:solidFill>
        <a:effectLst/>
      </p:bgPr>
    </p:bg>
    <p:spTree>
      <p:nvGrpSpPr>
        <p:cNvPr id="1" name=""/>
        <p:cNvGrpSpPr/>
        <p:nvPr/>
      </p:nvGrpSpPr>
      <p:grpSpPr>
        <a:xfrm>
          <a:off x="0" y="0"/>
          <a:ext cx="0" cy="0"/>
          <a:chOff x="0" y="0"/>
          <a:chExt cx="0" cy="0"/>
        </a:xfrm>
      </p:grpSpPr>
      <p:sp>
        <p:nvSpPr>
          <p:cNvPr id="17" name="Picture Placeholder 2"/>
          <p:cNvSpPr>
            <a:spLocks noGrp="1"/>
          </p:cNvSpPr>
          <p:nvPr>
            <p:ph type="pic" sz="quarter" idx="14" hasCustomPrompt="1"/>
          </p:nvPr>
        </p:nvSpPr>
        <p:spPr>
          <a:xfrm>
            <a:off x="4988458" y="1819747"/>
            <a:ext cx="3251533" cy="3865829"/>
          </a:xfrm>
          <a:prstGeom prst="rect">
            <a:avLst/>
          </a:pr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
        <p:nvSpPr>
          <p:cNvPr id="18" name="Text Placeholder 12"/>
          <p:cNvSpPr>
            <a:spLocks noGrp="1"/>
          </p:cNvSpPr>
          <p:nvPr>
            <p:ph type="body" sz="quarter" idx="11" hasCustomPrompt="1"/>
          </p:nvPr>
        </p:nvSpPr>
        <p:spPr>
          <a:xfrm>
            <a:off x="697237" y="573709"/>
            <a:ext cx="6337408" cy="476034"/>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9" name="Text Placeholder 12"/>
          <p:cNvSpPr>
            <a:spLocks noGrp="1"/>
          </p:cNvSpPr>
          <p:nvPr>
            <p:ph type="body" sz="quarter" idx="12" hasCustomPrompt="1"/>
          </p:nvPr>
        </p:nvSpPr>
        <p:spPr>
          <a:xfrm>
            <a:off x="697237" y="1049742"/>
            <a:ext cx="7033600"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0" name="Text Placeholder 12"/>
          <p:cNvSpPr>
            <a:spLocks noGrp="1"/>
          </p:cNvSpPr>
          <p:nvPr>
            <p:ph type="body" sz="quarter" idx="13" hasCustomPrompt="1"/>
          </p:nvPr>
        </p:nvSpPr>
        <p:spPr>
          <a:xfrm>
            <a:off x="692685" y="1819747"/>
            <a:ext cx="4123759" cy="3865829"/>
          </a:xfrm>
          <a:prstGeom prst="rect">
            <a:avLst/>
          </a:prstGeom>
        </p:spPr>
        <p:txBody>
          <a:bodyPr>
            <a:noAutofit/>
          </a:bodyPr>
          <a:lstStyle>
            <a:lvl1pPr marL="285750" indent="-285750">
              <a:lnSpc>
                <a:spcPct val="100000"/>
              </a:lnSpc>
              <a:spcBef>
                <a:spcPts val="0"/>
              </a:spcBef>
              <a:buFont typeface="Arial" charset="0"/>
              <a:buChar char="•"/>
              <a:defRPr sz="1600" b="0" i="0" spc="0" baseline="0">
                <a:solidFill>
                  <a:schemeClr val="tx1">
                    <a:lumMod val="75000"/>
                    <a:lumOff val="25000"/>
                  </a:schemeClr>
                </a:solidFill>
                <a:latin typeface="Arial" charset="0"/>
                <a:ea typeface="Arial" charset="0"/>
                <a:cs typeface="Arial" charset="0"/>
              </a:defRPr>
            </a:lvl1pPr>
          </a:lstStyle>
          <a:p>
            <a:pPr lvl="0"/>
            <a:r>
              <a:rPr lang="en-US" dirty="0"/>
              <a:t>Text goes here</a:t>
            </a:r>
          </a:p>
        </p:txBody>
      </p:sp>
      <p:pic>
        <p:nvPicPr>
          <p:cNvPr id="21" name="Picture 2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4"/>
          </a:xfrm>
          <a:prstGeom prst="rect">
            <a:avLst/>
          </a:prstGeom>
        </p:spPr>
      </p:pic>
      <p:sp>
        <p:nvSpPr>
          <p:cNvPr id="10" name="Freeform 9"/>
          <p:cNvSpPr/>
          <p:nvPr userDrawn="1"/>
        </p:nvSpPr>
        <p:spPr>
          <a:xfrm>
            <a:off x="6378951" y="0"/>
            <a:ext cx="1510718" cy="964688"/>
          </a:xfrm>
          <a:custGeom>
            <a:avLst/>
            <a:gdLst>
              <a:gd name="connsiteX0" fmla="*/ 0 w 1510718"/>
              <a:gd name="connsiteY0" fmla="*/ 0 h 964688"/>
              <a:gd name="connsiteX1" fmla="*/ 594056 w 1510718"/>
              <a:gd name="connsiteY1" fmla="*/ 0 h 964688"/>
              <a:gd name="connsiteX2" fmla="*/ 601815 w 1510718"/>
              <a:gd name="connsiteY2" fmla="*/ 6637 h 964688"/>
              <a:gd name="connsiteX3" fmla="*/ 824034 w 1510718"/>
              <a:gd name="connsiteY3" fmla="*/ 213497 h 964688"/>
              <a:gd name="connsiteX4" fmla="*/ 1038980 w 1510718"/>
              <a:gd name="connsiteY4" fmla="*/ 428604 h 964688"/>
              <a:gd name="connsiteX5" fmla="*/ 1445974 w 1510718"/>
              <a:gd name="connsiteY5" fmla="*/ 882910 h 964688"/>
              <a:gd name="connsiteX6" fmla="*/ 1510718 w 1510718"/>
              <a:gd name="connsiteY6" fmla="*/ 964688 h 964688"/>
              <a:gd name="connsiteX7" fmla="*/ 1248581 w 1510718"/>
              <a:gd name="connsiteY7" fmla="*/ 761378 h 964688"/>
              <a:gd name="connsiteX8" fmla="*/ 227279 w 1510718"/>
              <a:gd name="connsiteY8" fmla="*/ 115098 h 964688"/>
              <a:gd name="connsiteX9" fmla="*/ 0 w 1510718"/>
              <a:gd name="connsiteY9" fmla="*/ 0 h 96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0718" h="964688">
                <a:moveTo>
                  <a:pt x="0" y="0"/>
                </a:moveTo>
                <a:lnTo>
                  <a:pt x="594056" y="0"/>
                </a:lnTo>
                <a:lnTo>
                  <a:pt x="601815" y="6637"/>
                </a:lnTo>
                <a:lnTo>
                  <a:pt x="824034" y="213497"/>
                </a:lnTo>
                <a:lnTo>
                  <a:pt x="1038980" y="428604"/>
                </a:lnTo>
                <a:cubicBezTo>
                  <a:pt x="1179793" y="574722"/>
                  <a:pt x="1315578" y="726229"/>
                  <a:pt x="1445974" y="882910"/>
                </a:cubicBezTo>
                <a:lnTo>
                  <a:pt x="1510718" y="964688"/>
                </a:lnTo>
                <a:lnTo>
                  <a:pt x="1248581" y="761378"/>
                </a:lnTo>
                <a:cubicBezTo>
                  <a:pt x="923941" y="521800"/>
                  <a:pt x="582547" y="305797"/>
                  <a:pt x="227279" y="115098"/>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6973008" y="0"/>
            <a:ext cx="2170993" cy="2205050"/>
          </a:xfrm>
          <a:custGeom>
            <a:avLst/>
            <a:gdLst>
              <a:gd name="connsiteX0" fmla="*/ 0 w 2170993"/>
              <a:gd name="connsiteY0" fmla="*/ 0 h 2205050"/>
              <a:gd name="connsiteX1" fmla="*/ 2170993 w 2170993"/>
              <a:gd name="connsiteY1" fmla="*/ 0 h 2205050"/>
              <a:gd name="connsiteX2" fmla="*/ 2170993 w 2170993"/>
              <a:gd name="connsiteY2" fmla="*/ 2205050 h 2205050"/>
              <a:gd name="connsiteX3" fmla="*/ 2141044 w 2170993"/>
              <a:gd name="connsiteY3" fmla="*/ 2167341 h 2205050"/>
              <a:gd name="connsiteX4" fmla="*/ 973473 w 2170993"/>
              <a:gd name="connsiteY4" fmla="*/ 1008751 h 2205050"/>
              <a:gd name="connsiteX5" fmla="*/ 916663 w 2170993"/>
              <a:gd name="connsiteY5" fmla="*/ 964690 h 2205050"/>
              <a:gd name="connsiteX6" fmla="*/ 916662 w 2170993"/>
              <a:gd name="connsiteY6" fmla="*/ 964688 h 2205050"/>
              <a:gd name="connsiteX7" fmla="*/ 916664 w 2170993"/>
              <a:gd name="connsiteY7" fmla="*/ 964690 h 2205050"/>
              <a:gd name="connsiteX8" fmla="*/ 851919 w 2170993"/>
              <a:gd name="connsiteY8" fmla="*/ 882910 h 2205050"/>
              <a:gd name="connsiteX9" fmla="*/ 229978 w 2170993"/>
              <a:gd name="connsiteY9" fmla="*/ 213497 h 2205050"/>
              <a:gd name="connsiteX10" fmla="*/ 229978 w 2170993"/>
              <a:gd name="connsiteY10" fmla="*/ 213497 h 2205050"/>
              <a:gd name="connsiteX11" fmla="*/ 229977 w 2170993"/>
              <a:gd name="connsiteY11" fmla="*/ 213496 h 2205050"/>
              <a:gd name="connsiteX12" fmla="*/ 7758 w 2170993"/>
              <a:gd name="connsiteY12" fmla="*/ 6636 h 2205050"/>
              <a:gd name="connsiteX13" fmla="*/ 0 w 2170993"/>
              <a:gd name="connsiteY13" fmla="*/ 0 h 2205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70993" h="2205050">
                <a:moveTo>
                  <a:pt x="0" y="0"/>
                </a:moveTo>
                <a:lnTo>
                  <a:pt x="2170993" y="0"/>
                </a:lnTo>
                <a:lnTo>
                  <a:pt x="2170993" y="2205050"/>
                </a:lnTo>
                <a:lnTo>
                  <a:pt x="2141044" y="2167341"/>
                </a:lnTo>
                <a:cubicBezTo>
                  <a:pt x="1789106" y="1741830"/>
                  <a:pt x="1397531" y="1354203"/>
                  <a:pt x="973473" y="1008751"/>
                </a:cubicBezTo>
                <a:lnTo>
                  <a:pt x="916663" y="964690"/>
                </a:lnTo>
                <a:lnTo>
                  <a:pt x="916662" y="964688"/>
                </a:lnTo>
                <a:lnTo>
                  <a:pt x="916664" y="964690"/>
                </a:lnTo>
                <a:lnTo>
                  <a:pt x="851919" y="882910"/>
                </a:lnTo>
                <a:cubicBezTo>
                  <a:pt x="656324" y="647889"/>
                  <a:pt x="448606" y="424507"/>
                  <a:pt x="229978" y="213497"/>
                </a:cubicBezTo>
                <a:lnTo>
                  <a:pt x="229978" y="213497"/>
                </a:lnTo>
                <a:lnTo>
                  <a:pt x="229977" y="213496"/>
                </a:lnTo>
                <a:cubicBezTo>
                  <a:pt x="157102" y="143160"/>
                  <a:pt x="83013" y="74197"/>
                  <a:pt x="7758" y="6636"/>
                </a:cubicBez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a:off x="7889670" y="964691"/>
            <a:ext cx="1254330" cy="2125398"/>
          </a:xfrm>
          <a:custGeom>
            <a:avLst/>
            <a:gdLst>
              <a:gd name="connsiteX0" fmla="*/ 0 w 1254330"/>
              <a:gd name="connsiteY0" fmla="*/ 0 h 2125398"/>
              <a:gd name="connsiteX1" fmla="*/ 56809 w 1254330"/>
              <a:gd name="connsiteY1" fmla="*/ 44060 h 2125398"/>
              <a:gd name="connsiteX2" fmla="*/ 1224380 w 1254330"/>
              <a:gd name="connsiteY2" fmla="*/ 1202651 h 2125398"/>
              <a:gd name="connsiteX3" fmla="*/ 1254330 w 1254330"/>
              <a:gd name="connsiteY3" fmla="*/ 1240362 h 2125398"/>
              <a:gd name="connsiteX4" fmla="*/ 1254330 w 1254330"/>
              <a:gd name="connsiteY4" fmla="*/ 2125398 h 2125398"/>
              <a:gd name="connsiteX5" fmla="*/ 1218303 w 1254330"/>
              <a:gd name="connsiteY5" fmla="*/ 2032913 h 2125398"/>
              <a:gd name="connsiteX6" fmla="*/ 188755 w 1254330"/>
              <a:gd name="connsiteY6" fmla="*/ 238416 h 2125398"/>
              <a:gd name="connsiteX7" fmla="*/ 0 w 1254330"/>
              <a:gd name="connsiteY7" fmla="*/ 0 h 2125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330" h="2125398">
                <a:moveTo>
                  <a:pt x="0" y="0"/>
                </a:moveTo>
                <a:lnTo>
                  <a:pt x="56809" y="44060"/>
                </a:lnTo>
                <a:cubicBezTo>
                  <a:pt x="480867" y="389512"/>
                  <a:pt x="872442" y="777139"/>
                  <a:pt x="1224380" y="1202651"/>
                </a:cubicBezTo>
                <a:lnTo>
                  <a:pt x="1254330" y="1240362"/>
                </a:lnTo>
                <a:lnTo>
                  <a:pt x="1254330" y="2125398"/>
                </a:lnTo>
                <a:lnTo>
                  <a:pt x="1218303" y="2032913"/>
                </a:lnTo>
                <a:cubicBezTo>
                  <a:pt x="946553" y="1384194"/>
                  <a:pt x="598925" y="783362"/>
                  <a:pt x="188755" y="238416"/>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238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with image left 1">
    <p:bg>
      <p:bgPr>
        <a:solidFill>
          <a:srgbClr val="3D0029"/>
        </a:solidFill>
        <a:effectLst/>
      </p:bgPr>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336549" y="2681288"/>
            <a:ext cx="429930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336548" y="3175429"/>
            <a:ext cx="429930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4336549" y="4769643"/>
            <a:ext cx="4389114"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4068" y="381460"/>
            <a:ext cx="1344797" cy="743147"/>
          </a:xfrm>
          <a:prstGeom prst="rect">
            <a:avLst/>
          </a:prstGeom>
        </p:spPr>
      </p:pic>
      <p:sp>
        <p:nvSpPr>
          <p:cNvPr id="15" name="TextBox 14"/>
          <p:cNvSpPr txBox="1">
            <a:spLocks/>
          </p:cNvSpPr>
          <p:nvPr userDrawn="1"/>
        </p:nvSpPr>
        <p:spPr>
          <a:xfrm>
            <a:off x="2808483" y="3824449"/>
            <a:ext cx="940694" cy="3042696"/>
          </a:xfrm>
          <a:custGeom>
            <a:avLst/>
            <a:gdLst>
              <a:gd name="connsiteX0" fmla="*/ 940694 w 940694"/>
              <a:gd name="connsiteY0" fmla="*/ 0 h 3042696"/>
              <a:gd name="connsiteX1" fmla="*/ 930863 w 940694"/>
              <a:gd name="connsiteY1" fmla="*/ 293732 h 3042696"/>
              <a:gd name="connsiteX2" fmla="*/ 684107 w 940694"/>
              <a:gd name="connsiteY2" fmla="*/ 2408921 h 3042696"/>
              <a:gd name="connsiteX3" fmla="*/ 577814 w 940694"/>
              <a:gd name="connsiteY3" fmla="*/ 2974932 h 3042696"/>
              <a:gd name="connsiteX4" fmla="*/ 565088 w 940694"/>
              <a:gd name="connsiteY4" fmla="*/ 3042696 h 3042696"/>
              <a:gd name="connsiteX5" fmla="*/ 0 w 940694"/>
              <a:gd name="connsiteY5" fmla="*/ 3042696 h 3042696"/>
              <a:gd name="connsiteX6" fmla="*/ 0 w 940694"/>
              <a:gd name="connsiteY6" fmla="*/ 3042695 h 3042696"/>
              <a:gd name="connsiteX7" fmla="*/ 8357 w 940694"/>
              <a:gd name="connsiteY7" fmla="*/ 3042695 h 3042696"/>
              <a:gd name="connsiteX8" fmla="*/ 38235 w 940694"/>
              <a:gd name="connsiteY8" fmla="*/ 2964086 h 3042696"/>
              <a:gd name="connsiteX9" fmla="*/ 242843 w 940694"/>
              <a:gd name="connsiteY9" fmla="*/ 2425753 h 3042696"/>
              <a:gd name="connsiteX10" fmla="*/ 928311 w 940694"/>
              <a:gd name="connsiteY10" fmla="*/ 65588 h 304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0694" h="3042696">
                <a:moveTo>
                  <a:pt x="940694" y="0"/>
                </a:moveTo>
                <a:lnTo>
                  <a:pt x="930863" y="293732"/>
                </a:lnTo>
                <a:cubicBezTo>
                  <a:pt x="896378" y="1051293"/>
                  <a:pt x="802043" y="1741153"/>
                  <a:pt x="684107" y="2408921"/>
                </a:cubicBezTo>
                <a:lnTo>
                  <a:pt x="577814" y="2974932"/>
                </a:lnTo>
                <a:lnTo>
                  <a:pt x="565088" y="3042696"/>
                </a:lnTo>
                <a:lnTo>
                  <a:pt x="0" y="3042696"/>
                </a:lnTo>
                <a:lnTo>
                  <a:pt x="0" y="3042695"/>
                </a:lnTo>
                <a:lnTo>
                  <a:pt x="8357" y="3042695"/>
                </a:lnTo>
                <a:lnTo>
                  <a:pt x="38235" y="2964086"/>
                </a:lnTo>
                <a:lnTo>
                  <a:pt x="242843" y="2425753"/>
                </a:lnTo>
                <a:cubicBezTo>
                  <a:pt x="510320" y="1698400"/>
                  <a:pt x="752553" y="937203"/>
                  <a:pt x="928311" y="65588"/>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a:off x="3547606" y="820638"/>
            <a:ext cx="475808" cy="3003811"/>
          </a:xfrm>
          <a:custGeom>
            <a:avLst/>
            <a:gdLst>
              <a:gd name="connsiteX0" fmla="*/ 0 w 515930"/>
              <a:gd name="connsiteY0" fmla="*/ 0 h 3006986"/>
              <a:gd name="connsiteX1" fmla="*/ 40122 w 515930"/>
              <a:gd name="connsiteY1" fmla="*/ 3291 h 3006986"/>
              <a:gd name="connsiteX2" fmla="*/ 515930 w 515930"/>
              <a:gd name="connsiteY2" fmla="*/ 49906 h 3006986"/>
              <a:gd name="connsiteX3" fmla="*/ 292022 w 515930"/>
              <a:gd name="connsiteY3" fmla="*/ 2740393 h 3006986"/>
              <a:gd name="connsiteX4" fmla="*/ 241692 w 515930"/>
              <a:gd name="connsiteY4" fmla="*/ 3006986 h 3006986"/>
              <a:gd name="connsiteX5" fmla="*/ 242870 w 515930"/>
              <a:gd name="connsiteY5" fmla="*/ 2971771 h 3006986"/>
              <a:gd name="connsiteX6" fmla="*/ 61475 w 515930"/>
              <a:gd name="connsiteY6" fmla="*/ 369997 h 3006986"/>
              <a:gd name="connsiteX7" fmla="*/ 0 w 515930"/>
              <a:gd name="connsiteY7" fmla="*/ 0 h 3006986"/>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21353 w 475808"/>
              <a:gd name="connsiteY6" fmla="*/ 366822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808" h="3003811">
                <a:moveTo>
                  <a:pt x="1153" y="0"/>
                </a:moveTo>
                <a:lnTo>
                  <a:pt x="0" y="116"/>
                </a:lnTo>
                <a:lnTo>
                  <a:pt x="475808" y="46731"/>
                </a:lnTo>
                <a:cubicBezTo>
                  <a:pt x="474427" y="1069625"/>
                  <a:pt x="390584" y="1949355"/>
                  <a:pt x="251900" y="2737218"/>
                </a:cubicBezTo>
                <a:lnTo>
                  <a:pt x="201570" y="3003811"/>
                </a:lnTo>
                <a:cubicBezTo>
                  <a:pt x="201963" y="2992073"/>
                  <a:pt x="202355" y="2980334"/>
                  <a:pt x="202748" y="2968596"/>
                </a:cubicBezTo>
                <a:cubicBezTo>
                  <a:pt x="238444" y="2139960"/>
                  <a:pt x="151962" y="1345056"/>
                  <a:pt x="43578" y="369997"/>
                </a:cubicBezTo>
                <a:lnTo>
                  <a:pt x="1153" y="0"/>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21" name="Picture Placeholder 3"/>
          <p:cNvSpPr>
            <a:spLocks noGrp="1"/>
          </p:cNvSpPr>
          <p:nvPr>
            <p:ph type="pic" sz="quarter" idx="16" hasCustomPrompt="1"/>
          </p:nvPr>
        </p:nvSpPr>
        <p:spPr>
          <a:xfrm>
            <a:off x="-11555" y="677722"/>
            <a:ext cx="3778706" cy="6189423"/>
          </a:xfrm>
          <a:custGeom>
            <a:avLst/>
            <a:gdLst>
              <a:gd name="connsiteX0" fmla="*/ 0 w 5462588"/>
              <a:gd name="connsiteY0" fmla="*/ 0 h 6049962"/>
              <a:gd name="connsiteX1" fmla="*/ 4552138 w 5462588"/>
              <a:gd name="connsiteY1" fmla="*/ 0 h 6049962"/>
              <a:gd name="connsiteX2" fmla="*/ 5462588 w 5462588"/>
              <a:gd name="connsiteY2" fmla="*/ 910450 h 6049962"/>
              <a:gd name="connsiteX3" fmla="*/ 5462588 w 5462588"/>
              <a:gd name="connsiteY3" fmla="*/ 6049962 h 6049962"/>
              <a:gd name="connsiteX4" fmla="*/ 0 w 5462588"/>
              <a:gd name="connsiteY4" fmla="*/ 6049962 h 6049962"/>
              <a:gd name="connsiteX5" fmla="*/ 0 w 5462588"/>
              <a:gd name="connsiteY5" fmla="*/ 0 h 6049962"/>
              <a:gd name="connsiteX0" fmla="*/ 0 w 5503709"/>
              <a:gd name="connsiteY0" fmla="*/ 0 h 6049962"/>
              <a:gd name="connsiteX1" fmla="*/ 5503709 w 5503709"/>
              <a:gd name="connsiteY1" fmla="*/ 7434 h 6049962"/>
              <a:gd name="connsiteX2" fmla="*/ 5462588 w 5503709"/>
              <a:gd name="connsiteY2" fmla="*/ 910450 h 6049962"/>
              <a:gd name="connsiteX3" fmla="*/ 5462588 w 5503709"/>
              <a:gd name="connsiteY3" fmla="*/ 6049962 h 6049962"/>
              <a:gd name="connsiteX4" fmla="*/ 0 w 5503709"/>
              <a:gd name="connsiteY4" fmla="*/ 6049962 h 6049962"/>
              <a:gd name="connsiteX5" fmla="*/ 0 w 5503709"/>
              <a:gd name="connsiteY5" fmla="*/ 0 h 6049962"/>
              <a:gd name="connsiteX0" fmla="*/ 0 w 5503709"/>
              <a:gd name="connsiteY0" fmla="*/ 104097 h 6154059"/>
              <a:gd name="connsiteX1" fmla="*/ 5503709 w 5503709"/>
              <a:gd name="connsiteY1" fmla="*/ 111531 h 6154059"/>
              <a:gd name="connsiteX2" fmla="*/ 5462588 w 5503709"/>
              <a:gd name="connsiteY2" fmla="*/ 1014547 h 6154059"/>
              <a:gd name="connsiteX3" fmla="*/ 5462588 w 5503709"/>
              <a:gd name="connsiteY3" fmla="*/ 6154059 h 6154059"/>
              <a:gd name="connsiteX4" fmla="*/ 0 w 5503709"/>
              <a:gd name="connsiteY4" fmla="*/ 6154059 h 6154059"/>
              <a:gd name="connsiteX5" fmla="*/ 0 w 5503709"/>
              <a:gd name="connsiteY5" fmla="*/ 104097 h 6154059"/>
              <a:gd name="connsiteX0" fmla="*/ 0 w 5503709"/>
              <a:gd name="connsiteY0" fmla="*/ 143333 h 6193295"/>
              <a:gd name="connsiteX1" fmla="*/ 5503709 w 5503709"/>
              <a:gd name="connsiteY1" fmla="*/ 150767 h 6193295"/>
              <a:gd name="connsiteX2" fmla="*/ 5462588 w 5503709"/>
              <a:gd name="connsiteY2" fmla="*/ 1053783 h 6193295"/>
              <a:gd name="connsiteX3" fmla="*/ 5462588 w 5503709"/>
              <a:gd name="connsiteY3" fmla="*/ 6193295 h 6193295"/>
              <a:gd name="connsiteX4" fmla="*/ 0 w 5503709"/>
              <a:gd name="connsiteY4" fmla="*/ 6193295 h 6193295"/>
              <a:gd name="connsiteX5" fmla="*/ 0 w 5503709"/>
              <a:gd name="connsiteY5" fmla="*/ 143333 h 6193295"/>
              <a:gd name="connsiteX0" fmla="*/ 0 w 5503709"/>
              <a:gd name="connsiteY0" fmla="*/ 143333 h 6193295"/>
              <a:gd name="connsiteX1" fmla="*/ 5503709 w 5503709"/>
              <a:gd name="connsiteY1" fmla="*/ 150767 h 6193295"/>
              <a:gd name="connsiteX2" fmla="*/ 5462588 w 5503709"/>
              <a:gd name="connsiteY2" fmla="*/ 1053783 h 6193295"/>
              <a:gd name="connsiteX3" fmla="*/ 4786080 w 5503709"/>
              <a:gd name="connsiteY3" fmla="*/ 6193295 h 6193295"/>
              <a:gd name="connsiteX4" fmla="*/ 0 w 5503709"/>
              <a:gd name="connsiteY4" fmla="*/ 6193295 h 6193295"/>
              <a:gd name="connsiteX5" fmla="*/ 0 w 5503709"/>
              <a:gd name="connsiteY5" fmla="*/ 143333 h 6193295"/>
              <a:gd name="connsiteX0" fmla="*/ 0 w 5693046"/>
              <a:gd name="connsiteY0" fmla="*/ 143333 h 6193295"/>
              <a:gd name="connsiteX1" fmla="*/ 5503709 w 5693046"/>
              <a:gd name="connsiteY1" fmla="*/ 150767 h 6193295"/>
              <a:gd name="connsiteX2" fmla="*/ 5693046 w 5693046"/>
              <a:gd name="connsiteY2" fmla="*/ 3179949 h 6193295"/>
              <a:gd name="connsiteX3" fmla="*/ 4786080 w 5693046"/>
              <a:gd name="connsiteY3" fmla="*/ 6193295 h 6193295"/>
              <a:gd name="connsiteX4" fmla="*/ 0 w 5693046"/>
              <a:gd name="connsiteY4" fmla="*/ 6193295 h 6193295"/>
              <a:gd name="connsiteX5" fmla="*/ 0 w 5693046"/>
              <a:gd name="connsiteY5" fmla="*/ 143333 h 6193295"/>
              <a:gd name="connsiteX0" fmla="*/ 0 w 5705796"/>
              <a:gd name="connsiteY0" fmla="*/ 143333 h 6193295"/>
              <a:gd name="connsiteX1" fmla="*/ 5503709 w 5705796"/>
              <a:gd name="connsiteY1" fmla="*/ 150767 h 6193295"/>
              <a:gd name="connsiteX2" fmla="*/ 5693046 w 5705796"/>
              <a:gd name="connsiteY2" fmla="*/ 3179949 h 6193295"/>
              <a:gd name="connsiteX3" fmla="*/ 4786080 w 5705796"/>
              <a:gd name="connsiteY3" fmla="*/ 6193295 h 6193295"/>
              <a:gd name="connsiteX4" fmla="*/ 0 w 5705796"/>
              <a:gd name="connsiteY4" fmla="*/ 6193295 h 6193295"/>
              <a:gd name="connsiteX5" fmla="*/ 0 w 5705796"/>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1920240 w 5708471"/>
              <a:gd name="connsiteY0" fmla="*/ 80600 h 6267722"/>
              <a:gd name="connsiteX1" fmla="*/ 5503709 w 5708471"/>
              <a:gd name="connsiteY1" fmla="*/ 225194 h 6267722"/>
              <a:gd name="connsiteX2" fmla="*/ 5693046 w 5708471"/>
              <a:gd name="connsiteY2" fmla="*/ 3254376 h 6267722"/>
              <a:gd name="connsiteX3" fmla="*/ 4786080 w 5708471"/>
              <a:gd name="connsiteY3" fmla="*/ 6267722 h 6267722"/>
              <a:gd name="connsiteX4" fmla="*/ 0 w 5708471"/>
              <a:gd name="connsiteY4" fmla="*/ 6267722 h 6267722"/>
              <a:gd name="connsiteX5" fmla="*/ 1920240 w 5708471"/>
              <a:gd name="connsiteY5" fmla="*/ 80600 h 6267722"/>
              <a:gd name="connsiteX0" fmla="*/ 0 w 3788231"/>
              <a:gd name="connsiteY0" fmla="*/ 80600 h 6322586"/>
              <a:gd name="connsiteX1" fmla="*/ 3583469 w 3788231"/>
              <a:gd name="connsiteY1" fmla="*/ 225194 h 6322586"/>
              <a:gd name="connsiteX2" fmla="*/ 3772806 w 3788231"/>
              <a:gd name="connsiteY2" fmla="*/ 3254376 h 6322586"/>
              <a:gd name="connsiteX3" fmla="*/ 2865840 w 3788231"/>
              <a:gd name="connsiteY3" fmla="*/ 6267722 h 6322586"/>
              <a:gd name="connsiteX4" fmla="*/ 91440 w 3788231"/>
              <a:gd name="connsiteY4" fmla="*/ 6322586 h 6322586"/>
              <a:gd name="connsiteX5" fmla="*/ 0 w 3788231"/>
              <a:gd name="connsiteY5" fmla="*/ 80600 h 6322586"/>
              <a:gd name="connsiteX0" fmla="*/ 0 w 3788231"/>
              <a:gd name="connsiteY0" fmla="*/ 80600 h 6286010"/>
              <a:gd name="connsiteX1" fmla="*/ 3583469 w 3788231"/>
              <a:gd name="connsiteY1" fmla="*/ 225194 h 6286010"/>
              <a:gd name="connsiteX2" fmla="*/ 3772806 w 3788231"/>
              <a:gd name="connsiteY2" fmla="*/ 3254376 h 6286010"/>
              <a:gd name="connsiteX3" fmla="*/ 2865840 w 3788231"/>
              <a:gd name="connsiteY3" fmla="*/ 6267722 h 6286010"/>
              <a:gd name="connsiteX4" fmla="*/ 0 w 3788231"/>
              <a:gd name="connsiteY4" fmla="*/ 6286010 h 6286010"/>
              <a:gd name="connsiteX5" fmla="*/ 0 w 3788231"/>
              <a:gd name="connsiteY5" fmla="*/ 80600 h 6286010"/>
              <a:gd name="connsiteX0" fmla="*/ 28575 w 3788231"/>
              <a:gd name="connsiteY0" fmla="*/ 81647 h 6283882"/>
              <a:gd name="connsiteX1" fmla="*/ 3583469 w 3788231"/>
              <a:gd name="connsiteY1" fmla="*/ 223066 h 6283882"/>
              <a:gd name="connsiteX2" fmla="*/ 3772806 w 3788231"/>
              <a:gd name="connsiteY2" fmla="*/ 3252248 h 6283882"/>
              <a:gd name="connsiteX3" fmla="*/ 2865840 w 3788231"/>
              <a:gd name="connsiteY3" fmla="*/ 6265594 h 6283882"/>
              <a:gd name="connsiteX4" fmla="*/ 0 w 3788231"/>
              <a:gd name="connsiteY4" fmla="*/ 6283882 h 6283882"/>
              <a:gd name="connsiteX5" fmla="*/ 28575 w 3788231"/>
              <a:gd name="connsiteY5" fmla="*/ 81647 h 6283882"/>
              <a:gd name="connsiteX0" fmla="*/ 41275 w 3800931"/>
              <a:gd name="connsiteY0" fmla="*/ 81647 h 6274357"/>
              <a:gd name="connsiteX1" fmla="*/ 3596169 w 3800931"/>
              <a:gd name="connsiteY1" fmla="*/ 223066 h 6274357"/>
              <a:gd name="connsiteX2" fmla="*/ 3785506 w 3800931"/>
              <a:gd name="connsiteY2" fmla="*/ 3252248 h 6274357"/>
              <a:gd name="connsiteX3" fmla="*/ 2878540 w 3800931"/>
              <a:gd name="connsiteY3" fmla="*/ 6265594 h 6274357"/>
              <a:gd name="connsiteX4" fmla="*/ 0 w 3800931"/>
              <a:gd name="connsiteY4" fmla="*/ 6274357 h 6274357"/>
              <a:gd name="connsiteX5" fmla="*/ 41275 w 3800931"/>
              <a:gd name="connsiteY5" fmla="*/ 81647 h 6274357"/>
              <a:gd name="connsiteX0" fmla="*/ 31750 w 3791406"/>
              <a:gd name="connsiteY0" fmla="*/ 81647 h 6277532"/>
              <a:gd name="connsiteX1" fmla="*/ 3586644 w 3791406"/>
              <a:gd name="connsiteY1" fmla="*/ 223066 h 6277532"/>
              <a:gd name="connsiteX2" fmla="*/ 3775981 w 3791406"/>
              <a:gd name="connsiteY2" fmla="*/ 3252248 h 6277532"/>
              <a:gd name="connsiteX3" fmla="*/ 2869015 w 3791406"/>
              <a:gd name="connsiteY3" fmla="*/ 6265594 h 6277532"/>
              <a:gd name="connsiteX4" fmla="*/ 0 w 3791406"/>
              <a:gd name="connsiteY4" fmla="*/ 6277532 h 6277532"/>
              <a:gd name="connsiteX5" fmla="*/ 31750 w 3791406"/>
              <a:gd name="connsiteY5" fmla="*/ 81647 h 6277532"/>
              <a:gd name="connsiteX0" fmla="*/ 31750 w 3791406"/>
              <a:gd name="connsiteY0" fmla="*/ 35321 h 6231206"/>
              <a:gd name="connsiteX1" fmla="*/ 3586644 w 3791406"/>
              <a:gd name="connsiteY1" fmla="*/ 176740 h 6231206"/>
              <a:gd name="connsiteX2" fmla="*/ 3775981 w 3791406"/>
              <a:gd name="connsiteY2" fmla="*/ 3205922 h 6231206"/>
              <a:gd name="connsiteX3" fmla="*/ 2869015 w 3791406"/>
              <a:gd name="connsiteY3" fmla="*/ 6219268 h 6231206"/>
              <a:gd name="connsiteX4" fmla="*/ 0 w 3791406"/>
              <a:gd name="connsiteY4" fmla="*/ 6231206 h 6231206"/>
              <a:gd name="connsiteX5" fmla="*/ 31750 w 3791406"/>
              <a:gd name="connsiteY5" fmla="*/ 35321 h 6231206"/>
              <a:gd name="connsiteX0" fmla="*/ 31750 w 3791406"/>
              <a:gd name="connsiteY0" fmla="*/ 19801 h 6215686"/>
              <a:gd name="connsiteX1" fmla="*/ 3586644 w 3791406"/>
              <a:gd name="connsiteY1" fmla="*/ 161220 h 6215686"/>
              <a:gd name="connsiteX2" fmla="*/ 3775981 w 3791406"/>
              <a:gd name="connsiteY2" fmla="*/ 3190402 h 6215686"/>
              <a:gd name="connsiteX3" fmla="*/ 2869015 w 3791406"/>
              <a:gd name="connsiteY3" fmla="*/ 6203748 h 6215686"/>
              <a:gd name="connsiteX4" fmla="*/ 0 w 3791406"/>
              <a:gd name="connsiteY4" fmla="*/ 6215686 h 6215686"/>
              <a:gd name="connsiteX5" fmla="*/ 31750 w 3791406"/>
              <a:gd name="connsiteY5" fmla="*/ 19801 h 6215686"/>
              <a:gd name="connsiteX0" fmla="*/ 31750 w 3791406"/>
              <a:gd name="connsiteY0" fmla="*/ 9351 h 6205236"/>
              <a:gd name="connsiteX1" fmla="*/ 3586644 w 3791406"/>
              <a:gd name="connsiteY1" fmla="*/ 150770 h 6205236"/>
              <a:gd name="connsiteX2" fmla="*/ 3775981 w 3791406"/>
              <a:gd name="connsiteY2" fmla="*/ 3179952 h 6205236"/>
              <a:gd name="connsiteX3" fmla="*/ 2869015 w 3791406"/>
              <a:gd name="connsiteY3" fmla="*/ 6193298 h 6205236"/>
              <a:gd name="connsiteX4" fmla="*/ 0 w 3791406"/>
              <a:gd name="connsiteY4" fmla="*/ 6205236 h 6205236"/>
              <a:gd name="connsiteX5" fmla="*/ 31750 w 3791406"/>
              <a:gd name="connsiteY5" fmla="*/ 9351 h 6205236"/>
              <a:gd name="connsiteX0" fmla="*/ 15875 w 3791406"/>
              <a:gd name="connsiteY0" fmla="*/ 11826 h 6201361"/>
              <a:gd name="connsiteX1" fmla="*/ 3586644 w 3791406"/>
              <a:gd name="connsiteY1" fmla="*/ 146895 h 6201361"/>
              <a:gd name="connsiteX2" fmla="*/ 3775981 w 3791406"/>
              <a:gd name="connsiteY2" fmla="*/ 3176077 h 6201361"/>
              <a:gd name="connsiteX3" fmla="*/ 2869015 w 3791406"/>
              <a:gd name="connsiteY3" fmla="*/ 6189423 h 6201361"/>
              <a:gd name="connsiteX4" fmla="*/ 0 w 3791406"/>
              <a:gd name="connsiteY4" fmla="*/ 6201361 h 6201361"/>
              <a:gd name="connsiteX5" fmla="*/ 15875 w 3791406"/>
              <a:gd name="connsiteY5" fmla="*/ 11826 h 6201361"/>
              <a:gd name="connsiteX0" fmla="*/ 22225 w 3797756"/>
              <a:gd name="connsiteY0" fmla="*/ 11826 h 6198186"/>
              <a:gd name="connsiteX1" fmla="*/ 3592994 w 3797756"/>
              <a:gd name="connsiteY1" fmla="*/ 146895 h 6198186"/>
              <a:gd name="connsiteX2" fmla="*/ 3782331 w 3797756"/>
              <a:gd name="connsiteY2" fmla="*/ 3176077 h 6198186"/>
              <a:gd name="connsiteX3" fmla="*/ 2875365 w 3797756"/>
              <a:gd name="connsiteY3" fmla="*/ 6189423 h 6198186"/>
              <a:gd name="connsiteX4" fmla="*/ 0 w 3797756"/>
              <a:gd name="connsiteY4" fmla="*/ 6198186 h 6198186"/>
              <a:gd name="connsiteX5" fmla="*/ 22225 w 3797756"/>
              <a:gd name="connsiteY5" fmla="*/ 11826 h 6198186"/>
              <a:gd name="connsiteX0" fmla="*/ 271 w 3775802"/>
              <a:gd name="connsiteY0" fmla="*/ 11826 h 6195011"/>
              <a:gd name="connsiteX1" fmla="*/ 3571040 w 3775802"/>
              <a:gd name="connsiteY1" fmla="*/ 146895 h 6195011"/>
              <a:gd name="connsiteX2" fmla="*/ 3760377 w 3775802"/>
              <a:gd name="connsiteY2" fmla="*/ 3176077 h 6195011"/>
              <a:gd name="connsiteX3" fmla="*/ 2853411 w 3775802"/>
              <a:gd name="connsiteY3" fmla="*/ 6189423 h 6195011"/>
              <a:gd name="connsiteX4" fmla="*/ 63771 w 3775802"/>
              <a:gd name="connsiteY4" fmla="*/ 6195011 h 6195011"/>
              <a:gd name="connsiteX5" fmla="*/ 271 w 3775802"/>
              <a:gd name="connsiteY5" fmla="*/ 11826 h 6195011"/>
              <a:gd name="connsiteX0" fmla="*/ 3175 w 3778706"/>
              <a:gd name="connsiteY0" fmla="*/ 11826 h 6189423"/>
              <a:gd name="connsiteX1" fmla="*/ 3573944 w 3778706"/>
              <a:gd name="connsiteY1" fmla="*/ 146895 h 6189423"/>
              <a:gd name="connsiteX2" fmla="*/ 3763281 w 3778706"/>
              <a:gd name="connsiteY2" fmla="*/ 3176077 h 6189423"/>
              <a:gd name="connsiteX3" fmla="*/ 2856315 w 3778706"/>
              <a:gd name="connsiteY3" fmla="*/ 6189423 h 6189423"/>
              <a:gd name="connsiteX4" fmla="*/ 0 w 3778706"/>
              <a:gd name="connsiteY4" fmla="*/ 6188661 h 6189423"/>
              <a:gd name="connsiteX5" fmla="*/ 3175 w 3778706"/>
              <a:gd name="connsiteY5" fmla="*/ 11826 h 61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6" h="6189423">
                <a:moveTo>
                  <a:pt x="3175" y="11826"/>
                </a:moveTo>
                <a:cubicBezTo>
                  <a:pt x="490152" y="19105"/>
                  <a:pt x="977762" y="-69160"/>
                  <a:pt x="3573944" y="146895"/>
                </a:cubicBezTo>
                <a:cubicBezTo>
                  <a:pt x="3681661" y="1164056"/>
                  <a:pt x="3826549" y="2114311"/>
                  <a:pt x="3763281" y="3176077"/>
                </a:cubicBezTo>
                <a:cubicBezTo>
                  <a:pt x="3557603" y="4210263"/>
                  <a:pt x="3232979" y="5214711"/>
                  <a:pt x="2856315" y="6189423"/>
                </a:cubicBezTo>
                <a:lnTo>
                  <a:pt x="0" y="6188661"/>
                </a:lnTo>
                <a:cubicBezTo>
                  <a:pt x="5292" y="4125483"/>
                  <a:pt x="-2117" y="2075004"/>
                  <a:pt x="3175" y="11826"/>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defRPr>
            </a:lvl1pPr>
          </a:lstStyle>
          <a:p>
            <a:r>
              <a:rPr lang="en-US" dirty="0"/>
              <a:t>Click icon below to add picture</a:t>
            </a:r>
          </a:p>
        </p:txBody>
      </p:sp>
      <p:pic>
        <p:nvPicPr>
          <p:cNvPr id="26" name="Picture 2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spTree>
    <p:extLst>
      <p:ext uri="{BB962C8B-B14F-4D97-AF65-F5344CB8AC3E}">
        <p14:creationId xmlns:p14="http://schemas.microsoft.com/office/powerpoint/2010/main" val="130335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with image right 2">
    <p:bg>
      <p:bgRef idx="1001">
        <a:schemeClr val="bg1"/>
      </p:bgRef>
    </p:bg>
    <p:spTree>
      <p:nvGrpSpPr>
        <p:cNvPr id="1" name=""/>
        <p:cNvGrpSpPr/>
        <p:nvPr/>
      </p:nvGrpSpPr>
      <p:grpSpPr>
        <a:xfrm>
          <a:off x="0" y="0"/>
          <a:ext cx="0" cy="0"/>
          <a:chOff x="0" y="0"/>
          <a:chExt cx="0" cy="0"/>
        </a:xfrm>
      </p:grpSpPr>
      <p:sp>
        <p:nvSpPr>
          <p:cNvPr id="8" name="Freeform 7"/>
          <p:cNvSpPr/>
          <p:nvPr userDrawn="1"/>
        </p:nvSpPr>
        <p:spPr>
          <a:xfrm flipH="1">
            <a:off x="5156679" y="-3176"/>
            <a:ext cx="2708729" cy="1440827"/>
          </a:xfrm>
          <a:custGeom>
            <a:avLst/>
            <a:gdLst>
              <a:gd name="connsiteX0" fmla="*/ 0 w 2661104"/>
              <a:gd name="connsiteY0" fmla="*/ 0 h 1418602"/>
              <a:gd name="connsiteX1" fmla="*/ 833275 w 2661104"/>
              <a:gd name="connsiteY1" fmla="*/ 0 h 1418602"/>
              <a:gd name="connsiteX2" fmla="*/ 2450968 w 2661104"/>
              <a:gd name="connsiteY2" fmla="*/ 1212297 h 1418602"/>
              <a:gd name="connsiteX3" fmla="*/ 2661104 w 2661104"/>
              <a:gd name="connsiteY3" fmla="*/ 1418602 h 1418602"/>
              <a:gd name="connsiteX4" fmla="*/ 2605866 w 2661104"/>
              <a:gd name="connsiteY4" fmla="*/ 1382644 h 1418602"/>
              <a:gd name="connsiteX5" fmla="*/ 445260 w 2661104"/>
              <a:gd name="connsiteY5" fmla="*/ 207296 h 1418602"/>
              <a:gd name="connsiteX6" fmla="*/ 0 w 2661104"/>
              <a:gd name="connsiteY6" fmla="*/ 0 h 1418602"/>
              <a:gd name="connsiteX0" fmla="*/ 0 w 2661104"/>
              <a:gd name="connsiteY0" fmla="*/ 22225 h 1440827"/>
              <a:gd name="connsiteX1" fmla="*/ 823750 w 2661104"/>
              <a:gd name="connsiteY1" fmla="*/ 0 h 1440827"/>
              <a:gd name="connsiteX2" fmla="*/ 2450968 w 2661104"/>
              <a:gd name="connsiteY2" fmla="*/ 1234522 h 1440827"/>
              <a:gd name="connsiteX3" fmla="*/ 2661104 w 2661104"/>
              <a:gd name="connsiteY3" fmla="*/ 1440827 h 1440827"/>
              <a:gd name="connsiteX4" fmla="*/ 2605866 w 2661104"/>
              <a:gd name="connsiteY4" fmla="*/ 1404869 h 1440827"/>
              <a:gd name="connsiteX5" fmla="*/ 445260 w 2661104"/>
              <a:gd name="connsiteY5" fmla="*/ 229521 h 1440827"/>
              <a:gd name="connsiteX6" fmla="*/ 0 w 2661104"/>
              <a:gd name="connsiteY6" fmla="*/ 22225 h 1440827"/>
              <a:gd name="connsiteX0" fmla="*/ 0 w 2692854"/>
              <a:gd name="connsiteY0" fmla="*/ 3175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3175 h 1440827"/>
              <a:gd name="connsiteX0" fmla="*/ 0 w 2692854"/>
              <a:gd name="connsiteY0" fmla="*/ 6350 h 1440827"/>
              <a:gd name="connsiteX1" fmla="*/ 855500 w 2692854"/>
              <a:gd name="connsiteY1" fmla="*/ 0 h 1440827"/>
              <a:gd name="connsiteX2" fmla="*/ 2482718 w 2692854"/>
              <a:gd name="connsiteY2" fmla="*/ 1234522 h 1440827"/>
              <a:gd name="connsiteX3" fmla="*/ 2692854 w 2692854"/>
              <a:gd name="connsiteY3" fmla="*/ 1440827 h 1440827"/>
              <a:gd name="connsiteX4" fmla="*/ 2637616 w 2692854"/>
              <a:gd name="connsiteY4" fmla="*/ 1404869 h 1440827"/>
              <a:gd name="connsiteX5" fmla="*/ 477010 w 2692854"/>
              <a:gd name="connsiteY5" fmla="*/ 229521 h 1440827"/>
              <a:gd name="connsiteX6" fmla="*/ 0 w 2692854"/>
              <a:gd name="connsiteY6" fmla="*/ 6350 h 1440827"/>
              <a:gd name="connsiteX0" fmla="*/ 0 w 2696029"/>
              <a:gd name="connsiteY0" fmla="*/ 0 h 1440827"/>
              <a:gd name="connsiteX1" fmla="*/ 858675 w 2696029"/>
              <a:gd name="connsiteY1" fmla="*/ 0 h 1440827"/>
              <a:gd name="connsiteX2" fmla="*/ 2485893 w 2696029"/>
              <a:gd name="connsiteY2" fmla="*/ 1234522 h 1440827"/>
              <a:gd name="connsiteX3" fmla="*/ 2696029 w 2696029"/>
              <a:gd name="connsiteY3" fmla="*/ 1440827 h 1440827"/>
              <a:gd name="connsiteX4" fmla="*/ 2640791 w 2696029"/>
              <a:gd name="connsiteY4" fmla="*/ 1404869 h 1440827"/>
              <a:gd name="connsiteX5" fmla="*/ 480185 w 2696029"/>
              <a:gd name="connsiteY5" fmla="*/ 229521 h 1440827"/>
              <a:gd name="connsiteX6" fmla="*/ 0 w 2696029"/>
              <a:gd name="connsiteY6" fmla="*/ 0 h 1440827"/>
              <a:gd name="connsiteX0" fmla="*/ 0 w 2708729"/>
              <a:gd name="connsiteY0" fmla="*/ 0 h 1440827"/>
              <a:gd name="connsiteX1" fmla="*/ 871375 w 2708729"/>
              <a:gd name="connsiteY1" fmla="*/ 0 h 1440827"/>
              <a:gd name="connsiteX2" fmla="*/ 2498593 w 2708729"/>
              <a:gd name="connsiteY2" fmla="*/ 1234522 h 1440827"/>
              <a:gd name="connsiteX3" fmla="*/ 2708729 w 2708729"/>
              <a:gd name="connsiteY3" fmla="*/ 1440827 h 1440827"/>
              <a:gd name="connsiteX4" fmla="*/ 2653491 w 2708729"/>
              <a:gd name="connsiteY4" fmla="*/ 1404869 h 1440827"/>
              <a:gd name="connsiteX5" fmla="*/ 492885 w 2708729"/>
              <a:gd name="connsiteY5" fmla="*/ 229521 h 1440827"/>
              <a:gd name="connsiteX6" fmla="*/ 0 w 2708729"/>
              <a:gd name="connsiteY6" fmla="*/ 0 h 1440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8729" h="1440827">
                <a:moveTo>
                  <a:pt x="0" y="0"/>
                </a:moveTo>
                <a:lnTo>
                  <a:pt x="871375" y="0"/>
                </a:lnTo>
                <a:cubicBezTo>
                  <a:pt x="1347100" y="320234"/>
                  <a:pt x="1983063" y="755066"/>
                  <a:pt x="2498593" y="1234522"/>
                </a:cubicBezTo>
                <a:lnTo>
                  <a:pt x="2708729" y="1440827"/>
                </a:lnTo>
                <a:lnTo>
                  <a:pt x="2653491" y="1404869"/>
                </a:lnTo>
                <a:cubicBezTo>
                  <a:pt x="2354584" y="1214301"/>
                  <a:pt x="1486222" y="706715"/>
                  <a:pt x="492885" y="229521"/>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userDrawn="1"/>
        </p:nvSpPr>
        <p:spPr>
          <a:xfrm flipH="1">
            <a:off x="5171712" y="1440816"/>
            <a:ext cx="1219532" cy="5429884"/>
          </a:xfrm>
          <a:custGeom>
            <a:avLst/>
            <a:gdLst>
              <a:gd name="connsiteX0" fmla="*/ 1219502 w 1219532"/>
              <a:gd name="connsiteY0" fmla="*/ 0 h 5429884"/>
              <a:gd name="connsiteX1" fmla="*/ 1219532 w 1219532"/>
              <a:gd name="connsiteY1" fmla="*/ 30 h 5429884"/>
              <a:gd name="connsiteX2" fmla="*/ 617437 w 1219532"/>
              <a:gd name="connsiteY2" fmla="*/ 5429884 h 5429884"/>
              <a:gd name="connsiteX3" fmla="*/ 0 w 1219532"/>
              <a:gd name="connsiteY3" fmla="*/ 5428857 h 5429884"/>
              <a:gd name="connsiteX4" fmla="*/ 0 w 1219532"/>
              <a:gd name="connsiteY4" fmla="*/ 5423534 h 5429884"/>
              <a:gd name="connsiteX5" fmla="*/ 9526 w 1219532"/>
              <a:gd name="connsiteY5" fmla="*/ 5423534 h 5429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532" h="5429884">
                <a:moveTo>
                  <a:pt x="1219502" y="0"/>
                </a:moveTo>
                <a:lnTo>
                  <a:pt x="1219532" y="30"/>
                </a:lnTo>
                <a:lnTo>
                  <a:pt x="617437" y="5429884"/>
                </a:lnTo>
                <a:lnTo>
                  <a:pt x="0" y="5428857"/>
                </a:lnTo>
                <a:lnTo>
                  <a:pt x="0" y="5423534"/>
                </a:lnTo>
                <a:lnTo>
                  <a:pt x="9526" y="5423534"/>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12"/>
          <p:cNvSpPr>
            <a:spLocks noGrp="1"/>
          </p:cNvSpPr>
          <p:nvPr>
            <p:ph type="body" sz="quarter" idx="11" hasCustomPrompt="1"/>
          </p:nvPr>
        </p:nvSpPr>
        <p:spPr>
          <a:xfrm>
            <a:off x="697237" y="2681288"/>
            <a:ext cx="4389114"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697236" y="3184482"/>
            <a:ext cx="4389115"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697236" y="4769643"/>
            <a:ext cx="4573573"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3" y="381459"/>
            <a:ext cx="1344795" cy="743147"/>
          </a:xfrm>
          <a:prstGeom prst="rect">
            <a:avLst/>
          </a:prstGeom>
        </p:spPr>
      </p:pic>
      <p:sp>
        <p:nvSpPr>
          <p:cNvPr id="7" name="Picture Placeholder 12"/>
          <p:cNvSpPr>
            <a:spLocks noGrp="1"/>
          </p:cNvSpPr>
          <p:nvPr>
            <p:ph type="pic" sz="quarter" idx="14" hasCustomPrompt="1"/>
          </p:nvPr>
        </p:nvSpPr>
        <p:spPr>
          <a:xfrm flipH="1">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spTree>
    <p:extLst>
      <p:ext uri="{BB962C8B-B14F-4D97-AF65-F5344CB8AC3E}">
        <p14:creationId xmlns:p14="http://schemas.microsoft.com/office/powerpoint/2010/main" val="10186442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with image left 2">
    <p:bg>
      <p:bgRef idx="1001">
        <a:schemeClr val="bg1"/>
      </p:bgRef>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4336549" y="2681288"/>
            <a:ext cx="4299306"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4336548" y="3175429"/>
            <a:ext cx="429930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4336549" y="4769643"/>
            <a:ext cx="4389114"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5" name="TextBox 14"/>
          <p:cNvSpPr txBox="1">
            <a:spLocks/>
          </p:cNvSpPr>
          <p:nvPr userDrawn="1"/>
        </p:nvSpPr>
        <p:spPr>
          <a:xfrm>
            <a:off x="2808483" y="3824449"/>
            <a:ext cx="940694" cy="3042696"/>
          </a:xfrm>
          <a:custGeom>
            <a:avLst/>
            <a:gdLst>
              <a:gd name="connsiteX0" fmla="*/ 940694 w 940694"/>
              <a:gd name="connsiteY0" fmla="*/ 0 h 3042696"/>
              <a:gd name="connsiteX1" fmla="*/ 930863 w 940694"/>
              <a:gd name="connsiteY1" fmla="*/ 293732 h 3042696"/>
              <a:gd name="connsiteX2" fmla="*/ 684107 w 940694"/>
              <a:gd name="connsiteY2" fmla="*/ 2408921 h 3042696"/>
              <a:gd name="connsiteX3" fmla="*/ 577814 w 940694"/>
              <a:gd name="connsiteY3" fmla="*/ 2974932 h 3042696"/>
              <a:gd name="connsiteX4" fmla="*/ 565088 w 940694"/>
              <a:gd name="connsiteY4" fmla="*/ 3042696 h 3042696"/>
              <a:gd name="connsiteX5" fmla="*/ 0 w 940694"/>
              <a:gd name="connsiteY5" fmla="*/ 3042696 h 3042696"/>
              <a:gd name="connsiteX6" fmla="*/ 0 w 940694"/>
              <a:gd name="connsiteY6" fmla="*/ 3042695 h 3042696"/>
              <a:gd name="connsiteX7" fmla="*/ 8357 w 940694"/>
              <a:gd name="connsiteY7" fmla="*/ 3042695 h 3042696"/>
              <a:gd name="connsiteX8" fmla="*/ 38235 w 940694"/>
              <a:gd name="connsiteY8" fmla="*/ 2964086 h 3042696"/>
              <a:gd name="connsiteX9" fmla="*/ 242843 w 940694"/>
              <a:gd name="connsiteY9" fmla="*/ 2425753 h 3042696"/>
              <a:gd name="connsiteX10" fmla="*/ 928311 w 940694"/>
              <a:gd name="connsiteY10" fmla="*/ 65588 h 3042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0694" h="3042696">
                <a:moveTo>
                  <a:pt x="940694" y="0"/>
                </a:moveTo>
                <a:lnTo>
                  <a:pt x="930863" y="293732"/>
                </a:lnTo>
                <a:cubicBezTo>
                  <a:pt x="896378" y="1051293"/>
                  <a:pt x="802043" y="1741153"/>
                  <a:pt x="684107" y="2408921"/>
                </a:cubicBezTo>
                <a:lnTo>
                  <a:pt x="577814" y="2974932"/>
                </a:lnTo>
                <a:lnTo>
                  <a:pt x="565088" y="3042696"/>
                </a:lnTo>
                <a:lnTo>
                  <a:pt x="0" y="3042696"/>
                </a:lnTo>
                <a:lnTo>
                  <a:pt x="0" y="3042695"/>
                </a:lnTo>
                <a:lnTo>
                  <a:pt x="8357" y="3042695"/>
                </a:lnTo>
                <a:lnTo>
                  <a:pt x="38235" y="2964086"/>
                </a:lnTo>
                <a:lnTo>
                  <a:pt x="242843" y="2425753"/>
                </a:lnTo>
                <a:cubicBezTo>
                  <a:pt x="510320" y="1698400"/>
                  <a:pt x="752553" y="937203"/>
                  <a:pt x="928311" y="65588"/>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a:off x="3547606" y="820638"/>
            <a:ext cx="475808" cy="3003811"/>
          </a:xfrm>
          <a:custGeom>
            <a:avLst/>
            <a:gdLst>
              <a:gd name="connsiteX0" fmla="*/ 0 w 515930"/>
              <a:gd name="connsiteY0" fmla="*/ 0 h 3006986"/>
              <a:gd name="connsiteX1" fmla="*/ 40122 w 515930"/>
              <a:gd name="connsiteY1" fmla="*/ 3291 h 3006986"/>
              <a:gd name="connsiteX2" fmla="*/ 515930 w 515930"/>
              <a:gd name="connsiteY2" fmla="*/ 49906 h 3006986"/>
              <a:gd name="connsiteX3" fmla="*/ 292022 w 515930"/>
              <a:gd name="connsiteY3" fmla="*/ 2740393 h 3006986"/>
              <a:gd name="connsiteX4" fmla="*/ 241692 w 515930"/>
              <a:gd name="connsiteY4" fmla="*/ 3006986 h 3006986"/>
              <a:gd name="connsiteX5" fmla="*/ 242870 w 515930"/>
              <a:gd name="connsiteY5" fmla="*/ 2971771 h 3006986"/>
              <a:gd name="connsiteX6" fmla="*/ 61475 w 515930"/>
              <a:gd name="connsiteY6" fmla="*/ 369997 h 3006986"/>
              <a:gd name="connsiteX7" fmla="*/ 0 w 515930"/>
              <a:gd name="connsiteY7" fmla="*/ 0 h 3006986"/>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21353 w 475808"/>
              <a:gd name="connsiteY6" fmla="*/ 366822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 name="connsiteX0" fmla="*/ 1153 w 475808"/>
              <a:gd name="connsiteY0" fmla="*/ 0 h 3003811"/>
              <a:gd name="connsiteX1" fmla="*/ 0 w 475808"/>
              <a:gd name="connsiteY1" fmla="*/ 116 h 3003811"/>
              <a:gd name="connsiteX2" fmla="*/ 475808 w 475808"/>
              <a:gd name="connsiteY2" fmla="*/ 46731 h 3003811"/>
              <a:gd name="connsiteX3" fmla="*/ 251900 w 475808"/>
              <a:gd name="connsiteY3" fmla="*/ 2737218 h 3003811"/>
              <a:gd name="connsiteX4" fmla="*/ 201570 w 475808"/>
              <a:gd name="connsiteY4" fmla="*/ 3003811 h 3003811"/>
              <a:gd name="connsiteX5" fmla="*/ 202748 w 475808"/>
              <a:gd name="connsiteY5" fmla="*/ 2968596 h 3003811"/>
              <a:gd name="connsiteX6" fmla="*/ 43578 w 475808"/>
              <a:gd name="connsiteY6" fmla="*/ 369997 h 3003811"/>
              <a:gd name="connsiteX7" fmla="*/ 1153 w 475808"/>
              <a:gd name="connsiteY7" fmla="*/ 0 h 300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5808" h="3003811">
                <a:moveTo>
                  <a:pt x="1153" y="0"/>
                </a:moveTo>
                <a:lnTo>
                  <a:pt x="0" y="116"/>
                </a:lnTo>
                <a:lnTo>
                  <a:pt x="475808" y="46731"/>
                </a:lnTo>
                <a:cubicBezTo>
                  <a:pt x="474427" y="1069625"/>
                  <a:pt x="390584" y="1949355"/>
                  <a:pt x="251900" y="2737218"/>
                </a:cubicBezTo>
                <a:lnTo>
                  <a:pt x="201570" y="3003811"/>
                </a:lnTo>
                <a:cubicBezTo>
                  <a:pt x="201963" y="2992073"/>
                  <a:pt x="202355" y="2980334"/>
                  <a:pt x="202748" y="2968596"/>
                </a:cubicBezTo>
                <a:cubicBezTo>
                  <a:pt x="238444" y="2139960"/>
                  <a:pt x="151962" y="1345056"/>
                  <a:pt x="43578" y="369997"/>
                </a:cubicBezTo>
                <a:lnTo>
                  <a:pt x="1153" y="0"/>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p:txBody>
      </p:sp>
      <p:sp>
        <p:nvSpPr>
          <p:cNvPr id="21" name="Picture Placeholder 3"/>
          <p:cNvSpPr>
            <a:spLocks noGrp="1"/>
          </p:cNvSpPr>
          <p:nvPr>
            <p:ph type="pic" sz="quarter" idx="16" hasCustomPrompt="1"/>
          </p:nvPr>
        </p:nvSpPr>
        <p:spPr>
          <a:xfrm>
            <a:off x="-11555" y="677722"/>
            <a:ext cx="3778706" cy="6189423"/>
          </a:xfrm>
          <a:custGeom>
            <a:avLst/>
            <a:gdLst>
              <a:gd name="connsiteX0" fmla="*/ 0 w 5462588"/>
              <a:gd name="connsiteY0" fmla="*/ 0 h 6049962"/>
              <a:gd name="connsiteX1" fmla="*/ 4552138 w 5462588"/>
              <a:gd name="connsiteY1" fmla="*/ 0 h 6049962"/>
              <a:gd name="connsiteX2" fmla="*/ 5462588 w 5462588"/>
              <a:gd name="connsiteY2" fmla="*/ 910450 h 6049962"/>
              <a:gd name="connsiteX3" fmla="*/ 5462588 w 5462588"/>
              <a:gd name="connsiteY3" fmla="*/ 6049962 h 6049962"/>
              <a:gd name="connsiteX4" fmla="*/ 0 w 5462588"/>
              <a:gd name="connsiteY4" fmla="*/ 6049962 h 6049962"/>
              <a:gd name="connsiteX5" fmla="*/ 0 w 5462588"/>
              <a:gd name="connsiteY5" fmla="*/ 0 h 6049962"/>
              <a:gd name="connsiteX0" fmla="*/ 0 w 5503709"/>
              <a:gd name="connsiteY0" fmla="*/ 0 h 6049962"/>
              <a:gd name="connsiteX1" fmla="*/ 5503709 w 5503709"/>
              <a:gd name="connsiteY1" fmla="*/ 7434 h 6049962"/>
              <a:gd name="connsiteX2" fmla="*/ 5462588 w 5503709"/>
              <a:gd name="connsiteY2" fmla="*/ 910450 h 6049962"/>
              <a:gd name="connsiteX3" fmla="*/ 5462588 w 5503709"/>
              <a:gd name="connsiteY3" fmla="*/ 6049962 h 6049962"/>
              <a:gd name="connsiteX4" fmla="*/ 0 w 5503709"/>
              <a:gd name="connsiteY4" fmla="*/ 6049962 h 6049962"/>
              <a:gd name="connsiteX5" fmla="*/ 0 w 5503709"/>
              <a:gd name="connsiteY5" fmla="*/ 0 h 6049962"/>
              <a:gd name="connsiteX0" fmla="*/ 0 w 5503709"/>
              <a:gd name="connsiteY0" fmla="*/ 104097 h 6154059"/>
              <a:gd name="connsiteX1" fmla="*/ 5503709 w 5503709"/>
              <a:gd name="connsiteY1" fmla="*/ 111531 h 6154059"/>
              <a:gd name="connsiteX2" fmla="*/ 5462588 w 5503709"/>
              <a:gd name="connsiteY2" fmla="*/ 1014547 h 6154059"/>
              <a:gd name="connsiteX3" fmla="*/ 5462588 w 5503709"/>
              <a:gd name="connsiteY3" fmla="*/ 6154059 h 6154059"/>
              <a:gd name="connsiteX4" fmla="*/ 0 w 5503709"/>
              <a:gd name="connsiteY4" fmla="*/ 6154059 h 6154059"/>
              <a:gd name="connsiteX5" fmla="*/ 0 w 5503709"/>
              <a:gd name="connsiteY5" fmla="*/ 104097 h 6154059"/>
              <a:gd name="connsiteX0" fmla="*/ 0 w 5503709"/>
              <a:gd name="connsiteY0" fmla="*/ 143333 h 6193295"/>
              <a:gd name="connsiteX1" fmla="*/ 5503709 w 5503709"/>
              <a:gd name="connsiteY1" fmla="*/ 150767 h 6193295"/>
              <a:gd name="connsiteX2" fmla="*/ 5462588 w 5503709"/>
              <a:gd name="connsiteY2" fmla="*/ 1053783 h 6193295"/>
              <a:gd name="connsiteX3" fmla="*/ 5462588 w 5503709"/>
              <a:gd name="connsiteY3" fmla="*/ 6193295 h 6193295"/>
              <a:gd name="connsiteX4" fmla="*/ 0 w 5503709"/>
              <a:gd name="connsiteY4" fmla="*/ 6193295 h 6193295"/>
              <a:gd name="connsiteX5" fmla="*/ 0 w 5503709"/>
              <a:gd name="connsiteY5" fmla="*/ 143333 h 6193295"/>
              <a:gd name="connsiteX0" fmla="*/ 0 w 5503709"/>
              <a:gd name="connsiteY0" fmla="*/ 143333 h 6193295"/>
              <a:gd name="connsiteX1" fmla="*/ 5503709 w 5503709"/>
              <a:gd name="connsiteY1" fmla="*/ 150767 h 6193295"/>
              <a:gd name="connsiteX2" fmla="*/ 5462588 w 5503709"/>
              <a:gd name="connsiteY2" fmla="*/ 1053783 h 6193295"/>
              <a:gd name="connsiteX3" fmla="*/ 4786080 w 5503709"/>
              <a:gd name="connsiteY3" fmla="*/ 6193295 h 6193295"/>
              <a:gd name="connsiteX4" fmla="*/ 0 w 5503709"/>
              <a:gd name="connsiteY4" fmla="*/ 6193295 h 6193295"/>
              <a:gd name="connsiteX5" fmla="*/ 0 w 5503709"/>
              <a:gd name="connsiteY5" fmla="*/ 143333 h 6193295"/>
              <a:gd name="connsiteX0" fmla="*/ 0 w 5693046"/>
              <a:gd name="connsiteY0" fmla="*/ 143333 h 6193295"/>
              <a:gd name="connsiteX1" fmla="*/ 5503709 w 5693046"/>
              <a:gd name="connsiteY1" fmla="*/ 150767 h 6193295"/>
              <a:gd name="connsiteX2" fmla="*/ 5693046 w 5693046"/>
              <a:gd name="connsiteY2" fmla="*/ 3179949 h 6193295"/>
              <a:gd name="connsiteX3" fmla="*/ 4786080 w 5693046"/>
              <a:gd name="connsiteY3" fmla="*/ 6193295 h 6193295"/>
              <a:gd name="connsiteX4" fmla="*/ 0 w 5693046"/>
              <a:gd name="connsiteY4" fmla="*/ 6193295 h 6193295"/>
              <a:gd name="connsiteX5" fmla="*/ 0 w 5693046"/>
              <a:gd name="connsiteY5" fmla="*/ 143333 h 6193295"/>
              <a:gd name="connsiteX0" fmla="*/ 0 w 5705796"/>
              <a:gd name="connsiteY0" fmla="*/ 143333 h 6193295"/>
              <a:gd name="connsiteX1" fmla="*/ 5503709 w 5705796"/>
              <a:gd name="connsiteY1" fmla="*/ 150767 h 6193295"/>
              <a:gd name="connsiteX2" fmla="*/ 5693046 w 5705796"/>
              <a:gd name="connsiteY2" fmla="*/ 3179949 h 6193295"/>
              <a:gd name="connsiteX3" fmla="*/ 4786080 w 5705796"/>
              <a:gd name="connsiteY3" fmla="*/ 6193295 h 6193295"/>
              <a:gd name="connsiteX4" fmla="*/ 0 w 5705796"/>
              <a:gd name="connsiteY4" fmla="*/ 6193295 h 6193295"/>
              <a:gd name="connsiteX5" fmla="*/ 0 w 5705796"/>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0 w 5708471"/>
              <a:gd name="connsiteY0" fmla="*/ 143333 h 6193295"/>
              <a:gd name="connsiteX1" fmla="*/ 5503709 w 5708471"/>
              <a:gd name="connsiteY1" fmla="*/ 150767 h 6193295"/>
              <a:gd name="connsiteX2" fmla="*/ 5693046 w 5708471"/>
              <a:gd name="connsiteY2" fmla="*/ 3179949 h 6193295"/>
              <a:gd name="connsiteX3" fmla="*/ 4786080 w 5708471"/>
              <a:gd name="connsiteY3" fmla="*/ 6193295 h 6193295"/>
              <a:gd name="connsiteX4" fmla="*/ 0 w 5708471"/>
              <a:gd name="connsiteY4" fmla="*/ 6193295 h 6193295"/>
              <a:gd name="connsiteX5" fmla="*/ 0 w 5708471"/>
              <a:gd name="connsiteY5" fmla="*/ 143333 h 6193295"/>
              <a:gd name="connsiteX0" fmla="*/ 1920240 w 5708471"/>
              <a:gd name="connsiteY0" fmla="*/ 80600 h 6267722"/>
              <a:gd name="connsiteX1" fmla="*/ 5503709 w 5708471"/>
              <a:gd name="connsiteY1" fmla="*/ 225194 h 6267722"/>
              <a:gd name="connsiteX2" fmla="*/ 5693046 w 5708471"/>
              <a:gd name="connsiteY2" fmla="*/ 3254376 h 6267722"/>
              <a:gd name="connsiteX3" fmla="*/ 4786080 w 5708471"/>
              <a:gd name="connsiteY3" fmla="*/ 6267722 h 6267722"/>
              <a:gd name="connsiteX4" fmla="*/ 0 w 5708471"/>
              <a:gd name="connsiteY4" fmla="*/ 6267722 h 6267722"/>
              <a:gd name="connsiteX5" fmla="*/ 1920240 w 5708471"/>
              <a:gd name="connsiteY5" fmla="*/ 80600 h 6267722"/>
              <a:gd name="connsiteX0" fmla="*/ 0 w 3788231"/>
              <a:gd name="connsiteY0" fmla="*/ 80600 h 6322586"/>
              <a:gd name="connsiteX1" fmla="*/ 3583469 w 3788231"/>
              <a:gd name="connsiteY1" fmla="*/ 225194 h 6322586"/>
              <a:gd name="connsiteX2" fmla="*/ 3772806 w 3788231"/>
              <a:gd name="connsiteY2" fmla="*/ 3254376 h 6322586"/>
              <a:gd name="connsiteX3" fmla="*/ 2865840 w 3788231"/>
              <a:gd name="connsiteY3" fmla="*/ 6267722 h 6322586"/>
              <a:gd name="connsiteX4" fmla="*/ 91440 w 3788231"/>
              <a:gd name="connsiteY4" fmla="*/ 6322586 h 6322586"/>
              <a:gd name="connsiteX5" fmla="*/ 0 w 3788231"/>
              <a:gd name="connsiteY5" fmla="*/ 80600 h 6322586"/>
              <a:gd name="connsiteX0" fmla="*/ 0 w 3788231"/>
              <a:gd name="connsiteY0" fmla="*/ 80600 h 6286010"/>
              <a:gd name="connsiteX1" fmla="*/ 3583469 w 3788231"/>
              <a:gd name="connsiteY1" fmla="*/ 225194 h 6286010"/>
              <a:gd name="connsiteX2" fmla="*/ 3772806 w 3788231"/>
              <a:gd name="connsiteY2" fmla="*/ 3254376 h 6286010"/>
              <a:gd name="connsiteX3" fmla="*/ 2865840 w 3788231"/>
              <a:gd name="connsiteY3" fmla="*/ 6267722 h 6286010"/>
              <a:gd name="connsiteX4" fmla="*/ 0 w 3788231"/>
              <a:gd name="connsiteY4" fmla="*/ 6286010 h 6286010"/>
              <a:gd name="connsiteX5" fmla="*/ 0 w 3788231"/>
              <a:gd name="connsiteY5" fmla="*/ 80600 h 6286010"/>
              <a:gd name="connsiteX0" fmla="*/ 28575 w 3788231"/>
              <a:gd name="connsiteY0" fmla="*/ 81647 h 6283882"/>
              <a:gd name="connsiteX1" fmla="*/ 3583469 w 3788231"/>
              <a:gd name="connsiteY1" fmla="*/ 223066 h 6283882"/>
              <a:gd name="connsiteX2" fmla="*/ 3772806 w 3788231"/>
              <a:gd name="connsiteY2" fmla="*/ 3252248 h 6283882"/>
              <a:gd name="connsiteX3" fmla="*/ 2865840 w 3788231"/>
              <a:gd name="connsiteY3" fmla="*/ 6265594 h 6283882"/>
              <a:gd name="connsiteX4" fmla="*/ 0 w 3788231"/>
              <a:gd name="connsiteY4" fmla="*/ 6283882 h 6283882"/>
              <a:gd name="connsiteX5" fmla="*/ 28575 w 3788231"/>
              <a:gd name="connsiteY5" fmla="*/ 81647 h 6283882"/>
              <a:gd name="connsiteX0" fmla="*/ 41275 w 3800931"/>
              <a:gd name="connsiteY0" fmla="*/ 81647 h 6274357"/>
              <a:gd name="connsiteX1" fmla="*/ 3596169 w 3800931"/>
              <a:gd name="connsiteY1" fmla="*/ 223066 h 6274357"/>
              <a:gd name="connsiteX2" fmla="*/ 3785506 w 3800931"/>
              <a:gd name="connsiteY2" fmla="*/ 3252248 h 6274357"/>
              <a:gd name="connsiteX3" fmla="*/ 2878540 w 3800931"/>
              <a:gd name="connsiteY3" fmla="*/ 6265594 h 6274357"/>
              <a:gd name="connsiteX4" fmla="*/ 0 w 3800931"/>
              <a:gd name="connsiteY4" fmla="*/ 6274357 h 6274357"/>
              <a:gd name="connsiteX5" fmla="*/ 41275 w 3800931"/>
              <a:gd name="connsiteY5" fmla="*/ 81647 h 6274357"/>
              <a:gd name="connsiteX0" fmla="*/ 31750 w 3791406"/>
              <a:gd name="connsiteY0" fmla="*/ 81647 h 6277532"/>
              <a:gd name="connsiteX1" fmla="*/ 3586644 w 3791406"/>
              <a:gd name="connsiteY1" fmla="*/ 223066 h 6277532"/>
              <a:gd name="connsiteX2" fmla="*/ 3775981 w 3791406"/>
              <a:gd name="connsiteY2" fmla="*/ 3252248 h 6277532"/>
              <a:gd name="connsiteX3" fmla="*/ 2869015 w 3791406"/>
              <a:gd name="connsiteY3" fmla="*/ 6265594 h 6277532"/>
              <a:gd name="connsiteX4" fmla="*/ 0 w 3791406"/>
              <a:gd name="connsiteY4" fmla="*/ 6277532 h 6277532"/>
              <a:gd name="connsiteX5" fmla="*/ 31750 w 3791406"/>
              <a:gd name="connsiteY5" fmla="*/ 81647 h 6277532"/>
              <a:gd name="connsiteX0" fmla="*/ 31750 w 3791406"/>
              <a:gd name="connsiteY0" fmla="*/ 35321 h 6231206"/>
              <a:gd name="connsiteX1" fmla="*/ 3586644 w 3791406"/>
              <a:gd name="connsiteY1" fmla="*/ 176740 h 6231206"/>
              <a:gd name="connsiteX2" fmla="*/ 3775981 w 3791406"/>
              <a:gd name="connsiteY2" fmla="*/ 3205922 h 6231206"/>
              <a:gd name="connsiteX3" fmla="*/ 2869015 w 3791406"/>
              <a:gd name="connsiteY3" fmla="*/ 6219268 h 6231206"/>
              <a:gd name="connsiteX4" fmla="*/ 0 w 3791406"/>
              <a:gd name="connsiteY4" fmla="*/ 6231206 h 6231206"/>
              <a:gd name="connsiteX5" fmla="*/ 31750 w 3791406"/>
              <a:gd name="connsiteY5" fmla="*/ 35321 h 6231206"/>
              <a:gd name="connsiteX0" fmla="*/ 31750 w 3791406"/>
              <a:gd name="connsiteY0" fmla="*/ 19801 h 6215686"/>
              <a:gd name="connsiteX1" fmla="*/ 3586644 w 3791406"/>
              <a:gd name="connsiteY1" fmla="*/ 161220 h 6215686"/>
              <a:gd name="connsiteX2" fmla="*/ 3775981 w 3791406"/>
              <a:gd name="connsiteY2" fmla="*/ 3190402 h 6215686"/>
              <a:gd name="connsiteX3" fmla="*/ 2869015 w 3791406"/>
              <a:gd name="connsiteY3" fmla="*/ 6203748 h 6215686"/>
              <a:gd name="connsiteX4" fmla="*/ 0 w 3791406"/>
              <a:gd name="connsiteY4" fmla="*/ 6215686 h 6215686"/>
              <a:gd name="connsiteX5" fmla="*/ 31750 w 3791406"/>
              <a:gd name="connsiteY5" fmla="*/ 19801 h 6215686"/>
              <a:gd name="connsiteX0" fmla="*/ 31750 w 3791406"/>
              <a:gd name="connsiteY0" fmla="*/ 9351 h 6205236"/>
              <a:gd name="connsiteX1" fmla="*/ 3586644 w 3791406"/>
              <a:gd name="connsiteY1" fmla="*/ 150770 h 6205236"/>
              <a:gd name="connsiteX2" fmla="*/ 3775981 w 3791406"/>
              <a:gd name="connsiteY2" fmla="*/ 3179952 h 6205236"/>
              <a:gd name="connsiteX3" fmla="*/ 2869015 w 3791406"/>
              <a:gd name="connsiteY3" fmla="*/ 6193298 h 6205236"/>
              <a:gd name="connsiteX4" fmla="*/ 0 w 3791406"/>
              <a:gd name="connsiteY4" fmla="*/ 6205236 h 6205236"/>
              <a:gd name="connsiteX5" fmla="*/ 31750 w 3791406"/>
              <a:gd name="connsiteY5" fmla="*/ 9351 h 6205236"/>
              <a:gd name="connsiteX0" fmla="*/ 15875 w 3791406"/>
              <a:gd name="connsiteY0" fmla="*/ 11826 h 6201361"/>
              <a:gd name="connsiteX1" fmla="*/ 3586644 w 3791406"/>
              <a:gd name="connsiteY1" fmla="*/ 146895 h 6201361"/>
              <a:gd name="connsiteX2" fmla="*/ 3775981 w 3791406"/>
              <a:gd name="connsiteY2" fmla="*/ 3176077 h 6201361"/>
              <a:gd name="connsiteX3" fmla="*/ 2869015 w 3791406"/>
              <a:gd name="connsiteY3" fmla="*/ 6189423 h 6201361"/>
              <a:gd name="connsiteX4" fmla="*/ 0 w 3791406"/>
              <a:gd name="connsiteY4" fmla="*/ 6201361 h 6201361"/>
              <a:gd name="connsiteX5" fmla="*/ 15875 w 3791406"/>
              <a:gd name="connsiteY5" fmla="*/ 11826 h 6201361"/>
              <a:gd name="connsiteX0" fmla="*/ 22225 w 3797756"/>
              <a:gd name="connsiteY0" fmla="*/ 11826 h 6198186"/>
              <a:gd name="connsiteX1" fmla="*/ 3592994 w 3797756"/>
              <a:gd name="connsiteY1" fmla="*/ 146895 h 6198186"/>
              <a:gd name="connsiteX2" fmla="*/ 3782331 w 3797756"/>
              <a:gd name="connsiteY2" fmla="*/ 3176077 h 6198186"/>
              <a:gd name="connsiteX3" fmla="*/ 2875365 w 3797756"/>
              <a:gd name="connsiteY3" fmla="*/ 6189423 h 6198186"/>
              <a:gd name="connsiteX4" fmla="*/ 0 w 3797756"/>
              <a:gd name="connsiteY4" fmla="*/ 6198186 h 6198186"/>
              <a:gd name="connsiteX5" fmla="*/ 22225 w 3797756"/>
              <a:gd name="connsiteY5" fmla="*/ 11826 h 6198186"/>
              <a:gd name="connsiteX0" fmla="*/ 271 w 3775802"/>
              <a:gd name="connsiteY0" fmla="*/ 11826 h 6195011"/>
              <a:gd name="connsiteX1" fmla="*/ 3571040 w 3775802"/>
              <a:gd name="connsiteY1" fmla="*/ 146895 h 6195011"/>
              <a:gd name="connsiteX2" fmla="*/ 3760377 w 3775802"/>
              <a:gd name="connsiteY2" fmla="*/ 3176077 h 6195011"/>
              <a:gd name="connsiteX3" fmla="*/ 2853411 w 3775802"/>
              <a:gd name="connsiteY3" fmla="*/ 6189423 h 6195011"/>
              <a:gd name="connsiteX4" fmla="*/ 63771 w 3775802"/>
              <a:gd name="connsiteY4" fmla="*/ 6195011 h 6195011"/>
              <a:gd name="connsiteX5" fmla="*/ 271 w 3775802"/>
              <a:gd name="connsiteY5" fmla="*/ 11826 h 6195011"/>
              <a:gd name="connsiteX0" fmla="*/ 3175 w 3778706"/>
              <a:gd name="connsiteY0" fmla="*/ 11826 h 6189423"/>
              <a:gd name="connsiteX1" fmla="*/ 3573944 w 3778706"/>
              <a:gd name="connsiteY1" fmla="*/ 146895 h 6189423"/>
              <a:gd name="connsiteX2" fmla="*/ 3763281 w 3778706"/>
              <a:gd name="connsiteY2" fmla="*/ 3176077 h 6189423"/>
              <a:gd name="connsiteX3" fmla="*/ 2856315 w 3778706"/>
              <a:gd name="connsiteY3" fmla="*/ 6189423 h 6189423"/>
              <a:gd name="connsiteX4" fmla="*/ 0 w 3778706"/>
              <a:gd name="connsiteY4" fmla="*/ 6188661 h 6189423"/>
              <a:gd name="connsiteX5" fmla="*/ 3175 w 3778706"/>
              <a:gd name="connsiteY5" fmla="*/ 11826 h 6189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8706" h="6189423">
                <a:moveTo>
                  <a:pt x="3175" y="11826"/>
                </a:moveTo>
                <a:cubicBezTo>
                  <a:pt x="490152" y="19105"/>
                  <a:pt x="977762" y="-69160"/>
                  <a:pt x="3573944" y="146895"/>
                </a:cubicBezTo>
                <a:cubicBezTo>
                  <a:pt x="3681661" y="1164056"/>
                  <a:pt x="3826549" y="2114311"/>
                  <a:pt x="3763281" y="3176077"/>
                </a:cubicBezTo>
                <a:cubicBezTo>
                  <a:pt x="3557603" y="4210263"/>
                  <a:pt x="3232979" y="5214711"/>
                  <a:pt x="2856315" y="6189423"/>
                </a:cubicBezTo>
                <a:lnTo>
                  <a:pt x="0" y="6188661"/>
                </a:lnTo>
                <a:cubicBezTo>
                  <a:pt x="5292" y="4125483"/>
                  <a:pt x="-2117" y="2075004"/>
                  <a:pt x="3175" y="11826"/>
                </a:cubicBezTo>
                <a:close/>
              </a:path>
            </a:pathLst>
          </a:custGeom>
          <a:solidFill>
            <a:schemeClr val="bg1">
              <a:lumMod val="75000"/>
            </a:schemeClr>
          </a:solidFill>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en-US" dirty="0"/>
              <a:t>Click icon below to add picture</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59"/>
            <a:ext cx="1344795" cy="743147"/>
          </a:xfrm>
          <a:prstGeom prst="rect">
            <a:avLst/>
          </a:prstGeom>
        </p:spPr>
      </p:pic>
    </p:spTree>
    <p:extLst>
      <p:ext uri="{BB962C8B-B14F-4D97-AF65-F5344CB8AC3E}">
        <p14:creationId xmlns:p14="http://schemas.microsoft.com/office/powerpoint/2010/main" val="22060213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no image 1">
    <p:bg>
      <p:bgPr>
        <a:solidFill>
          <a:srgbClr val="3D0029"/>
        </a:solidFill>
        <a:effectLst/>
      </p:bgPr>
    </p:bg>
    <p:spTree>
      <p:nvGrpSpPr>
        <p:cNvPr id="1" name=""/>
        <p:cNvGrpSpPr/>
        <p:nvPr/>
      </p:nvGrpSpPr>
      <p:grpSpPr>
        <a:xfrm>
          <a:off x="0" y="0"/>
          <a:ext cx="0" cy="0"/>
          <a:chOff x="0" y="0"/>
          <a:chExt cx="0" cy="0"/>
        </a:xfrm>
      </p:grpSpPr>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60"/>
            <a:ext cx="1344797" cy="743147"/>
          </a:xfrm>
          <a:prstGeom prst="rect">
            <a:avLst/>
          </a:prstGeom>
        </p:spPr>
      </p:pic>
      <p:grpSp>
        <p:nvGrpSpPr>
          <p:cNvPr id="2" name="Group 1"/>
          <p:cNvGrpSpPr/>
          <p:nvPr userDrawn="1"/>
        </p:nvGrpSpPr>
        <p:grpSpPr>
          <a:xfrm flipH="1">
            <a:off x="-545176" y="9627"/>
            <a:ext cx="3330189" cy="6857999"/>
            <a:chOff x="6027018" y="9627"/>
            <a:chExt cx="3330189" cy="6857999"/>
          </a:xfrm>
        </p:grpSpPr>
        <p:sp>
          <p:nvSpPr>
            <p:cNvPr id="10" name="TextBox 9"/>
            <p:cNvSpPr txBox="1">
              <a:spLocks/>
            </p:cNvSpPr>
            <p:nvPr userDrawn="1"/>
          </p:nvSpPr>
          <p:spPr>
            <a:xfrm rot="19740735" flipH="1">
              <a:off x="6144747"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5" name="TextBox 14"/>
            <p:cNvSpPr txBox="1">
              <a:spLocks/>
            </p:cNvSpPr>
            <p:nvPr userDrawn="1"/>
          </p:nvSpPr>
          <p:spPr>
            <a:xfrm rot="19740735" flipH="1">
              <a:off x="6027018"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Freeform 15"/>
            <p:cNvSpPr/>
            <p:nvPr userDrawn="1"/>
          </p:nvSpPr>
          <p:spPr>
            <a:xfrm>
              <a:off x="6835360" y="9627"/>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12"/>
          <p:cNvSpPr>
            <a:spLocks noGrp="1"/>
          </p:cNvSpPr>
          <p:nvPr>
            <p:ph type="body" sz="quarter" idx="11" hasCustomPrompt="1"/>
          </p:nvPr>
        </p:nvSpPr>
        <p:spPr>
          <a:xfrm>
            <a:off x="2932329" y="2681288"/>
            <a:ext cx="5376268"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18" name="Text Placeholder 12"/>
          <p:cNvSpPr>
            <a:spLocks noGrp="1"/>
          </p:cNvSpPr>
          <p:nvPr>
            <p:ph type="body" sz="quarter" idx="12" hasCustomPrompt="1"/>
          </p:nvPr>
        </p:nvSpPr>
        <p:spPr>
          <a:xfrm>
            <a:off x="2932328" y="3175429"/>
            <a:ext cx="5376269"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9" name="Text Placeholder 12"/>
          <p:cNvSpPr>
            <a:spLocks noGrp="1"/>
          </p:cNvSpPr>
          <p:nvPr>
            <p:ph type="body" sz="quarter" idx="13" hasCustomPrompt="1"/>
          </p:nvPr>
        </p:nvSpPr>
        <p:spPr>
          <a:xfrm>
            <a:off x="2909833" y="4769643"/>
            <a:ext cx="5488572"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186539517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no image 2">
    <p:bg>
      <p:bgPr>
        <a:solidFill>
          <a:srgbClr val="3D0029"/>
        </a:solidFill>
        <a:effectLst/>
      </p:bgPr>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6" y="381460"/>
            <a:ext cx="1344797" cy="743147"/>
          </a:xfrm>
          <a:prstGeom prst="rect">
            <a:avLst/>
          </a:prstGeom>
        </p:spPr>
      </p:pic>
      <p:sp>
        <p:nvSpPr>
          <p:cNvPr id="10" name="TextBox 9"/>
          <p:cNvSpPr txBox="1">
            <a:spLocks/>
          </p:cNvSpPr>
          <p:nvPr userDrawn="1"/>
        </p:nvSpPr>
        <p:spPr>
          <a:xfrm rot="19740735" flipH="1">
            <a:off x="6452756"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3502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20" name="Freeform 19"/>
          <p:cNvSpPr/>
          <p:nvPr userDrawn="1"/>
        </p:nvSpPr>
        <p:spPr>
          <a:xfrm>
            <a:off x="7143369"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chemeClr val="bg1"/>
                </a:solidFill>
                <a:latin typeface="Arial" charset="0"/>
                <a:ea typeface="Arial" charset="0"/>
                <a:cs typeface="Arial" charset="0"/>
              </a:defRPr>
            </a:lvl1pPr>
          </a:lstStyle>
          <a:p>
            <a:pPr lvl="0"/>
            <a:r>
              <a:rPr lang="en-US" dirty="0"/>
              <a:t>Headline goes here</a:t>
            </a:r>
          </a:p>
        </p:txBody>
      </p:sp>
      <p:sp>
        <p:nvSpPr>
          <p:cNvPr id="22"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23"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bg1"/>
                </a:solidFill>
                <a:latin typeface="Arial" charset="0"/>
                <a:ea typeface="Arial" charset="0"/>
                <a:cs typeface="Arial" charset="0"/>
              </a:defRPr>
            </a:lvl1pPr>
          </a:lstStyle>
          <a:p>
            <a:pPr lvl="0"/>
            <a:r>
              <a:rPr lang="en-US" dirty="0"/>
              <a:t>Further contact information</a:t>
            </a:r>
          </a:p>
          <a:p>
            <a:pPr lvl="0"/>
            <a:r>
              <a:rPr lang="en-US" dirty="0"/>
              <a:t>Time and Date etc.</a:t>
            </a:r>
          </a:p>
        </p:txBody>
      </p:sp>
    </p:spTree>
    <p:extLst>
      <p:ext uri="{BB962C8B-B14F-4D97-AF65-F5344CB8AC3E}">
        <p14:creationId xmlns:p14="http://schemas.microsoft.com/office/powerpoint/2010/main" val="144900509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 no image 3">
    <p:bg>
      <p:bgRef idx="1001">
        <a:schemeClr val="bg1"/>
      </p:bgRef>
    </p:bg>
    <p:spTree>
      <p:nvGrpSpPr>
        <p:cNvPr id="1" name=""/>
        <p:cNvGrpSpPr/>
        <p:nvPr/>
      </p:nvGrpSpPr>
      <p:grpSpPr>
        <a:xfrm>
          <a:off x="0" y="0"/>
          <a:ext cx="0" cy="0"/>
          <a:chOff x="0" y="0"/>
          <a:chExt cx="0" cy="0"/>
        </a:xfrm>
      </p:grpSpPr>
      <p:sp>
        <p:nvSpPr>
          <p:cNvPr id="11" name="Text Placeholder 12"/>
          <p:cNvSpPr>
            <a:spLocks noGrp="1"/>
          </p:cNvSpPr>
          <p:nvPr>
            <p:ph type="body" sz="quarter" idx="11" hasCustomPrompt="1"/>
          </p:nvPr>
        </p:nvSpPr>
        <p:spPr>
          <a:xfrm>
            <a:off x="2913077" y="2681288"/>
            <a:ext cx="5376268"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2" name="Text Placeholder 12"/>
          <p:cNvSpPr>
            <a:spLocks noGrp="1"/>
          </p:cNvSpPr>
          <p:nvPr>
            <p:ph type="body" sz="quarter" idx="12" hasCustomPrompt="1"/>
          </p:nvPr>
        </p:nvSpPr>
        <p:spPr>
          <a:xfrm>
            <a:off x="2913076" y="3175429"/>
            <a:ext cx="5376269"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3" name="Text Placeholder 12"/>
          <p:cNvSpPr>
            <a:spLocks noGrp="1"/>
          </p:cNvSpPr>
          <p:nvPr>
            <p:ph type="body" sz="quarter" idx="13" hasCustomPrompt="1"/>
          </p:nvPr>
        </p:nvSpPr>
        <p:spPr>
          <a:xfrm>
            <a:off x="2890581" y="4769643"/>
            <a:ext cx="5488572"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40303" y="6242208"/>
            <a:ext cx="997114" cy="152170"/>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54068" y="381459"/>
            <a:ext cx="1344795" cy="743147"/>
          </a:xfrm>
          <a:prstGeom prst="rect">
            <a:avLst/>
          </a:prstGeom>
        </p:spPr>
      </p:pic>
      <p:sp>
        <p:nvSpPr>
          <p:cNvPr id="15" name="TextBox 14"/>
          <p:cNvSpPr txBox="1">
            <a:spLocks/>
          </p:cNvSpPr>
          <p:nvPr userDrawn="1"/>
        </p:nvSpPr>
        <p:spPr>
          <a:xfrm rot="1859265">
            <a:off x="-564428"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6" name="TextBox 15"/>
          <p:cNvSpPr txBox="1">
            <a:spLocks/>
          </p:cNvSpPr>
          <p:nvPr userDrawn="1"/>
        </p:nvSpPr>
        <p:spPr>
          <a:xfrm rot="1859265">
            <a:off x="853677"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7" name="Freeform 16"/>
          <p:cNvSpPr/>
          <p:nvPr userDrawn="1"/>
        </p:nvSpPr>
        <p:spPr>
          <a:xfrm flipH="1">
            <a:off x="-351222"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17208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 no image 4">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34" y="6242208"/>
            <a:ext cx="997114" cy="15217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7233" y="381459"/>
            <a:ext cx="1344795" cy="743147"/>
          </a:xfrm>
          <a:prstGeom prst="rect">
            <a:avLst/>
          </a:prstGeom>
        </p:spPr>
      </p:pic>
      <p:sp>
        <p:nvSpPr>
          <p:cNvPr id="16" name="Text Placeholder 12"/>
          <p:cNvSpPr>
            <a:spLocks noGrp="1"/>
          </p:cNvSpPr>
          <p:nvPr>
            <p:ph type="body" sz="quarter" idx="11" hasCustomPrompt="1"/>
          </p:nvPr>
        </p:nvSpPr>
        <p:spPr>
          <a:xfrm>
            <a:off x="697237" y="2681288"/>
            <a:ext cx="5182466" cy="593725"/>
          </a:xfrm>
          <a:prstGeom prst="rect">
            <a:avLst/>
          </a:prstGeom>
        </p:spPr>
        <p:txBody>
          <a:bodyPr>
            <a:noAutofit/>
          </a:bodyPr>
          <a:lstStyle>
            <a:lvl1pPr marL="0" indent="0">
              <a:buNone/>
              <a:defRPr sz="3200" b="1" i="0" spc="-100" baseline="0">
                <a:solidFill>
                  <a:srgbClr val="3D0029"/>
                </a:solidFill>
                <a:latin typeface="Arial" charset="0"/>
                <a:ea typeface="Arial" charset="0"/>
                <a:cs typeface="Arial" charset="0"/>
              </a:defRPr>
            </a:lvl1pPr>
          </a:lstStyle>
          <a:p>
            <a:pPr lvl="0"/>
            <a:r>
              <a:rPr lang="en-US" dirty="0"/>
              <a:t>Headline goes here</a:t>
            </a:r>
          </a:p>
        </p:txBody>
      </p:sp>
      <p:sp>
        <p:nvSpPr>
          <p:cNvPr id="17" name="Text Placeholder 12"/>
          <p:cNvSpPr>
            <a:spLocks noGrp="1"/>
          </p:cNvSpPr>
          <p:nvPr>
            <p:ph type="body" sz="quarter" idx="12" hasCustomPrompt="1"/>
          </p:nvPr>
        </p:nvSpPr>
        <p:spPr>
          <a:xfrm>
            <a:off x="697236" y="3184483"/>
            <a:ext cx="5182467" cy="593725"/>
          </a:xfrm>
          <a:prstGeom prst="rect">
            <a:avLst/>
          </a:prstGeom>
        </p:spPr>
        <p:txBody>
          <a:bodyPr>
            <a:noAutofit/>
          </a:bodyPr>
          <a:lstStyle>
            <a:lvl1pPr marL="0" indent="0">
              <a:buNone/>
              <a:defRPr sz="2000" b="0" i="0" spc="-50" baseline="0">
                <a:solidFill>
                  <a:srgbClr val="BAA360"/>
                </a:solidFill>
                <a:latin typeface="Arial" charset="0"/>
                <a:ea typeface="Arial" charset="0"/>
                <a:cs typeface="Arial" charset="0"/>
              </a:defRPr>
            </a:lvl1pPr>
          </a:lstStyle>
          <a:p>
            <a:pPr lvl="0"/>
            <a:r>
              <a:rPr lang="en-US" dirty="0"/>
              <a:t>Sub headline goes here</a:t>
            </a:r>
          </a:p>
        </p:txBody>
      </p:sp>
      <p:sp>
        <p:nvSpPr>
          <p:cNvPr id="18" name="Text Placeholder 12"/>
          <p:cNvSpPr>
            <a:spLocks noGrp="1"/>
          </p:cNvSpPr>
          <p:nvPr>
            <p:ph type="body" sz="quarter" idx="13" hasCustomPrompt="1"/>
          </p:nvPr>
        </p:nvSpPr>
        <p:spPr>
          <a:xfrm>
            <a:off x="697237" y="4769643"/>
            <a:ext cx="5182466" cy="593725"/>
          </a:xfrm>
          <a:prstGeom prst="rect">
            <a:avLst/>
          </a:prstGeom>
        </p:spPr>
        <p:txBody>
          <a:bodyPr>
            <a:noAutofit/>
          </a:bodyPr>
          <a:lstStyle>
            <a:lvl1pPr marL="0" indent="0">
              <a:lnSpc>
                <a:spcPct val="100000"/>
              </a:lnSpc>
              <a:spcBef>
                <a:spcPts val="0"/>
              </a:spcBef>
              <a:buNone/>
              <a:defRPr sz="1600" b="0" i="0" spc="-30" baseline="0">
                <a:solidFill>
                  <a:schemeClr val="tx1">
                    <a:lumMod val="75000"/>
                    <a:lumOff val="25000"/>
                  </a:schemeClr>
                </a:solidFill>
                <a:latin typeface="Arial" charset="0"/>
                <a:ea typeface="Arial" charset="0"/>
                <a:cs typeface="Arial" charset="0"/>
              </a:defRPr>
            </a:lvl1pPr>
          </a:lstStyle>
          <a:p>
            <a:pPr lvl="0"/>
            <a:r>
              <a:rPr lang="en-US" dirty="0"/>
              <a:t>Further contact information</a:t>
            </a:r>
          </a:p>
          <a:p>
            <a:pPr lvl="0"/>
            <a:r>
              <a:rPr lang="en-US" dirty="0"/>
              <a:t>Time and Date etc.</a:t>
            </a:r>
          </a:p>
        </p:txBody>
      </p:sp>
      <p:sp>
        <p:nvSpPr>
          <p:cNvPr id="11" name="TextBox 10"/>
          <p:cNvSpPr txBox="1">
            <a:spLocks/>
          </p:cNvSpPr>
          <p:nvPr userDrawn="1"/>
        </p:nvSpPr>
        <p:spPr>
          <a:xfrm rot="19740735" flipH="1">
            <a:off x="6472005" y="374205"/>
            <a:ext cx="3212460" cy="1920108"/>
          </a:xfrm>
          <a:custGeom>
            <a:avLst/>
            <a:gdLst>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17940 w 3212460"/>
              <a:gd name="connsiteY5" fmla="*/ 1735571 h 1920108"/>
              <a:gd name="connsiteX6" fmla="*/ 56031 w 3212460"/>
              <a:gd name="connsiteY6" fmla="*/ 374148 h 1920108"/>
              <a:gd name="connsiteX0" fmla="*/ 0 w 3212460"/>
              <a:gd name="connsiteY0" fmla="*/ 368316 h 1920108"/>
              <a:gd name="connsiteX1" fmla="*/ 613277 w 3212460"/>
              <a:gd name="connsiteY1" fmla="*/ 0 h 1920108"/>
              <a:gd name="connsiteX2" fmla="*/ 815519 w 3212460"/>
              <a:gd name="connsiteY2" fmla="*/ 72065 h 1920108"/>
              <a:gd name="connsiteX3" fmla="*/ 3156027 w 3212460"/>
              <a:gd name="connsiteY3" fmla="*/ 1843776 h 1920108"/>
              <a:gd name="connsiteX4" fmla="*/ 3212460 w 3212460"/>
              <a:gd name="connsiteY4" fmla="*/ 1920108 h 1920108"/>
              <a:gd name="connsiteX5" fmla="*/ 3003783 w 3212460"/>
              <a:gd name="connsiteY5" fmla="*/ 1736666 h 1920108"/>
              <a:gd name="connsiteX6" fmla="*/ 56031 w 3212460"/>
              <a:gd name="connsiteY6" fmla="*/ 374148 h 1920108"/>
              <a:gd name="connsiteX7" fmla="*/ 0 w 3212460"/>
              <a:gd name="connsiteY7" fmla="*/ 368316 h 192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2460" h="1920108">
                <a:moveTo>
                  <a:pt x="0" y="368316"/>
                </a:moveTo>
                <a:lnTo>
                  <a:pt x="613277" y="0"/>
                </a:lnTo>
                <a:lnTo>
                  <a:pt x="815519" y="72065"/>
                </a:lnTo>
                <a:cubicBezTo>
                  <a:pt x="1739867" y="437366"/>
                  <a:pt x="2527752" y="1040228"/>
                  <a:pt x="3156027" y="1843776"/>
                </a:cubicBezTo>
                <a:lnTo>
                  <a:pt x="3212460" y="1920108"/>
                </a:lnTo>
                <a:cubicBezTo>
                  <a:pt x="3147620" y="1858596"/>
                  <a:pt x="3068623" y="1798178"/>
                  <a:pt x="3003783" y="1736666"/>
                </a:cubicBezTo>
                <a:cubicBezTo>
                  <a:pt x="2178374" y="997003"/>
                  <a:pt x="1193572" y="525963"/>
                  <a:pt x="56031" y="374148"/>
                </a:cubicBezTo>
                <a:lnTo>
                  <a:pt x="0" y="368316"/>
                </a:lnTo>
                <a:close/>
              </a:path>
            </a:pathLst>
          </a:custGeom>
          <a:solidFill>
            <a:srgbClr val="BAA360"/>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2" name="TextBox 11"/>
          <p:cNvSpPr txBox="1">
            <a:spLocks/>
          </p:cNvSpPr>
          <p:nvPr userDrawn="1"/>
        </p:nvSpPr>
        <p:spPr>
          <a:xfrm rot="19740735" flipH="1">
            <a:off x="6354276" y="3217353"/>
            <a:ext cx="1912084" cy="3631362"/>
          </a:xfrm>
          <a:custGeom>
            <a:avLst/>
            <a:gdLst>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47049 w 1912084"/>
              <a:gd name="connsiteY6" fmla="*/ 19890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 name="connsiteX0" fmla="*/ 0 w 1912084"/>
              <a:gd name="connsiteY0" fmla="*/ 0 h 3631362"/>
              <a:gd name="connsiteX1" fmla="*/ 47861 w 1912084"/>
              <a:gd name="connsiteY1" fmla="*/ 45405 h 3631362"/>
              <a:gd name="connsiteX2" fmla="*/ 1889805 w 1912084"/>
              <a:gd name="connsiteY2" fmla="*/ 3291102 h 3631362"/>
              <a:gd name="connsiteX3" fmla="*/ 1912084 w 1912084"/>
              <a:gd name="connsiteY3" fmla="*/ 3370304 h 3631362"/>
              <a:gd name="connsiteX4" fmla="*/ 1477400 w 1912084"/>
              <a:gd name="connsiteY4" fmla="*/ 3631362 h 3631362"/>
              <a:gd name="connsiteX5" fmla="*/ 1472304 w 1912084"/>
              <a:gd name="connsiteY5" fmla="*/ 3599174 h 3631362"/>
              <a:gd name="connsiteX6" fmla="*/ 137249 w 1912084"/>
              <a:gd name="connsiteY6" fmla="*/ 201083 h 3631362"/>
              <a:gd name="connsiteX7" fmla="*/ 0 w 1912084"/>
              <a:gd name="connsiteY7" fmla="*/ 0 h 363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12084" h="3631362">
                <a:moveTo>
                  <a:pt x="0" y="0"/>
                </a:moveTo>
                <a:lnTo>
                  <a:pt x="47861" y="45405"/>
                </a:lnTo>
                <a:cubicBezTo>
                  <a:pt x="862909" y="863313"/>
                  <a:pt x="1489673" y="1962910"/>
                  <a:pt x="1889805" y="3291102"/>
                </a:cubicBezTo>
                <a:lnTo>
                  <a:pt x="1912084" y="3370304"/>
                </a:lnTo>
                <a:lnTo>
                  <a:pt x="1477400" y="3631362"/>
                </a:lnTo>
                <a:lnTo>
                  <a:pt x="1472304" y="3599174"/>
                </a:lnTo>
                <a:cubicBezTo>
                  <a:pt x="1240507" y="2266284"/>
                  <a:pt x="792240" y="1178216"/>
                  <a:pt x="137249" y="201083"/>
                </a:cubicBezTo>
                <a:cubicBezTo>
                  <a:pt x="88233" y="134783"/>
                  <a:pt x="49016" y="66300"/>
                  <a:pt x="0" y="0"/>
                </a:cubicBezTo>
                <a:close/>
              </a:path>
            </a:pathLst>
          </a:custGeom>
          <a:solidFill>
            <a:srgbClr val="8B7A39"/>
          </a:solidFill>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a:p>
        </p:txBody>
      </p:sp>
      <p:sp>
        <p:nvSpPr>
          <p:cNvPr id="13" name="Freeform 12"/>
          <p:cNvSpPr/>
          <p:nvPr userDrawn="1"/>
        </p:nvSpPr>
        <p:spPr>
          <a:xfrm>
            <a:off x="7162618" y="2"/>
            <a:ext cx="2308641" cy="6857999"/>
          </a:xfrm>
          <a:custGeom>
            <a:avLst/>
            <a:gdLst>
              <a:gd name="connsiteX0" fmla="*/ 1977387 w 2308641"/>
              <a:gd name="connsiteY0" fmla="*/ 0 h 6857999"/>
              <a:gd name="connsiteX1" fmla="*/ 2308641 w 2308641"/>
              <a:gd name="connsiteY1" fmla="*/ 0 h 6857999"/>
              <a:gd name="connsiteX2" fmla="*/ 2308641 w 2308641"/>
              <a:gd name="connsiteY2" fmla="*/ 6857999 h 6857999"/>
              <a:gd name="connsiteX3" fmla="*/ 629671 w 2308641"/>
              <a:gd name="connsiteY3" fmla="*/ 6857999 h 6857999"/>
              <a:gd name="connsiteX4" fmla="*/ 534562 w 2308641"/>
              <a:gd name="connsiteY4" fmla="*/ 6597467 h 6857999"/>
              <a:gd name="connsiteX5" fmla="*/ 30552 w 2308641"/>
              <a:gd name="connsiteY5" fmla="*/ 2981291 h 6857999"/>
              <a:gd name="connsiteX6" fmla="*/ 1977387 w 2308641"/>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8641" h="6857999">
                <a:moveTo>
                  <a:pt x="1977387" y="0"/>
                </a:moveTo>
                <a:lnTo>
                  <a:pt x="2308641" y="0"/>
                </a:lnTo>
                <a:lnTo>
                  <a:pt x="2308641" y="6857999"/>
                </a:lnTo>
                <a:lnTo>
                  <a:pt x="629671" y="6857999"/>
                </a:lnTo>
                <a:lnTo>
                  <a:pt x="534562" y="6597467"/>
                </a:lnTo>
                <a:cubicBezTo>
                  <a:pt x="73950" y="5297546"/>
                  <a:pt x="-70360" y="4283247"/>
                  <a:pt x="30552" y="2981291"/>
                </a:cubicBezTo>
                <a:cubicBezTo>
                  <a:pt x="505020" y="1253583"/>
                  <a:pt x="1372741" y="501570"/>
                  <a:pt x="1977387"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611326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rgbClr val="3D0029"/>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2684" y="5882633"/>
            <a:ext cx="1170308" cy="646723"/>
          </a:xfrm>
          <a:prstGeom prst="rect">
            <a:avLst/>
          </a:prstGeom>
        </p:spPr>
      </p:pic>
      <p:grpSp>
        <p:nvGrpSpPr>
          <p:cNvPr id="6" name="Group 5"/>
          <p:cNvGrpSpPr/>
          <p:nvPr userDrawn="1"/>
        </p:nvGrpSpPr>
        <p:grpSpPr>
          <a:xfrm>
            <a:off x="6110839" y="1"/>
            <a:ext cx="3389294" cy="6858000"/>
            <a:chOff x="5754705" y="1"/>
            <a:chExt cx="3389294" cy="6858000"/>
          </a:xfrm>
        </p:grpSpPr>
        <p:sp>
          <p:nvSpPr>
            <p:cNvPr id="25" name="Freeform 24"/>
            <p:cNvSpPr/>
            <p:nvPr userDrawn="1"/>
          </p:nvSpPr>
          <p:spPr>
            <a:xfrm>
              <a:off x="5754705" y="1"/>
              <a:ext cx="1327479" cy="1385522"/>
            </a:xfrm>
            <a:custGeom>
              <a:avLst/>
              <a:gdLst>
                <a:gd name="connsiteX0" fmla="*/ 0 w 1327479"/>
                <a:gd name="connsiteY0" fmla="*/ 0 h 1385522"/>
                <a:gd name="connsiteX1" fmla="*/ 510659 w 1327479"/>
                <a:gd name="connsiteY1" fmla="*/ 0 h 1385522"/>
                <a:gd name="connsiteX2" fmla="*/ 678178 w 1327479"/>
                <a:gd name="connsiteY2" fmla="*/ 235572 h 1385522"/>
                <a:gd name="connsiteX3" fmla="*/ 1284510 w 1327479"/>
                <a:gd name="connsiteY3" fmla="*/ 1290476 h 1385522"/>
                <a:gd name="connsiteX4" fmla="*/ 1327479 w 1327479"/>
                <a:gd name="connsiteY4" fmla="*/ 1385522 h 1385522"/>
                <a:gd name="connsiteX5" fmla="*/ 1122501 w 1327479"/>
                <a:gd name="connsiteY5" fmla="*/ 1124683 h 1385522"/>
                <a:gd name="connsiteX6" fmla="*/ 288518 w 1327479"/>
                <a:gd name="connsiteY6" fmla="*/ 249921 h 1385522"/>
                <a:gd name="connsiteX7" fmla="*/ 0 w 1327479"/>
                <a:gd name="connsiteY7" fmla="*/ 0 h 13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27479" h="1385522">
                  <a:moveTo>
                    <a:pt x="0" y="0"/>
                  </a:moveTo>
                  <a:lnTo>
                    <a:pt x="510659" y="0"/>
                  </a:lnTo>
                  <a:lnTo>
                    <a:pt x="678178" y="235572"/>
                  </a:lnTo>
                  <a:cubicBezTo>
                    <a:pt x="904637" y="570776"/>
                    <a:pt x="1107539" y="923203"/>
                    <a:pt x="1284510" y="1290476"/>
                  </a:cubicBezTo>
                  <a:lnTo>
                    <a:pt x="1327479" y="1385522"/>
                  </a:lnTo>
                  <a:lnTo>
                    <a:pt x="1122501" y="1124683"/>
                  </a:lnTo>
                  <a:cubicBezTo>
                    <a:pt x="865688" y="813498"/>
                    <a:pt x="586902" y="521119"/>
                    <a:pt x="288518" y="249921"/>
                  </a:cubicBezTo>
                  <a:lnTo>
                    <a:pt x="0" y="0"/>
                  </a:lnTo>
                  <a:close/>
                </a:path>
              </a:pathLst>
            </a:custGeom>
            <a:solidFill>
              <a:srgbClr val="8B7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userDrawn="1"/>
          </p:nvSpPr>
          <p:spPr>
            <a:xfrm>
              <a:off x="7082183" y="1385523"/>
              <a:ext cx="1713414" cy="5472478"/>
            </a:xfrm>
            <a:custGeom>
              <a:avLst/>
              <a:gdLst>
                <a:gd name="connsiteX0" fmla="*/ 0 w 1713414"/>
                <a:gd name="connsiteY0" fmla="*/ 0 h 5472478"/>
                <a:gd name="connsiteX1" fmla="*/ 44422 w 1713414"/>
                <a:gd name="connsiteY1" fmla="*/ 56527 h 5472478"/>
                <a:gd name="connsiteX2" fmla="*/ 1713414 w 1713414"/>
                <a:gd name="connsiteY2" fmla="*/ 5083009 h 5472478"/>
                <a:gd name="connsiteX3" fmla="*/ 1703566 w 1713414"/>
                <a:gd name="connsiteY3" fmla="*/ 5472478 h 5472478"/>
                <a:gd name="connsiteX4" fmla="*/ 561192 w 1713414"/>
                <a:gd name="connsiteY4" fmla="*/ 5472478 h 5472478"/>
                <a:gd name="connsiteX5" fmla="*/ 614787 w 1713414"/>
                <a:gd name="connsiteY5" fmla="*/ 5240262 h 5472478"/>
                <a:gd name="connsiteX6" fmla="*/ 785466 w 1713414"/>
                <a:gd name="connsiteY6" fmla="*/ 3547157 h 5472478"/>
                <a:gd name="connsiteX7" fmla="*/ 125270 w 1713414"/>
                <a:gd name="connsiteY7" fmla="*/ 277089 h 5472478"/>
                <a:gd name="connsiteX8" fmla="*/ 0 w 1713414"/>
                <a:gd name="connsiteY8" fmla="*/ 0 h 547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3414" h="5472478">
                  <a:moveTo>
                    <a:pt x="0" y="0"/>
                  </a:moveTo>
                  <a:lnTo>
                    <a:pt x="44422" y="56527"/>
                  </a:lnTo>
                  <a:cubicBezTo>
                    <a:pt x="1092654" y="1458180"/>
                    <a:pt x="1713414" y="3198102"/>
                    <a:pt x="1713414" y="5083009"/>
                  </a:cubicBezTo>
                  <a:lnTo>
                    <a:pt x="1703566" y="5472478"/>
                  </a:lnTo>
                  <a:lnTo>
                    <a:pt x="561192" y="5472478"/>
                  </a:lnTo>
                  <a:lnTo>
                    <a:pt x="614787" y="5240262"/>
                  </a:lnTo>
                  <a:cubicBezTo>
                    <a:pt x="726696" y="4693373"/>
                    <a:pt x="785466" y="4127129"/>
                    <a:pt x="785466" y="3547157"/>
                  </a:cubicBezTo>
                  <a:cubicBezTo>
                    <a:pt x="785466" y="2387214"/>
                    <a:pt x="550386" y="1282177"/>
                    <a:pt x="125270" y="277089"/>
                  </a:cubicBezTo>
                  <a:lnTo>
                    <a:pt x="0" y="0"/>
                  </a:lnTo>
                  <a:close/>
                </a:path>
              </a:pathLst>
            </a:custGeom>
            <a:solidFill>
              <a:srgbClr val="BAA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6265363" y="1"/>
              <a:ext cx="2878636" cy="6858000"/>
            </a:xfrm>
            <a:custGeom>
              <a:avLst/>
              <a:gdLst>
                <a:gd name="connsiteX0" fmla="*/ 0 w 2878636"/>
                <a:gd name="connsiteY0" fmla="*/ 0 h 6858000"/>
                <a:gd name="connsiteX1" fmla="*/ 2878636 w 2878636"/>
                <a:gd name="connsiteY1" fmla="*/ 0 h 6858000"/>
                <a:gd name="connsiteX2" fmla="*/ 2878636 w 2878636"/>
                <a:gd name="connsiteY2" fmla="*/ 6858000 h 6858000"/>
                <a:gd name="connsiteX3" fmla="*/ 2520386 w 2878636"/>
                <a:gd name="connsiteY3" fmla="*/ 6858000 h 6858000"/>
                <a:gd name="connsiteX4" fmla="*/ 2530234 w 2878636"/>
                <a:gd name="connsiteY4" fmla="*/ 6468531 h 6858000"/>
                <a:gd name="connsiteX5" fmla="*/ 861242 w 2878636"/>
                <a:gd name="connsiteY5" fmla="*/ 1442049 h 6858000"/>
                <a:gd name="connsiteX6" fmla="*/ 816820 w 2878636"/>
                <a:gd name="connsiteY6" fmla="*/ 1385522 h 6858000"/>
                <a:gd name="connsiteX7" fmla="*/ 773851 w 2878636"/>
                <a:gd name="connsiteY7" fmla="*/ 1290476 h 6858000"/>
                <a:gd name="connsiteX8" fmla="*/ 167519 w 2878636"/>
                <a:gd name="connsiteY8" fmla="*/ 235572 h 6858000"/>
                <a:gd name="connsiteX9" fmla="*/ 0 w 2878636"/>
                <a:gd name="connsiteY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8636" h="6858000">
                  <a:moveTo>
                    <a:pt x="0" y="0"/>
                  </a:moveTo>
                  <a:lnTo>
                    <a:pt x="2878636" y="0"/>
                  </a:lnTo>
                  <a:lnTo>
                    <a:pt x="2878636" y="6858000"/>
                  </a:lnTo>
                  <a:lnTo>
                    <a:pt x="2520386" y="6858000"/>
                  </a:lnTo>
                  <a:lnTo>
                    <a:pt x="2530234" y="6468531"/>
                  </a:lnTo>
                  <a:cubicBezTo>
                    <a:pt x="2530234" y="4583624"/>
                    <a:pt x="1909474" y="2843702"/>
                    <a:pt x="861242" y="1442049"/>
                  </a:cubicBezTo>
                  <a:lnTo>
                    <a:pt x="816820" y="1385522"/>
                  </a:lnTo>
                  <a:lnTo>
                    <a:pt x="773851" y="1290476"/>
                  </a:lnTo>
                  <a:cubicBezTo>
                    <a:pt x="596880" y="923203"/>
                    <a:pt x="393978" y="570776"/>
                    <a:pt x="167519" y="235572"/>
                  </a:cubicBezTo>
                  <a:lnTo>
                    <a:pt x="0" y="0"/>
                  </a:lnTo>
                  <a:close/>
                </a:path>
              </a:pathLst>
            </a:custGeom>
            <a:solidFill>
              <a:srgbClr val="531C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 Placeholder 12"/>
          <p:cNvSpPr>
            <a:spLocks noGrp="1"/>
          </p:cNvSpPr>
          <p:nvPr>
            <p:ph type="body" sz="quarter" idx="13" hasCustomPrompt="1"/>
          </p:nvPr>
        </p:nvSpPr>
        <p:spPr>
          <a:xfrm>
            <a:off x="692684" y="2552869"/>
            <a:ext cx="5595226" cy="703335"/>
          </a:xfrm>
          <a:prstGeom prst="rect">
            <a:avLst/>
          </a:prstGeom>
        </p:spPr>
        <p:txBody>
          <a:bodyPr>
            <a:noAutofit/>
          </a:bodyPr>
          <a:lstStyle>
            <a:lvl1pPr marL="0" indent="0" algn="l">
              <a:buNone/>
              <a:defRPr sz="4800" b="1" i="0" spc="-100" baseline="0">
                <a:solidFill>
                  <a:schemeClr val="bg1"/>
                </a:solidFill>
                <a:latin typeface="Arial" charset="0"/>
                <a:ea typeface="Arial" charset="0"/>
                <a:cs typeface="Arial" charset="0"/>
              </a:defRPr>
            </a:lvl1pPr>
          </a:lstStyle>
          <a:p>
            <a:pPr lvl="0"/>
            <a:r>
              <a:rPr lang="en-US" dirty="0"/>
              <a:t>Divider title</a:t>
            </a:r>
          </a:p>
        </p:txBody>
      </p:sp>
      <p:sp>
        <p:nvSpPr>
          <p:cNvPr id="28" name="Text Placeholder 12"/>
          <p:cNvSpPr>
            <a:spLocks noGrp="1"/>
          </p:cNvSpPr>
          <p:nvPr>
            <p:ph type="body" sz="quarter" idx="14" hasCustomPrompt="1"/>
          </p:nvPr>
        </p:nvSpPr>
        <p:spPr>
          <a:xfrm>
            <a:off x="692684" y="3256204"/>
            <a:ext cx="5595226" cy="593725"/>
          </a:xfrm>
          <a:prstGeom prst="rect">
            <a:avLst/>
          </a:prstGeom>
        </p:spPr>
        <p:txBody>
          <a:bodyPr>
            <a:noAutofit/>
          </a:bodyPr>
          <a:lstStyle>
            <a:lvl1pPr marL="0" indent="0" algn="l">
              <a:buNone/>
              <a:defRPr sz="2200" b="0" i="0" spc="-50" baseline="0">
                <a:solidFill>
                  <a:srgbClr val="BAA360"/>
                </a:solidFill>
                <a:latin typeface="Arial" charset="0"/>
                <a:ea typeface="Arial" charset="0"/>
                <a:cs typeface="Arial" charset="0"/>
              </a:defRPr>
            </a:lvl1pPr>
          </a:lstStyle>
          <a:p>
            <a:pPr lvl="0"/>
            <a:r>
              <a:rPr lang="en-US" dirty="0"/>
              <a:t>Divider descriptor</a:t>
            </a:r>
          </a:p>
        </p:txBody>
      </p:sp>
    </p:spTree>
    <p:extLst>
      <p:ext uri="{BB962C8B-B14F-4D97-AF65-F5344CB8AC3E}">
        <p14:creationId xmlns:p14="http://schemas.microsoft.com/office/powerpoint/2010/main" val="169626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Title slides</a:t>
            </a:r>
            <a:br>
              <a:rPr lang="en-US" dirty="0"/>
            </a:br>
            <a:r>
              <a:rPr lang="en-US" dirty="0"/>
              <a:t>(with images)</a:t>
            </a:r>
          </a:p>
        </p:txBody>
      </p:sp>
    </p:spTree>
    <p:extLst>
      <p:ext uri="{BB962C8B-B14F-4D97-AF65-F5344CB8AC3E}">
        <p14:creationId xmlns:p14="http://schemas.microsoft.com/office/powerpoint/2010/main" val="650146325"/>
      </p:ext>
    </p:extLst>
  </p:cSld>
  <p:clrMap bg1="lt1" tx1="dk1" bg2="lt2" tx2="dk2" accent1="accent1" accent2="accent2" accent3="accent3" accent4="accent4" accent5="accent5" accent6="accent6" hlink="hlink" folHlink="folHlink"/>
  <p:sldLayoutIdLst>
    <p:sldLayoutId id="2147483719" r:id="rId1"/>
    <p:sldLayoutId id="2147483725" r:id="rId2"/>
    <p:sldLayoutId id="2147483727" r:id="rId3"/>
    <p:sldLayoutId id="2147483733"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Title slides</a:t>
            </a:r>
            <a:br>
              <a:rPr lang="en-US" dirty="0"/>
            </a:br>
            <a:r>
              <a:rPr lang="en-US" dirty="0"/>
              <a:t>(no image)</a:t>
            </a:r>
          </a:p>
        </p:txBody>
      </p:sp>
    </p:spTree>
    <p:extLst>
      <p:ext uri="{BB962C8B-B14F-4D97-AF65-F5344CB8AC3E}">
        <p14:creationId xmlns:p14="http://schemas.microsoft.com/office/powerpoint/2010/main" val="152022847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Divider slides</a:t>
            </a:r>
          </a:p>
        </p:txBody>
      </p:sp>
    </p:spTree>
    <p:extLst>
      <p:ext uri="{BB962C8B-B14F-4D97-AF65-F5344CB8AC3E}">
        <p14:creationId xmlns:p14="http://schemas.microsoft.com/office/powerpoint/2010/main" val="28092924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701" r:id="rId3"/>
    <p:sldLayoutId id="2147483702" r:id="rId4"/>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858000"/>
          </a:xfrm>
          <a:prstGeom prst="rect">
            <a:avLst/>
          </a:prstGeom>
        </p:spPr>
        <p:txBody>
          <a:bodyPr vert="horz" lIns="91440" tIns="45720" rIns="91440" bIns="45720" rtlCol="0" anchor="ctr">
            <a:normAutofit/>
          </a:bodyPr>
          <a:lstStyle/>
          <a:p>
            <a:r>
              <a:rPr lang="en-US" dirty="0"/>
              <a:t>Content slides</a:t>
            </a:r>
          </a:p>
        </p:txBody>
      </p:sp>
    </p:spTree>
    <p:extLst>
      <p:ext uri="{BB962C8B-B14F-4D97-AF65-F5344CB8AC3E}">
        <p14:creationId xmlns:p14="http://schemas.microsoft.com/office/powerpoint/2010/main" val="143207786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737" r:id="rId3"/>
    <p:sldLayoutId id="2147483738" r:id="rId4"/>
    <p:sldLayoutId id="2147483734" r:id="rId5"/>
    <p:sldLayoutId id="2147483735" r:id="rId6"/>
    <p:sldLayoutId id="2147483678" r:id="rId7"/>
  </p:sldLayoutIdLst>
  <p:txStyles>
    <p:titleStyle>
      <a:lvl1pPr algn="ctr" defTabSz="914400" rtl="0" eaLnBrk="1" latinLnBrk="0" hangingPunct="1">
        <a:lnSpc>
          <a:spcPct val="90000"/>
        </a:lnSpc>
        <a:spcBef>
          <a:spcPct val="0"/>
        </a:spcBef>
        <a:buNone/>
        <a:defRPr sz="4400" b="1" i="0" kern="1200">
          <a:solidFill>
            <a:schemeClr val="tx1"/>
          </a:solidFill>
          <a:latin typeface="Arial" charset="0"/>
          <a:ea typeface="Arial" charset="0"/>
          <a:cs typeface="Arial"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09B638A-F82F-A1AF-67F9-F0802FA1B317}"/>
              </a:ext>
            </a:extLst>
          </p:cNvPr>
          <p:cNvPicPr>
            <a:picLocks noChangeAspect="1"/>
          </p:cNvPicPr>
          <p:nvPr/>
        </p:nvPicPr>
        <p:blipFill>
          <a:blip r:embed="rId2"/>
          <a:srcRect l="5411" r="9593"/>
          <a:stretch>
            <a:fillRect/>
          </a:stretch>
        </p:blipFill>
        <p:spPr>
          <a:xfrm>
            <a:off x="5164299" y="2"/>
            <a:ext cx="3983784" cy="6874330"/>
          </a:xfrm>
          <a:custGeom>
            <a:avLst/>
            <a:gdLst>
              <a:gd name="connsiteX0" fmla="*/ 0 w 3209925"/>
              <a:gd name="connsiteY0" fmla="*/ 0 h 6858000"/>
              <a:gd name="connsiteX1" fmla="*/ 1760515 w 3209925"/>
              <a:gd name="connsiteY1" fmla="*/ 0 h 6858000"/>
              <a:gd name="connsiteX2" fmla="*/ 3209925 w 3209925"/>
              <a:gd name="connsiteY2" fmla="*/ 1449410 h 6858000"/>
              <a:gd name="connsiteX3" fmla="*/ 3209925 w 3209925"/>
              <a:gd name="connsiteY3" fmla="*/ 6858000 h 6858000"/>
              <a:gd name="connsiteX4" fmla="*/ 0 w 3209925"/>
              <a:gd name="connsiteY4" fmla="*/ 6858000 h 6858000"/>
              <a:gd name="connsiteX5" fmla="*/ 0 w 3209925"/>
              <a:gd name="connsiteY5" fmla="*/ 0 h 6858000"/>
              <a:gd name="connsiteX0" fmla="*/ 0 w 4416933"/>
              <a:gd name="connsiteY0" fmla="*/ 0 h 6858000"/>
              <a:gd name="connsiteX1" fmla="*/ 1760515 w 4416933"/>
              <a:gd name="connsiteY1" fmla="*/ 0 h 6858000"/>
              <a:gd name="connsiteX2" fmla="*/ 4416933 w 4416933"/>
              <a:gd name="connsiteY2" fmla="*/ 1449410 h 6858000"/>
              <a:gd name="connsiteX3" fmla="*/ 3209925 w 4416933"/>
              <a:gd name="connsiteY3" fmla="*/ 6858000 h 6858000"/>
              <a:gd name="connsiteX4" fmla="*/ 0 w 4416933"/>
              <a:gd name="connsiteY4" fmla="*/ 6858000 h 6858000"/>
              <a:gd name="connsiteX5" fmla="*/ 0 w 4416933"/>
              <a:gd name="connsiteY5" fmla="*/ 0 h 6858000"/>
              <a:gd name="connsiteX0" fmla="*/ 0 w 4420108"/>
              <a:gd name="connsiteY0" fmla="*/ 0 h 6858000"/>
              <a:gd name="connsiteX1" fmla="*/ 1760515 w 4420108"/>
              <a:gd name="connsiteY1" fmla="*/ 0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0 w 4420108"/>
              <a:gd name="connsiteY0" fmla="*/ 0 h 6858000"/>
              <a:gd name="connsiteX1" fmla="*/ 1735115 w 4420108"/>
              <a:gd name="connsiteY1" fmla="*/ 3175 h 6858000"/>
              <a:gd name="connsiteX2" fmla="*/ 4420108 w 4420108"/>
              <a:gd name="connsiteY2" fmla="*/ 1433535 h 6858000"/>
              <a:gd name="connsiteX3" fmla="*/ 3209925 w 4420108"/>
              <a:gd name="connsiteY3" fmla="*/ 6858000 h 6858000"/>
              <a:gd name="connsiteX4" fmla="*/ 0 w 4420108"/>
              <a:gd name="connsiteY4" fmla="*/ 6858000 h 6858000"/>
              <a:gd name="connsiteX5" fmla="*/ 0 w 4420108"/>
              <a:gd name="connsiteY5" fmla="*/ 0 h 6858000"/>
              <a:gd name="connsiteX0" fmla="*/ 625033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625033 w 5045141"/>
              <a:gd name="connsiteY5" fmla="*/ 0 h 6858000"/>
              <a:gd name="connsiteX0" fmla="*/ 11575 w 5045141"/>
              <a:gd name="connsiteY0" fmla="*/ 0 h 6858000"/>
              <a:gd name="connsiteX1" fmla="*/ 2360148 w 5045141"/>
              <a:gd name="connsiteY1" fmla="*/ 3175 h 6858000"/>
              <a:gd name="connsiteX2" fmla="*/ 5045141 w 5045141"/>
              <a:gd name="connsiteY2" fmla="*/ 1433535 h 6858000"/>
              <a:gd name="connsiteX3" fmla="*/ 3834958 w 5045141"/>
              <a:gd name="connsiteY3" fmla="*/ 6858000 h 6858000"/>
              <a:gd name="connsiteX4" fmla="*/ 0 w 5045141"/>
              <a:gd name="connsiteY4" fmla="*/ 6858000 h 6858000"/>
              <a:gd name="connsiteX5" fmla="*/ 11575 w 5045141"/>
              <a:gd name="connsiteY5" fmla="*/ 0 h 6858000"/>
              <a:gd name="connsiteX0" fmla="*/ 787182 w 5045141"/>
              <a:gd name="connsiteY0" fmla="*/ 4989 h 6854825"/>
              <a:gd name="connsiteX1" fmla="*/ 2360148 w 5045141"/>
              <a:gd name="connsiteY1" fmla="*/ 0 h 6854825"/>
              <a:gd name="connsiteX2" fmla="*/ 5045141 w 5045141"/>
              <a:gd name="connsiteY2" fmla="*/ 1430360 h 6854825"/>
              <a:gd name="connsiteX3" fmla="*/ 3834958 w 5045141"/>
              <a:gd name="connsiteY3" fmla="*/ 6854825 h 6854825"/>
              <a:gd name="connsiteX4" fmla="*/ 0 w 5045141"/>
              <a:gd name="connsiteY4" fmla="*/ 6854825 h 6854825"/>
              <a:gd name="connsiteX5" fmla="*/ 787182 w 5045141"/>
              <a:gd name="connsiteY5" fmla="*/ 4989 h 6854825"/>
              <a:gd name="connsiteX0" fmla="*/ 41 w 4258000"/>
              <a:gd name="connsiteY0" fmla="*/ 4989 h 6854825"/>
              <a:gd name="connsiteX1" fmla="*/ 1573007 w 4258000"/>
              <a:gd name="connsiteY1" fmla="*/ 0 h 6854825"/>
              <a:gd name="connsiteX2" fmla="*/ 4258000 w 4258000"/>
              <a:gd name="connsiteY2" fmla="*/ 1430360 h 6854825"/>
              <a:gd name="connsiteX3" fmla="*/ 3047817 w 4258000"/>
              <a:gd name="connsiteY3" fmla="*/ 6854825 h 6854825"/>
              <a:gd name="connsiteX4" fmla="*/ 266052 w 4258000"/>
              <a:gd name="connsiteY4" fmla="*/ 6854825 h 6854825"/>
              <a:gd name="connsiteX5" fmla="*/ 41 w 4258000"/>
              <a:gd name="connsiteY5" fmla="*/ 4989 h 6854825"/>
              <a:gd name="connsiteX0" fmla="*/ 21 w 4257980"/>
              <a:gd name="connsiteY0" fmla="*/ 4989 h 6862990"/>
              <a:gd name="connsiteX1" fmla="*/ 1572987 w 4257980"/>
              <a:gd name="connsiteY1" fmla="*/ 0 h 6862990"/>
              <a:gd name="connsiteX2" fmla="*/ 4257980 w 4257980"/>
              <a:gd name="connsiteY2" fmla="*/ 1430360 h 6862990"/>
              <a:gd name="connsiteX3" fmla="*/ 3047797 w 4257980"/>
              <a:gd name="connsiteY3" fmla="*/ 6854825 h 6862990"/>
              <a:gd name="connsiteX4" fmla="*/ 535453 w 4257980"/>
              <a:gd name="connsiteY4" fmla="*/ 6862990 h 6862990"/>
              <a:gd name="connsiteX5" fmla="*/ 21 w 4257980"/>
              <a:gd name="connsiteY5" fmla="*/ 4989 h 6862990"/>
              <a:gd name="connsiteX0" fmla="*/ 39 w 4257998"/>
              <a:gd name="connsiteY0" fmla="*/ 4989 h 6871155"/>
              <a:gd name="connsiteX1" fmla="*/ 1573005 w 4257998"/>
              <a:gd name="connsiteY1" fmla="*/ 0 h 6871155"/>
              <a:gd name="connsiteX2" fmla="*/ 4257998 w 4257998"/>
              <a:gd name="connsiteY2" fmla="*/ 1430360 h 6871155"/>
              <a:gd name="connsiteX3" fmla="*/ 3047815 w 4257998"/>
              <a:gd name="connsiteY3" fmla="*/ 6854825 h 6871155"/>
              <a:gd name="connsiteX4" fmla="*/ 274214 w 4257998"/>
              <a:gd name="connsiteY4" fmla="*/ 6871155 h 6871155"/>
              <a:gd name="connsiteX5" fmla="*/ 39 w 4257998"/>
              <a:gd name="connsiteY5" fmla="*/ 4989 h 6871155"/>
              <a:gd name="connsiteX0" fmla="*/ 484 w 3997186"/>
              <a:gd name="connsiteY0" fmla="*/ 0 h 6890659"/>
              <a:gd name="connsiteX1" fmla="*/ 1312193 w 3997186"/>
              <a:gd name="connsiteY1" fmla="*/ 19504 h 6890659"/>
              <a:gd name="connsiteX2" fmla="*/ 3997186 w 3997186"/>
              <a:gd name="connsiteY2" fmla="*/ 1449864 h 6890659"/>
              <a:gd name="connsiteX3" fmla="*/ 2787003 w 3997186"/>
              <a:gd name="connsiteY3" fmla="*/ 6874329 h 6890659"/>
              <a:gd name="connsiteX4" fmla="*/ 13402 w 3997186"/>
              <a:gd name="connsiteY4" fmla="*/ 6890659 h 6890659"/>
              <a:gd name="connsiteX5" fmla="*/ 484 w 3997186"/>
              <a:gd name="connsiteY5" fmla="*/ 0 h 6890659"/>
              <a:gd name="connsiteX0" fmla="*/ 223846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223846 w 3983784"/>
              <a:gd name="connsiteY5" fmla="*/ 0 h 6874330"/>
              <a:gd name="connsiteX0" fmla="*/ 3411 w 3983784"/>
              <a:gd name="connsiteY0" fmla="*/ 0 h 6874330"/>
              <a:gd name="connsiteX1" fmla="*/ 1298791 w 3983784"/>
              <a:gd name="connsiteY1" fmla="*/ 3175 h 6874330"/>
              <a:gd name="connsiteX2" fmla="*/ 3983784 w 3983784"/>
              <a:gd name="connsiteY2" fmla="*/ 1433535 h 6874330"/>
              <a:gd name="connsiteX3" fmla="*/ 2773601 w 3983784"/>
              <a:gd name="connsiteY3" fmla="*/ 6858000 h 6874330"/>
              <a:gd name="connsiteX4" fmla="*/ 0 w 3983784"/>
              <a:gd name="connsiteY4" fmla="*/ 6874330 h 6874330"/>
              <a:gd name="connsiteX5" fmla="*/ 3411 w 3983784"/>
              <a:gd name="connsiteY5" fmla="*/ 0 h 6874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3784" h="6874330">
                <a:moveTo>
                  <a:pt x="3411" y="0"/>
                </a:moveTo>
                <a:lnTo>
                  <a:pt x="1298791" y="3175"/>
                </a:lnTo>
                <a:cubicBezTo>
                  <a:pt x="2555739" y="568862"/>
                  <a:pt x="3726961" y="1261548"/>
                  <a:pt x="3983784" y="1433535"/>
                </a:cubicBezTo>
                <a:lnTo>
                  <a:pt x="2773601" y="6858000"/>
                </a:lnTo>
                <a:lnTo>
                  <a:pt x="0" y="6874330"/>
                </a:lnTo>
                <a:cubicBezTo>
                  <a:pt x="3858" y="4588330"/>
                  <a:pt x="-447" y="2286000"/>
                  <a:pt x="3411" y="0"/>
                </a:cubicBezTo>
                <a:close/>
              </a:path>
            </a:pathLst>
          </a:custGeom>
          <a:noFill/>
        </p:spPr>
      </p:pic>
      <p:sp>
        <p:nvSpPr>
          <p:cNvPr id="3" name="Text Placeholder 2"/>
          <p:cNvSpPr>
            <a:spLocks noGrp="1"/>
          </p:cNvSpPr>
          <p:nvPr>
            <p:ph type="body" sz="quarter" idx="11"/>
          </p:nvPr>
        </p:nvSpPr>
        <p:spPr>
          <a:xfrm>
            <a:off x="232918" y="2606171"/>
            <a:ext cx="4931381" cy="593725"/>
          </a:xfrm>
        </p:spPr>
        <p:txBody>
          <a:bodyPr>
            <a:noAutofit/>
          </a:bodyPr>
          <a:lstStyle/>
          <a:p>
            <a:r>
              <a:rPr lang="en-US" sz="2800" dirty="0"/>
              <a:t>Hyper Text Markup Language</a:t>
            </a:r>
          </a:p>
        </p:txBody>
      </p:sp>
      <p:sp>
        <p:nvSpPr>
          <p:cNvPr id="17" name="Text Placeholder 3">
            <a:extLst>
              <a:ext uri="{FF2B5EF4-FFF2-40B4-BE49-F238E27FC236}">
                <a16:creationId xmlns:a16="http://schemas.microsoft.com/office/drawing/2014/main" id="{25755D9C-459E-71D6-DFFC-134BB1DAB9EC}"/>
              </a:ext>
            </a:extLst>
          </p:cNvPr>
          <p:cNvSpPr>
            <a:spLocks noGrp="1"/>
          </p:cNvSpPr>
          <p:nvPr>
            <p:ph type="body" sz="quarter" idx="12"/>
          </p:nvPr>
        </p:nvSpPr>
        <p:spPr>
          <a:xfrm>
            <a:off x="339427" y="3077171"/>
            <a:ext cx="4389115" cy="593725"/>
          </a:xfrm>
        </p:spPr>
        <p:txBody>
          <a:bodyPr/>
          <a:lstStyle/>
          <a:p>
            <a:r>
              <a:rPr lang="en-US" dirty="0"/>
              <a:t>HTML5</a:t>
            </a:r>
          </a:p>
        </p:txBody>
      </p:sp>
      <p:sp>
        <p:nvSpPr>
          <p:cNvPr id="5" name="Text Placeholder 4"/>
          <p:cNvSpPr>
            <a:spLocks noGrp="1"/>
          </p:cNvSpPr>
          <p:nvPr>
            <p:ph type="body" sz="quarter" idx="13"/>
          </p:nvPr>
        </p:nvSpPr>
        <p:spPr>
          <a:xfrm>
            <a:off x="697236" y="4769643"/>
            <a:ext cx="4573573" cy="593725"/>
          </a:xfrm>
        </p:spPr>
        <p:txBody>
          <a:bodyPr>
            <a:normAutofit/>
          </a:bodyPr>
          <a:lstStyle/>
          <a:p>
            <a:pPr>
              <a:spcAft>
                <a:spcPts val="600"/>
              </a:spcAft>
            </a:pPr>
            <a:r>
              <a:rPr lang="en-US" sz="2400" dirty="0"/>
              <a:t>Dr Rizwana Naz Asif</a:t>
            </a:r>
          </a:p>
        </p:txBody>
      </p:sp>
    </p:spTree>
    <p:extLst>
      <p:ext uri="{BB962C8B-B14F-4D97-AF65-F5344CB8AC3E}">
        <p14:creationId xmlns:p14="http://schemas.microsoft.com/office/powerpoint/2010/main" val="211576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E4D63-24FE-45C8-8CB4-00E5C89DE02C}"/>
              </a:ext>
            </a:extLst>
          </p:cNvPr>
          <p:cNvSpPr>
            <a:spLocks noGrp="1"/>
          </p:cNvSpPr>
          <p:nvPr>
            <p:ph type="body" sz="quarter" idx="13"/>
          </p:nvPr>
        </p:nvSpPr>
        <p:spPr/>
        <p:txBody>
          <a:bodyPr/>
          <a:lstStyle/>
          <a:p>
            <a:r>
              <a:rPr lang="en-GB" dirty="0"/>
              <a:t>So, putting everything we’ve covered this far into one file we have:</a:t>
            </a:r>
          </a:p>
        </p:txBody>
      </p:sp>
      <p:sp>
        <p:nvSpPr>
          <p:cNvPr id="3" name="Text Placeholder 2">
            <a:extLst>
              <a:ext uri="{FF2B5EF4-FFF2-40B4-BE49-F238E27FC236}">
                <a16:creationId xmlns:a16="http://schemas.microsoft.com/office/drawing/2014/main" id="{BA9627B5-B6CE-45D6-A93E-0C9F138BDBED}"/>
              </a:ext>
            </a:extLst>
          </p:cNvPr>
          <p:cNvSpPr>
            <a:spLocks noGrp="1"/>
          </p:cNvSpPr>
          <p:nvPr>
            <p:ph type="body" sz="quarter" idx="11"/>
          </p:nvPr>
        </p:nvSpPr>
        <p:spPr/>
        <p:txBody>
          <a:bodyPr/>
          <a:lstStyle/>
          <a:p>
            <a:r>
              <a:rPr lang="en-GB" dirty="0"/>
              <a:t>Webpage</a:t>
            </a:r>
          </a:p>
        </p:txBody>
      </p:sp>
      <p:sp>
        <p:nvSpPr>
          <p:cNvPr id="4" name="Text Placeholder 3">
            <a:extLst>
              <a:ext uri="{FF2B5EF4-FFF2-40B4-BE49-F238E27FC236}">
                <a16:creationId xmlns:a16="http://schemas.microsoft.com/office/drawing/2014/main" id="{B7C2CCA0-7A78-4756-B806-E0861A05210E}"/>
              </a:ext>
            </a:extLst>
          </p:cNvPr>
          <p:cNvSpPr>
            <a:spLocks noGrp="1"/>
          </p:cNvSpPr>
          <p:nvPr>
            <p:ph type="body" sz="quarter" idx="12"/>
          </p:nvPr>
        </p:nvSpPr>
        <p:spPr/>
        <p:txBody>
          <a:bodyPr/>
          <a:lstStyle/>
          <a:p>
            <a:r>
              <a:rPr lang="en-GB" dirty="0"/>
              <a:t>Creation of Webpage</a:t>
            </a:r>
          </a:p>
        </p:txBody>
      </p:sp>
      <p:pic>
        <p:nvPicPr>
          <p:cNvPr id="5" name="Picture 4">
            <a:extLst>
              <a:ext uri="{FF2B5EF4-FFF2-40B4-BE49-F238E27FC236}">
                <a16:creationId xmlns:a16="http://schemas.microsoft.com/office/drawing/2014/main" id="{60A925D8-C7C4-4644-BBE6-687D3E146E76}"/>
              </a:ext>
            </a:extLst>
          </p:cNvPr>
          <p:cNvPicPr>
            <a:picLocks noChangeAspect="1"/>
          </p:cNvPicPr>
          <p:nvPr/>
        </p:nvPicPr>
        <p:blipFill>
          <a:blip r:embed="rId2"/>
          <a:stretch>
            <a:fillRect/>
          </a:stretch>
        </p:blipFill>
        <p:spPr>
          <a:xfrm>
            <a:off x="1334237" y="2413471"/>
            <a:ext cx="5625858" cy="2513866"/>
          </a:xfrm>
          <a:prstGeom prst="rect">
            <a:avLst/>
          </a:prstGeom>
        </p:spPr>
      </p:pic>
    </p:spTree>
    <p:extLst>
      <p:ext uri="{BB962C8B-B14F-4D97-AF65-F5344CB8AC3E}">
        <p14:creationId xmlns:p14="http://schemas.microsoft.com/office/powerpoint/2010/main" val="285179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53C08E-34B4-4194-9657-F5B7C2D677B0}"/>
              </a:ext>
            </a:extLst>
          </p:cNvPr>
          <p:cNvSpPr>
            <a:spLocks noGrp="1"/>
          </p:cNvSpPr>
          <p:nvPr>
            <p:ph type="body" sz="quarter" idx="13"/>
          </p:nvPr>
        </p:nvSpPr>
        <p:spPr/>
        <p:txBody>
          <a:bodyPr/>
          <a:lstStyle/>
          <a:p>
            <a:r>
              <a:rPr lang="en-GB" sz="2400" dirty="0"/>
              <a:t>There are six levels of headings, from heading 1 </a:t>
            </a:r>
            <a:r>
              <a:rPr lang="en-GB" sz="2400" b="1" dirty="0"/>
              <a:t>&lt;h1&gt;</a:t>
            </a:r>
            <a:r>
              <a:rPr lang="en-GB" sz="2400" dirty="0"/>
              <a:t> through to heading 6 </a:t>
            </a:r>
            <a:r>
              <a:rPr lang="en-GB" sz="2400" b="1" dirty="0"/>
              <a:t>&lt;h6&gt;</a:t>
            </a:r>
            <a:r>
              <a:rPr lang="en-GB" sz="2400" dirty="0"/>
              <a:t>.</a:t>
            </a:r>
          </a:p>
          <a:p>
            <a:endParaRPr lang="en-GB" sz="2400" dirty="0"/>
          </a:p>
          <a:p>
            <a:r>
              <a:rPr lang="en-GB" sz="2400" dirty="0"/>
              <a:t>The beginning of a paragraph is marked by </a:t>
            </a:r>
            <a:r>
              <a:rPr lang="en-GB" sz="2400" b="1" dirty="0"/>
              <a:t>&lt;p&gt;</a:t>
            </a:r>
            <a:r>
              <a:rPr lang="en-GB" sz="2400" dirty="0"/>
              <a:t>, and the end by </a:t>
            </a:r>
            <a:r>
              <a:rPr lang="en-GB" sz="2400" b="1" dirty="0"/>
              <a:t>&lt;/p&gt;</a:t>
            </a:r>
            <a:r>
              <a:rPr lang="en-GB" sz="2400" dirty="0"/>
              <a:t>.</a:t>
            </a:r>
          </a:p>
          <a:p>
            <a:pPr marL="0" indent="0">
              <a:buNone/>
            </a:pPr>
            <a:endParaRPr lang="en-GB" sz="2400" dirty="0"/>
          </a:p>
          <a:p>
            <a:pPr marL="0" indent="0">
              <a:buNone/>
            </a:pPr>
            <a:r>
              <a:rPr lang="en-GB" sz="2000" dirty="0"/>
              <a:t>&lt;p&gt; This is a paragraph. &lt;/p&gt;</a:t>
            </a:r>
          </a:p>
          <a:p>
            <a:pPr marL="0" indent="0">
              <a:buNone/>
            </a:pPr>
            <a:endParaRPr lang="en-GB" sz="2000" dirty="0"/>
          </a:p>
          <a:p>
            <a:pPr marL="0" indent="0">
              <a:buNone/>
            </a:pPr>
            <a:r>
              <a:rPr lang="en-GB" sz="2000" dirty="0"/>
              <a:t>&lt;p&gt; This                  is                              a paragraph      . &lt;/p&gt;</a:t>
            </a:r>
          </a:p>
          <a:p>
            <a:pPr marL="0" indent="0">
              <a:buNone/>
            </a:pPr>
            <a:endParaRPr lang="en-GB" sz="2000" dirty="0"/>
          </a:p>
          <a:p>
            <a:pPr marL="0" indent="0">
              <a:buNone/>
            </a:pPr>
            <a:r>
              <a:rPr lang="en-GB" sz="2000" dirty="0"/>
              <a:t>&lt;p&gt; This is</a:t>
            </a:r>
          </a:p>
          <a:p>
            <a:pPr marL="0" indent="0">
              <a:buNone/>
            </a:pPr>
            <a:r>
              <a:rPr lang="en-GB" sz="2000" dirty="0"/>
              <a:t>                       a</a:t>
            </a:r>
          </a:p>
          <a:p>
            <a:pPr marL="0" indent="0">
              <a:buNone/>
            </a:pPr>
            <a:r>
              <a:rPr lang="en-GB" sz="2000" dirty="0"/>
              <a:t>              paragraph. &lt;/p&gt;</a:t>
            </a:r>
          </a:p>
          <a:p>
            <a:pPr marL="0" indent="0">
              <a:buNone/>
            </a:pPr>
            <a:endParaRPr lang="en-GB" dirty="0"/>
          </a:p>
        </p:txBody>
      </p:sp>
      <p:sp>
        <p:nvSpPr>
          <p:cNvPr id="3" name="Text Placeholder 2">
            <a:extLst>
              <a:ext uri="{FF2B5EF4-FFF2-40B4-BE49-F238E27FC236}">
                <a16:creationId xmlns:a16="http://schemas.microsoft.com/office/drawing/2014/main" id="{5B8473A6-0E64-4A53-A5CC-E5D31DC575F3}"/>
              </a:ext>
            </a:extLst>
          </p:cNvPr>
          <p:cNvSpPr>
            <a:spLocks noGrp="1"/>
          </p:cNvSpPr>
          <p:nvPr>
            <p:ph type="body" sz="quarter" idx="11"/>
          </p:nvPr>
        </p:nvSpPr>
        <p:spPr/>
        <p:txBody>
          <a:bodyPr/>
          <a:lstStyle/>
          <a:p>
            <a:r>
              <a:rPr lang="en-GB" dirty="0"/>
              <a:t>Headings and Paragraphs</a:t>
            </a:r>
          </a:p>
        </p:txBody>
      </p:sp>
      <p:sp>
        <p:nvSpPr>
          <p:cNvPr id="4" name="Text Placeholder 3">
            <a:extLst>
              <a:ext uri="{FF2B5EF4-FFF2-40B4-BE49-F238E27FC236}">
                <a16:creationId xmlns:a16="http://schemas.microsoft.com/office/drawing/2014/main" id="{14ECF081-F5A7-4A8E-A7C2-DB45ECADA4FB}"/>
              </a:ext>
            </a:extLst>
          </p:cNvPr>
          <p:cNvSpPr>
            <a:spLocks noGrp="1"/>
          </p:cNvSpPr>
          <p:nvPr>
            <p:ph type="body" sz="quarter" idx="12"/>
          </p:nvPr>
        </p:nvSpPr>
        <p:spPr/>
        <p:txBody>
          <a:bodyPr/>
          <a:lstStyle/>
          <a:p>
            <a:r>
              <a:rPr lang="en-GB" dirty="0"/>
              <a:t>Starting Tag</a:t>
            </a:r>
          </a:p>
        </p:txBody>
      </p:sp>
    </p:spTree>
    <p:extLst>
      <p:ext uri="{BB962C8B-B14F-4D97-AF65-F5344CB8AC3E}">
        <p14:creationId xmlns:p14="http://schemas.microsoft.com/office/powerpoint/2010/main" val="2436603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8C27EA-34B8-4E27-8B5A-B8C9CEBA021A}"/>
              </a:ext>
            </a:extLst>
          </p:cNvPr>
          <p:cNvSpPr>
            <a:spLocks noGrp="1"/>
          </p:cNvSpPr>
          <p:nvPr>
            <p:ph type="body" sz="quarter" idx="13"/>
          </p:nvPr>
        </p:nvSpPr>
        <p:spPr>
          <a:xfrm>
            <a:off x="692685" y="1819747"/>
            <a:ext cx="7500339" cy="3988511"/>
          </a:xfrm>
        </p:spPr>
        <p:txBody>
          <a:bodyPr/>
          <a:lstStyle/>
          <a:p>
            <a:r>
              <a:rPr lang="en-GB" sz="2400" dirty="0"/>
              <a:t>If you want to end a line after a certain word, but don’t want to start a new paragraph, you can use the </a:t>
            </a:r>
            <a:r>
              <a:rPr lang="en-GB" sz="2400" b="1" dirty="0"/>
              <a:t>&lt;</a:t>
            </a:r>
            <a:r>
              <a:rPr lang="en-GB" sz="2400" b="1" dirty="0" err="1"/>
              <a:t>br</a:t>
            </a:r>
            <a:r>
              <a:rPr lang="en-GB" sz="2400" b="1" dirty="0"/>
              <a:t> /&gt;</a:t>
            </a:r>
            <a:r>
              <a:rPr lang="en-GB" sz="2400" dirty="0"/>
              <a:t> tag.</a:t>
            </a:r>
          </a:p>
          <a:p>
            <a:endParaRPr lang="en-GB" sz="2400" dirty="0"/>
          </a:p>
          <a:p>
            <a:r>
              <a:rPr lang="en-GB" sz="2400" dirty="0"/>
              <a:t>Text on a web page can be set to </a:t>
            </a:r>
            <a:r>
              <a:rPr lang="en-GB" sz="2400" b="1" dirty="0"/>
              <a:t>bold</a:t>
            </a:r>
            <a:r>
              <a:rPr lang="en-GB" sz="2400" dirty="0"/>
              <a:t>, </a:t>
            </a:r>
            <a:r>
              <a:rPr lang="en-GB" sz="2400" i="1" dirty="0"/>
              <a:t>italic</a:t>
            </a:r>
            <a:r>
              <a:rPr lang="en-GB" sz="2400" dirty="0"/>
              <a:t>, and </a:t>
            </a:r>
            <a:r>
              <a:rPr lang="en-GB" sz="2400" u="sng" dirty="0"/>
              <a:t>underline:</a:t>
            </a:r>
          </a:p>
          <a:p>
            <a:pPr lvl="1"/>
            <a:r>
              <a:rPr lang="en-GB" sz="2000" dirty="0"/>
              <a:t>&lt;b&gt;&lt;/b&gt; - is for </a:t>
            </a:r>
            <a:r>
              <a:rPr lang="en-GB" sz="2000" b="1" dirty="0"/>
              <a:t>bold</a:t>
            </a:r>
            <a:r>
              <a:rPr lang="en-GB" sz="2000" dirty="0"/>
              <a:t>.</a:t>
            </a:r>
          </a:p>
          <a:p>
            <a:pPr lvl="1"/>
            <a:endParaRPr lang="en-GB" sz="2000" dirty="0"/>
          </a:p>
          <a:p>
            <a:pPr lvl="1"/>
            <a:r>
              <a:rPr lang="en-GB" sz="2000" dirty="0"/>
              <a:t>&lt;</a:t>
            </a:r>
            <a:r>
              <a:rPr lang="en-GB" sz="2000" dirty="0" err="1"/>
              <a:t>i</a:t>
            </a:r>
            <a:r>
              <a:rPr lang="en-GB" sz="2000" dirty="0"/>
              <a:t>&gt;&lt;/</a:t>
            </a:r>
            <a:r>
              <a:rPr lang="en-GB" sz="2000" dirty="0" err="1"/>
              <a:t>i</a:t>
            </a:r>
            <a:r>
              <a:rPr lang="en-GB" sz="2000" dirty="0"/>
              <a:t>&gt; - is for </a:t>
            </a:r>
            <a:r>
              <a:rPr lang="en-GB" sz="2000" i="1" dirty="0"/>
              <a:t>italics</a:t>
            </a:r>
            <a:r>
              <a:rPr lang="en-GB" sz="2000" dirty="0"/>
              <a:t>.</a:t>
            </a:r>
          </a:p>
          <a:p>
            <a:pPr lvl="1"/>
            <a:endParaRPr lang="en-GB" sz="2000" dirty="0"/>
          </a:p>
          <a:p>
            <a:pPr lvl="1"/>
            <a:r>
              <a:rPr lang="en-GB" sz="2000" dirty="0"/>
              <a:t>&lt;u&gt;&lt;/u&gt; - is for </a:t>
            </a:r>
            <a:r>
              <a:rPr lang="en-GB" sz="2000" i="1" dirty="0"/>
              <a:t>underline</a:t>
            </a:r>
            <a:r>
              <a:rPr lang="en-GB" sz="2000" dirty="0"/>
              <a:t>.</a:t>
            </a:r>
          </a:p>
        </p:txBody>
      </p:sp>
      <p:sp>
        <p:nvSpPr>
          <p:cNvPr id="3" name="Text Placeholder 2">
            <a:extLst>
              <a:ext uri="{FF2B5EF4-FFF2-40B4-BE49-F238E27FC236}">
                <a16:creationId xmlns:a16="http://schemas.microsoft.com/office/drawing/2014/main" id="{179F26D6-93EB-4D57-8BAF-31C07CF2654D}"/>
              </a:ext>
            </a:extLst>
          </p:cNvPr>
          <p:cNvSpPr>
            <a:spLocks noGrp="1"/>
          </p:cNvSpPr>
          <p:nvPr>
            <p:ph type="body" sz="quarter" idx="11"/>
          </p:nvPr>
        </p:nvSpPr>
        <p:spPr/>
        <p:txBody>
          <a:bodyPr/>
          <a:lstStyle/>
          <a:p>
            <a:r>
              <a:rPr lang="en-GB" dirty="0"/>
              <a:t>Text Formatting</a:t>
            </a:r>
          </a:p>
        </p:txBody>
      </p:sp>
      <p:sp>
        <p:nvSpPr>
          <p:cNvPr id="4" name="Text Placeholder 3">
            <a:extLst>
              <a:ext uri="{FF2B5EF4-FFF2-40B4-BE49-F238E27FC236}">
                <a16:creationId xmlns:a16="http://schemas.microsoft.com/office/drawing/2014/main" id="{A6E240A0-40B5-4248-B151-54D204297111}"/>
              </a:ext>
            </a:extLst>
          </p:cNvPr>
          <p:cNvSpPr>
            <a:spLocks noGrp="1"/>
          </p:cNvSpPr>
          <p:nvPr>
            <p:ph type="body" sz="quarter" idx="12"/>
          </p:nvPr>
        </p:nvSpPr>
        <p:spPr/>
        <p:txBody>
          <a:bodyPr/>
          <a:lstStyle/>
          <a:p>
            <a:r>
              <a:rPr lang="en-GB" dirty="0"/>
              <a:t>Setting Up Tag</a:t>
            </a:r>
          </a:p>
        </p:txBody>
      </p:sp>
    </p:spTree>
    <p:extLst>
      <p:ext uri="{BB962C8B-B14F-4D97-AF65-F5344CB8AC3E}">
        <p14:creationId xmlns:p14="http://schemas.microsoft.com/office/powerpoint/2010/main" val="85871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42CF4F-09CC-4C8D-9BA6-9F9AEA9CCE27}"/>
              </a:ext>
            </a:extLst>
          </p:cNvPr>
          <p:cNvSpPr>
            <a:spLocks noGrp="1"/>
          </p:cNvSpPr>
          <p:nvPr>
            <p:ph type="body" sz="quarter" idx="13"/>
          </p:nvPr>
        </p:nvSpPr>
        <p:spPr/>
        <p:txBody>
          <a:bodyPr/>
          <a:lstStyle/>
          <a:p>
            <a:r>
              <a:rPr lang="en-GB" sz="2400" dirty="0"/>
              <a:t>The FONT and COLOR tags can be used to change the fonts and colours of your web page.</a:t>
            </a:r>
          </a:p>
          <a:p>
            <a:endParaRPr lang="en-GB" sz="2400" dirty="0"/>
          </a:p>
          <a:p>
            <a:pPr lvl="1"/>
            <a:r>
              <a:rPr lang="en-GB" sz="2000" dirty="0"/>
              <a:t>&lt;font face = “Arial” </a:t>
            </a:r>
            <a:r>
              <a:rPr lang="en-GB" sz="2000" dirty="0" err="1"/>
              <a:t>color</a:t>
            </a:r>
            <a:r>
              <a:rPr lang="en-GB" sz="2000" dirty="0"/>
              <a:t> = “blue”&gt; Your Text &lt;/font&gt;</a:t>
            </a:r>
          </a:p>
          <a:p>
            <a:pPr lvl="1"/>
            <a:endParaRPr lang="en-GB" sz="2000" dirty="0"/>
          </a:p>
          <a:p>
            <a:r>
              <a:rPr lang="en-GB" sz="2400" dirty="0"/>
              <a:t>The Horizontal Rule &lt;hr /&gt; is useful when you want to separate two sections with a line.</a:t>
            </a:r>
          </a:p>
        </p:txBody>
      </p:sp>
      <p:sp>
        <p:nvSpPr>
          <p:cNvPr id="3" name="Text Placeholder 2">
            <a:extLst>
              <a:ext uri="{FF2B5EF4-FFF2-40B4-BE49-F238E27FC236}">
                <a16:creationId xmlns:a16="http://schemas.microsoft.com/office/drawing/2014/main" id="{75231C2E-9982-4FE6-8E81-05E39B5BC985}"/>
              </a:ext>
            </a:extLst>
          </p:cNvPr>
          <p:cNvSpPr>
            <a:spLocks noGrp="1"/>
          </p:cNvSpPr>
          <p:nvPr>
            <p:ph type="body" sz="quarter" idx="11"/>
          </p:nvPr>
        </p:nvSpPr>
        <p:spPr/>
        <p:txBody>
          <a:bodyPr/>
          <a:lstStyle/>
          <a:p>
            <a:r>
              <a:rPr lang="en-GB" dirty="0"/>
              <a:t>Font Tag</a:t>
            </a:r>
          </a:p>
        </p:txBody>
      </p:sp>
      <p:sp>
        <p:nvSpPr>
          <p:cNvPr id="4" name="Text Placeholder 3">
            <a:extLst>
              <a:ext uri="{FF2B5EF4-FFF2-40B4-BE49-F238E27FC236}">
                <a16:creationId xmlns:a16="http://schemas.microsoft.com/office/drawing/2014/main" id="{5180D1B8-1420-4490-B9D4-B4C55D4C384E}"/>
              </a:ext>
            </a:extLst>
          </p:cNvPr>
          <p:cNvSpPr>
            <a:spLocks noGrp="1"/>
          </p:cNvSpPr>
          <p:nvPr>
            <p:ph type="body" sz="quarter" idx="12"/>
          </p:nvPr>
        </p:nvSpPr>
        <p:spPr/>
        <p:txBody>
          <a:bodyPr/>
          <a:lstStyle/>
          <a:p>
            <a:r>
              <a:rPr lang="en-GB" dirty="0"/>
              <a:t>Font Style</a:t>
            </a:r>
          </a:p>
        </p:txBody>
      </p:sp>
      <p:pic>
        <p:nvPicPr>
          <p:cNvPr id="6" name="Picture 5">
            <a:extLst>
              <a:ext uri="{FF2B5EF4-FFF2-40B4-BE49-F238E27FC236}">
                <a16:creationId xmlns:a16="http://schemas.microsoft.com/office/drawing/2014/main" id="{58E315DB-9B69-45A8-A803-F333C4AB4B0A}"/>
              </a:ext>
            </a:extLst>
          </p:cNvPr>
          <p:cNvPicPr>
            <a:picLocks noChangeAspect="1"/>
          </p:cNvPicPr>
          <p:nvPr/>
        </p:nvPicPr>
        <p:blipFill>
          <a:blip r:embed="rId2"/>
          <a:stretch>
            <a:fillRect/>
          </a:stretch>
        </p:blipFill>
        <p:spPr>
          <a:xfrm>
            <a:off x="2295525" y="4633131"/>
            <a:ext cx="4552950" cy="1228725"/>
          </a:xfrm>
          <a:prstGeom prst="rect">
            <a:avLst/>
          </a:prstGeom>
        </p:spPr>
      </p:pic>
    </p:spTree>
    <p:extLst>
      <p:ext uri="{BB962C8B-B14F-4D97-AF65-F5344CB8AC3E}">
        <p14:creationId xmlns:p14="http://schemas.microsoft.com/office/powerpoint/2010/main" val="851734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1F855-716D-4E9D-A618-B2764E153912}"/>
              </a:ext>
            </a:extLst>
          </p:cNvPr>
          <p:cNvSpPr>
            <a:spLocks noGrp="1"/>
          </p:cNvSpPr>
          <p:nvPr>
            <p:ph type="body" sz="quarter" idx="13"/>
          </p:nvPr>
        </p:nvSpPr>
        <p:spPr/>
        <p:txBody>
          <a:bodyPr/>
          <a:lstStyle/>
          <a:p>
            <a:r>
              <a:rPr lang="en-GB" sz="2400" dirty="0"/>
              <a:t>In order to create a hyperlink, you’ll need to know two things. </a:t>
            </a:r>
          </a:p>
          <a:p>
            <a:pPr marL="914400" lvl="1" indent="-457200">
              <a:buFont typeface="+mj-lt"/>
              <a:buAutoNum type="arabicPeriod"/>
            </a:pPr>
            <a:r>
              <a:rPr lang="en-GB" sz="2000" dirty="0"/>
              <a:t>The URL – the location of the file to which you want to link to.</a:t>
            </a:r>
          </a:p>
          <a:p>
            <a:pPr marL="914400" lvl="1" indent="-457200">
              <a:buFont typeface="+mj-lt"/>
              <a:buAutoNum type="arabicPeriod"/>
            </a:pPr>
            <a:r>
              <a:rPr lang="en-GB" sz="2000" dirty="0"/>
              <a:t>How links works.</a:t>
            </a:r>
          </a:p>
          <a:p>
            <a:pPr marL="514350" indent="-457200">
              <a:buFont typeface="+mj-lt"/>
              <a:buAutoNum type="arabicPeriod"/>
            </a:pPr>
            <a:endParaRPr lang="en-GB" sz="1200" dirty="0"/>
          </a:p>
          <a:p>
            <a:pPr marL="228600" indent="-171450"/>
            <a:r>
              <a:rPr lang="en-GB" sz="2400" dirty="0"/>
              <a:t>Links work by using the HREF (</a:t>
            </a:r>
            <a:r>
              <a:rPr lang="en-GB" sz="2400" b="1" dirty="0"/>
              <a:t>H</a:t>
            </a:r>
            <a:r>
              <a:rPr lang="en-GB" sz="2400" dirty="0"/>
              <a:t>ypertext </a:t>
            </a:r>
            <a:r>
              <a:rPr lang="en-GB" sz="2400" b="1" dirty="0" err="1"/>
              <a:t>REF</a:t>
            </a:r>
            <a:r>
              <a:rPr lang="en-GB" sz="2400" dirty="0" err="1"/>
              <a:t>erence</a:t>
            </a:r>
            <a:r>
              <a:rPr lang="en-GB" sz="2400" dirty="0"/>
              <a:t>) tag and the URL you want to link to.</a:t>
            </a:r>
          </a:p>
          <a:p>
            <a:pPr marL="628650" lvl="1" indent="-171450"/>
            <a:r>
              <a:rPr lang="en-GB" sz="2000" dirty="0"/>
              <a:t>&lt;a </a:t>
            </a:r>
            <a:r>
              <a:rPr lang="en-GB" sz="2000" dirty="0" err="1"/>
              <a:t>href</a:t>
            </a:r>
            <a:r>
              <a:rPr lang="en-GB" sz="2000" dirty="0"/>
              <a:t>=</a:t>
            </a:r>
            <a:r>
              <a:rPr lang="en-GB" sz="2000" dirty="0">
                <a:hlinkClick r:id="rId2"/>
              </a:rPr>
              <a:t>http://www.google.com/</a:t>
            </a:r>
            <a:r>
              <a:rPr lang="en-GB" sz="2000" dirty="0"/>
              <a:t>&gt; Google&lt;/a&gt;</a:t>
            </a:r>
          </a:p>
          <a:p>
            <a:pPr marL="228600" indent="-171450"/>
            <a:endParaRPr lang="en-GB" sz="2400" dirty="0"/>
          </a:p>
          <a:p>
            <a:pPr marL="228600" indent="-171450"/>
            <a:r>
              <a:rPr lang="en-GB" sz="2400" dirty="0"/>
              <a:t>Note: </a:t>
            </a:r>
            <a:r>
              <a:rPr lang="en-GB" sz="2400" b="1" dirty="0"/>
              <a:t>a</a:t>
            </a:r>
            <a:r>
              <a:rPr lang="en-GB" sz="2400" dirty="0"/>
              <a:t> signifies the anchor.	</a:t>
            </a:r>
          </a:p>
        </p:txBody>
      </p:sp>
      <p:sp>
        <p:nvSpPr>
          <p:cNvPr id="3" name="Text Placeholder 2">
            <a:extLst>
              <a:ext uri="{FF2B5EF4-FFF2-40B4-BE49-F238E27FC236}">
                <a16:creationId xmlns:a16="http://schemas.microsoft.com/office/drawing/2014/main" id="{6E2E3D1B-787A-417E-9ECF-E94FC662418C}"/>
              </a:ext>
            </a:extLst>
          </p:cNvPr>
          <p:cNvSpPr>
            <a:spLocks noGrp="1"/>
          </p:cNvSpPr>
          <p:nvPr>
            <p:ph type="body" sz="quarter" idx="11"/>
          </p:nvPr>
        </p:nvSpPr>
        <p:spPr/>
        <p:txBody>
          <a:bodyPr/>
          <a:lstStyle/>
          <a:p>
            <a:r>
              <a:rPr lang="en-GB" dirty="0"/>
              <a:t>Hyperlinks</a:t>
            </a:r>
          </a:p>
        </p:txBody>
      </p:sp>
      <p:sp>
        <p:nvSpPr>
          <p:cNvPr id="4" name="Text Placeholder 3">
            <a:extLst>
              <a:ext uri="{FF2B5EF4-FFF2-40B4-BE49-F238E27FC236}">
                <a16:creationId xmlns:a16="http://schemas.microsoft.com/office/drawing/2014/main" id="{6C88EFFB-8659-4C87-9138-DA95902AC2B7}"/>
              </a:ext>
            </a:extLst>
          </p:cNvPr>
          <p:cNvSpPr>
            <a:spLocks noGrp="1"/>
          </p:cNvSpPr>
          <p:nvPr>
            <p:ph type="body" sz="quarter" idx="12"/>
          </p:nvPr>
        </p:nvSpPr>
        <p:spPr/>
        <p:txBody>
          <a:bodyPr/>
          <a:lstStyle/>
          <a:p>
            <a:r>
              <a:rPr lang="en-GB" dirty="0"/>
              <a:t>Links Working</a:t>
            </a:r>
          </a:p>
        </p:txBody>
      </p:sp>
    </p:spTree>
    <p:extLst>
      <p:ext uri="{BB962C8B-B14F-4D97-AF65-F5344CB8AC3E}">
        <p14:creationId xmlns:p14="http://schemas.microsoft.com/office/powerpoint/2010/main" val="2030576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C3B01-ECDF-4B78-9191-29E2BB769545}"/>
              </a:ext>
            </a:extLst>
          </p:cNvPr>
          <p:cNvSpPr>
            <a:spLocks noGrp="1"/>
          </p:cNvSpPr>
          <p:nvPr>
            <p:ph type="body" sz="quarter" idx="13"/>
          </p:nvPr>
        </p:nvSpPr>
        <p:spPr/>
        <p:txBody>
          <a:bodyPr/>
          <a:lstStyle/>
          <a:p>
            <a:r>
              <a:rPr lang="en-GB" sz="2400" dirty="0"/>
              <a:t>There are two types of lists in HTML – Ordered lists, and unordered lists.</a:t>
            </a:r>
          </a:p>
          <a:p>
            <a:pPr lvl="1"/>
            <a:r>
              <a:rPr lang="en-GB" sz="2000" dirty="0"/>
              <a:t>&lt;</a:t>
            </a:r>
            <a:r>
              <a:rPr lang="en-GB" sz="2000" dirty="0" err="1"/>
              <a:t>ol</a:t>
            </a:r>
            <a:r>
              <a:rPr lang="en-GB" sz="2000" dirty="0"/>
              <a:t>&gt; and &lt;/</a:t>
            </a:r>
            <a:r>
              <a:rPr lang="en-GB" sz="2000" dirty="0" err="1"/>
              <a:t>ol</a:t>
            </a:r>
            <a:r>
              <a:rPr lang="en-GB" sz="2000" dirty="0"/>
              <a:t>&gt; for ordered lists (numbered).</a:t>
            </a:r>
          </a:p>
          <a:p>
            <a:pPr lvl="1"/>
            <a:r>
              <a:rPr lang="en-GB" sz="2000" dirty="0"/>
              <a:t>&lt;ul&gt; and &lt;/ul&gt; for unordered lists (bullets).</a:t>
            </a:r>
          </a:p>
          <a:p>
            <a:pPr lvl="1"/>
            <a:r>
              <a:rPr lang="en-GB" sz="2000" dirty="0"/>
              <a:t>&lt;li&gt; and &lt;/li&gt; for items on the list.</a:t>
            </a:r>
          </a:p>
        </p:txBody>
      </p:sp>
      <p:sp>
        <p:nvSpPr>
          <p:cNvPr id="3" name="Text Placeholder 2">
            <a:extLst>
              <a:ext uri="{FF2B5EF4-FFF2-40B4-BE49-F238E27FC236}">
                <a16:creationId xmlns:a16="http://schemas.microsoft.com/office/drawing/2014/main" id="{36B2E81B-7E2B-4826-8417-B270DCE3F948}"/>
              </a:ext>
            </a:extLst>
          </p:cNvPr>
          <p:cNvSpPr>
            <a:spLocks noGrp="1"/>
          </p:cNvSpPr>
          <p:nvPr>
            <p:ph type="body" sz="quarter" idx="11"/>
          </p:nvPr>
        </p:nvSpPr>
        <p:spPr/>
        <p:txBody>
          <a:bodyPr/>
          <a:lstStyle/>
          <a:p>
            <a:r>
              <a:rPr lang="en-GB" dirty="0"/>
              <a:t>Lists</a:t>
            </a:r>
          </a:p>
        </p:txBody>
      </p:sp>
      <p:sp>
        <p:nvSpPr>
          <p:cNvPr id="4" name="Text Placeholder 3">
            <a:extLst>
              <a:ext uri="{FF2B5EF4-FFF2-40B4-BE49-F238E27FC236}">
                <a16:creationId xmlns:a16="http://schemas.microsoft.com/office/drawing/2014/main" id="{A13572A0-FA6B-4B1F-98E5-6DA468581261}"/>
              </a:ext>
            </a:extLst>
          </p:cNvPr>
          <p:cNvSpPr>
            <a:spLocks noGrp="1"/>
          </p:cNvSpPr>
          <p:nvPr>
            <p:ph type="body" sz="quarter" idx="12"/>
          </p:nvPr>
        </p:nvSpPr>
        <p:spPr/>
        <p:txBody>
          <a:bodyPr/>
          <a:lstStyle/>
          <a:p>
            <a:r>
              <a:rPr lang="en-GB" dirty="0"/>
              <a:t>Items on List</a:t>
            </a:r>
          </a:p>
        </p:txBody>
      </p:sp>
      <p:pic>
        <p:nvPicPr>
          <p:cNvPr id="5" name="Picture 4">
            <a:extLst>
              <a:ext uri="{FF2B5EF4-FFF2-40B4-BE49-F238E27FC236}">
                <a16:creationId xmlns:a16="http://schemas.microsoft.com/office/drawing/2014/main" id="{1278D29C-F31F-4895-A9FB-9D7F681611E6}"/>
              </a:ext>
            </a:extLst>
          </p:cNvPr>
          <p:cNvPicPr>
            <a:picLocks noChangeAspect="1"/>
          </p:cNvPicPr>
          <p:nvPr/>
        </p:nvPicPr>
        <p:blipFill>
          <a:blip r:embed="rId2"/>
          <a:stretch>
            <a:fillRect/>
          </a:stretch>
        </p:blipFill>
        <p:spPr>
          <a:xfrm>
            <a:off x="1953620" y="3752661"/>
            <a:ext cx="5236760" cy="2214443"/>
          </a:xfrm>
          <a:prstGeom prst="rect">
            <a:avLst/>
          </a:prstGeom>
        </p:spPr>
      </p:pic>
    </p:spTree>
    <p:extLst>
      <p:ext uri="{BB962C8B-B14F-4D97-AF65-F5344CB8AC3E}">
        <p14:creationId xmlns:p14="http://schemas.microsoft.com/office/powerpoint/2010/main" val="2483411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E4A05B-4F07-407B-A368-2CF0A2CB2DCD}"/>
              </a:ext>
            </a:extLst>
          </p:cNvPr>
          <p:cNvSpPr>
            <a:spLocks noGrp="1"/>
          </p:cNvSpPr>
          <p:nvPr>
            <p:ph type="body" sz="quarter" idx="13"/>
          </p:nvPr>
        </p:nvSpPr>
        <p:spPr/>
        <p:txBody>
          <a:bodyPr/>
          <a:lstStyle/>
          <a:p>
            <a:r>
              <a:rPr lang="en-GB" sz="2400" dirty="0"/>
              <a:t>Images are placed in web documents using the IMG tag. </a:t>
            </a:r>
          </a:p>
          <a:p>
            <a:endParaRPr lang="en-GB" sz="2400" dirty="0"/>
          </a:p>
          <a:p>
            <a:r>
              <a:rPr lang="en-GB" sz="2400" dirty="0"/>
              <a:t>In order to make the IMG tag work, you need to use an SRC attribute.</a:t>
            </a:r>
          </a:p>
          <a:p>
            <a:pPr lvl="1"/>
            <a:r>
              <a:rPr lang="en-GB" sz="2000" dirty="0"/>
              <a:t>SRC stands for source, where SRC is the URL of the graphic you want to have displayed.</a:t>
            </a:r>
          </a:p>
          <a:p>
            <a:pPr lvl="1"/>
            <a:endParaRPr lang="en-GB" sz="2000" dirty="0"/>
          </a:p>
          <a:p>
            <a:r>
              <a:rPr lang="en-GB" sz="2400" dirty="0"/>
              <a:t>&lt;</a:t>
            </a:r>
            <a:r>
              <a:rPr lang="en-GB" sz="2400" dirty="0" err="1"/>
              <a:t>img</a:t>
            </a:r>
            <a:r>
              <a:rPr lang="en-GB" sz="2400" dirty="0"/>
              <a:t> </a:t>
            </a:r>
            <a:r>
              <a:rPr lang="en-GB" sz="2400" dirty="0" err="1"/>
              <a:t>src</a:t>
            </a:r>
            <a:r>
              <a:rPr lang="en-GB" sz="2400" dirty="0"/>
              <a:t>=“image.jpg” width=“400” height=“300”&gt;</a:t>
            </a:r>
          </a:p>
        </p:txBody>
      </p:sp>
      <p:sp>
        <p:nvSpPr>
          <p:cNvPr id="3" name="Text Placeholder 2">
            <a:extLst>
              <a:ext uri="{FF2B5EF4-FFF2-40B4-BE49-F238E27FC236}">
                <a16:creationId xmlns:a16="http://schemas.microsoft.com/office/drawing/2014/main" id="{CFC56275-BE79-45B5-B5CB-503B0492E674}"/>
              </a:ext>
            </a:extLst>
          </p:cNvPr>
          <p:cNvSpPr>
            <a:spLocks noGrp="1"/>
          </p:cNvSpPr>
          <p:nvPr>
            <p:ph type="body" sz="quarter" idx="11"/>
          </p:nvPr>
        </p:nvSpPr>
        <p:spPr/>
        <p:txBody>
          <a:bodyPr/>
          <a:lstStyle/>
          <a:p>
            <a:r>
              <a:rPr lang="en-GB" dirty="0"/>
              <a:t>Images</a:t>
            </a:r>
          </a:p>
        </p:txBody>
      </p:sp>
      <p:sp>
        <p:nvSpPr>
          <p:cNvPr id="4" name="Text Placeholder 3">
            <a:extLst>
              <a:ext uri="{FF2B5EF4-FFF2-40B4-BE49-F238E27FC236}">
                <a16:creationId xmlns:a16="http://schemas.microsoft.com/office/drawing/2014/main" id="{B6C83081-4767-4B77-BA04-1CFBE74C6FFA}"/>
              </a:ext>
            </a:extLst>
          </p:cNvPr>
          <p:cNvSpPr>
            <a:spLocks noGrp="1"/>
          </p:cNvSpPr>
          <p:nvPr>
            <p:ph type="body" sz="quarter" idx="12"/>
          </p:nvPr>
        </p:nvSpPr>
        <p:spPr/>
        <p:txBody>
          <a:bodyPr/>
          <a:lstStyle/>
          <a:p>
            <a:r>
              <a:rPr lang="en-GB" dirty="0"/>
              <a:t>Display Images </a:t>
            </a:r>
          </a:p>
        </p:txBody>
      </p:sp>
    </p:spTree>
    <p:extLst>
      <p:ext uri="{BB962C8B-B14F-4D97-AF65-F5344CB8AC3E}">
        <p14:creationId xmlns:p14="http://schemas.microsoft.com/office/powerpoint/2010/main" val="608842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9680DA-8187-4203-A30A-9FF9F5FACF66}"/>
              </a:ext>
            </a:extLst>
          </p:cNvPr>
          <p:cNvSpPr>
            <a:spLocks noGrp="1"/>
          </p:cNvSpPr>
          <p:nvPr>
            <p:ph type="body" sz="quarter" idx="13"/>
          </p:nvPr>
        </p:nvSpPr>
        <p:spPr>
          <a:xfrm>
            <a:off x="410817" y="1819747"/>
            <a:ext cx="8415131" cy="4103975"/>
          </a:xfrm>
        </p:spPr>
        <p:txBody>
          <a:bodyPr/>
          <a:lstStyle/>
          <a:p>
            <a:r>
              <a:rPr lang="en-GB" sz="2400" dirty="0"/>
              <a:t>The Table tag consists of the &lt;table&gt; and &lt;/table&gt; tags.</a:t>
            </a:r>
          </a:p>
          <a:p>
            <a:pPr lvl="1"/>
            <a:r>
              <a:rPr lang="en-GB" sz="2000" dirty="0"/>
              <a:t>&lt;caption&gt;&lt;/caption&gt; - used to create the title of a table.</a:t>
            </a:r>
          </a:p>
          <a:p>
            <a:pPr lvl="1"/>
            <a:r>
              <a:rPr lang="en-GB" sz="2000" dirty="0"/>
              <a:t>&lt;tr&gt;&lt;/tr&gt; - used to create a table row.</a:t>
            </a:r>
          </a:p>
          <a:p>
            <a:pPr lvl="1"/>
            <a:r>
              <a:rPr lang="en-GB" sz="2000" dirty="0"/>
              <a:t>&lt;</a:t>
            </a:r>
            <a:r>
              <a:rPr lang="en-GB" sz="2000" dirty="0" err="1"/>
              <a:t>th</a:t>
            </a:r>
            <a:r>
              <a:rPr lang="en-GB" sz="2000" dirty="0"/>
              <a:t>&gt;&lt;/</a:t>
            </a:r>
            <a:r>
              <a:rPr lang="en-GB" sz="2000" dirty="0" err="1"/>
              <a:t>th</a:t>
            </a:r>
            <a:r>
              <a:rPr lang="en-GB" sz="2000" dirty="0"/>
              <a:t>&gt; - used to create a header cell.</a:t>
            </a:r>
          </a:p>
          <a:p>
            <a:pPr lvl="1"/>
            <a:r>
              <a:rPr lang="en-GB" sz="2000" dirty="0"/>
              <a:t>&lt;td&gt;&lt;/td&gt; - used to create a table cell.</a:t>
            </a:r>
          </a:p>
          <a:p>
            <a:pPr lvl="1"/>
            <a:r>
              <a:rPr lang="en-GB" sz="2000" dirty="0"/>
              <a:t>Border – specify the border size.</a:t>
            </a:r>
          </a:p>
          <a:p>
            <a:pPr lvl="1"/>
            <a:r>
              <a:rPr lang="en-GB" sz="2000" dirty="0" err="1"/>
              <a:t>Bordercolor</a:t>
            </a:r>
            <a:r>
              <a:rPr lang="en-GB" sz="2000" dirty="0"/>
              <a:t> – specify the colour of the border.</a:t>
            </a:r>
          </a:p>
          <a:p>
            <a:pPr lvl="1"/>
            <a:r>
              <a:rPr lang="en-GB" sz="2000" dirty="0"/>
              <a:t>Align – specify the alignment of the whole table.</a:t>
            </a:r>
          </a:p>
          <a:p>
            <a:pPr lvl="1"/>
            <a:r>
              <a:rPr lang="en-GB" sz="2000" dirty="0" err="1"/>
              <a:t>Cellspacing</a:t>
            </a:r>
            <a:r>
              <a:rPr lang="en-GB" sz="2000" dirty="0"/>
              <a:t> – specify the amount of empty space between the outer edges of each table cell.</a:t>
            </a:r>
          </a:p>
          <a:p>
            <a:pPr lvl="1"/>
            <a:r>
              <a:rPr lang="en-GB" sz="2000" dirty="0"/>
              <a:t>Cellpadding – specify the amount of empty space between the border of the table cell and the content of the cell.</a:t>
            </a:r>
          </a:p>
        </p:txBody>
      </p:sp>
      <p:sp>
        <p:nvSpPr>
          <p:cNvPr id="3" name="Text Placeholder 2">
            <a:extLst>
              <a:ext uri="{FF2B5EF4-FFF2-40B4-BE49-F238E27FC236}">
                <a16:creationId xmlns:a16="http://schemas.microsoft.com/office/drawing/2014/main" id="{C9593443-83B1-4CB4-8B30-707975749792}"/>
              </a:ext>
            </a:extLst>
          </p:cNvPr>
          <p:cNvSpPr>
            <a:spLocks noGrp="1"/>
          </p:cNvSpPr>
          <p:nvPr>
            <p:ph type="body" sz="quarter" idx="11"/>
          </p:nvPr>
        </p:nvSpPr>
        <p:spPr/>
        <p:txBody>
          <a:bodyPr/>
          <a:lstStyle/>
          <a:p>
            <a:r>
              <a:rPr lang="en-GB" dirty="0"/>
              <a:t>Tables</a:t>
            </a:r>
          </a:p>
        </p:txBody>
      </p:sp>
      <p:sp>
        <p:nvSpPr>
          <p:cNvPr id="4" name="Text Placeholder 3">
            <a:extLst>
              <a:ext uri="{FF2B5EF4-FFF2-40B4-BE49-F238E27FC236}">
                <a16:creationId xmlns:a16="http://schemas.microsoft.com/office/drawing/2014/main" id="{1184886E-6DF3-4477-84B7-4CE70059F3FA}"/>
              </a:ext>
            </a:extLst>
          </p:cNvPr>
          <p:cNvSpPr>
            <a:spLocks noGrp="1"/>
          </p:cNvSpPr>
          <p:nvPr>
            <p:ph type="body" sz="quarter" idx="12"/>
          </p:nvPr>
        </p:nvSpPr>
        <p:spPr/>
        <p:txBody>
          <a:bodyPr/>
          <a:lstStyle/>
          <a:p>
            <a:r>
              <a:rPr lang="en-GB" dirty="0"/>
              <a:t>Table Creation</a:t>
            </a:r>
          </a:p>
        </p:txBody>
      </p:sp>
    </p:spTree>
    <p:extLst>
      <p:ext uri="{BB962C8B-B14F-4D97-AF65-F5344CB8AC3E}">
        <p14:creationId xmlns:p14="http://schemas.microsoft.com/office/powerpoint/2010/main" val="40597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BF3BF98-CF2A-47DA-A31C-DCE02F5BD0F7}"/>
              </a:ext>
            </a:extLst>
          </p:cNvPr>
          <p:cNvSpPr>
            <a:spLocks noGrp="1"/>
          </p:cNvSpPr>
          <p:nvPr>
            <p:ph type="body" sz="quarter" idx="11"/>
          </p:nvPr>
        </p:nvSpPr>
        <p:spPr/>
        <p:txBody>
          <a:bodyPr/>
          <a:lstStyle/>
          <a:p>
            <a:r>
              <a:rPr lang="en-GB" dirty="0"/>
              <a:t>Table</a:t>
            </a:r>
          </a:p>
        </p:txBody>
      </p:sp>
      <p:pic>
        <p:nvPicPr>
          <p:cNvPr id="5" name="Picture 4">
            <a:extLst>
              <a:ext uri="{FF2B5EF4-FFF2-40B4-BE49-F238E27FC236}">
                <a16:creationId xmlns:a16="http://schemas.microsoft.com/office/drawing/2014/main" id="{81AA3AAA-6468-4BB9-924E-D0C370CF8EF7}"/>
              </a:ext>
            </a:extLst>
          </p:cNvPr>
          <p:cNvPicPr>
            <a:picLocks noChangeAspect="1"/>
          </p:cNvPicPr>
          <p:nvPr/>
        </p:nvPicPr>
        <p:blipFill>
          <a:blip r:embed="rId2"/>
          <a:stretch>
            <a:fillRect/>
          </a:stretch>
        </p:blipFill>
        <p:spPr>
          <a:xfrm>
            <a:off x="1352088" y="1371600"/>
            <a:ext cx="6191250" cy="4114800"/>
          </a:xfrm>
          <a:prstGeom prst="rect">
            <a:avLst/>
          </a:prstGeom>
        </p:spPr>
      </p:pic>
    </p:spTree>
    <p:extLst>
      <p:ext uri="{BB962C8B-B14F-4D97-AF65-F5344CB8AC3E}">
        <p14:creationId xmlns:p14="http://schemas.microsoft.com/office/powerpoint/2010/main" val="105671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BF9FC1-4655-4235-A326-DDFB76E726B5}"/>
              </a:ext>
            </a:extLst>
          </p:cNvPr>
          <p:cNvSpPr>
            <a:spLocks noGrp="1"/>
          </p:cNvSpPr>
          <p:nvPr>
            <p:ph type="body" sz="quarter" idx="13"/>
          </p:nvPr>
        </p:nvSpPr>
        <p:spPr/>
        <p:txBody>
          <a:bodyPr/>
          <a:lstStyle/>
          <a:p>
            <a:r>
              <a:rPr lang="en-GB" sz="2400" dirty="0"/>
              <a:t>Tables can be used to organise the layout of your webpage.</a:t>
            </a:r>
          </a:p>
        </p:txBody>
      </p:sp>
      <p:sp>
        <p:nvSpPr>
          <p:cNvPr id="3" name="Text Placeholder 2">
            <a:extLst>
              <a:ext uri="{FF2B5EF4-FFF2-40B4-BE49-F238E27FC236}">
                <a16:creationId xmlns:a16="http://schemas.microsoft.com/office/drawing/2014/main" id="{5C0E43E8-B463-4BC7-95CF-887AFD56AB0F}"/>
              </a:ext>
            </a:extLst>
          </p:cNvPr>
          <p:cNvSpPr>
            <a:spLocks noGrp="1"/>
          </p:cNvSpPr>
          <p:nvPr>
            <p:ph type="body" sz="quarter" idx="11"/>
          </p:nvPr>
        </p:nvSpPr>
        <p:spPr/>
        <p:txBody>
          <a:bodyPr/>
          <a:lstStyle/>
          <a:p>
            <a:r>
              <a:rPr lang="en-GB" dirty="0"/>
              <a:t>Tables		</a:t>
            </a:r>
          </a:p>
        </p:txBody>
      </p:sp>
      <p:sp>
        <p:nvSpPr>
          <p:cNvPr id="4" name="Text Placeholder 3">
            <a:extLst>
              <a:ext uri="{FF2B5EF4-FFF2-40B4-BE49-F238E27FC236}">
                <a16:creationId xmlns:a16="http://schemas.microsoft.com/office/drawing/2014/main" id="{932FB2E7-0865-46FE-AE62-B31D12532C07}"/>
              </a:ext>
            </a:extLst>
          </p:cNvPr>
          <p:cNvSpPr>
            <a:spLocks noGrp="1"/>
          </p:cNvSpPr>
          <p:nvPr>
            <p:ph type="body" sz="quarter" idx="12"/>
          </p:nvPr>
        </p:nvSpPr>
        <p:spPr/>
        <p:txBody>
          <a:bodyPr/>
          <a:lstStyle/>
          <a:p>
            <a:r>
              <a:rPr lang="en-GB" dirty="0"/>
              <a:t>Organising Layout</a:t>
            </a:r>
          </a:p>
        </p:txBody>
      </p:sp>
      <p:pic>
        <p:nvPicPr>
          <p:cNvPr id="6" name="Picture 5">
            <a:extLst>
              <a:ext uri="{FF2B5EF4-FFF2-40B4-BE49-F238E27FC236}">
                <a16:creationId xmlns:a16="http://schemas.microsoft.com/office/drawing/2014/main" id="{E21ADE84-6558-4E86-BC12-8B0C23AEC2F1}"/>
              </a:ext>
            </a:extLst>
          </p:cNvPr>
          <p:cNvPicPr>
            <a:picLocks noChangeAspect="1"/>
          </p:cNvPicPr>
          <p:nvPr/>
        </p:nvPicPr>
        <p:blipFill>
          <a:blip r:embed="rId2"/>
          <a:stretch>
            <a:fillRect/>
          </a:stretch>
        </p:blipFill>
        <p:spPr>
          <a:xfrm>
            <a:off x="1516762" y="2843444"/>
            <a:ext cx="6200775" cy="3124200"/>
          </a:xfrm>
          <a:prstGeom prst="rect">
            <a:avLst/>
          </a:prstGeom>
        </p:spPr>
      </p:pic>
    </p:spTree>
    <p:extLst>
      <p:ext uri="{BB962C8B-B14F-4D97-AF65-F5344CB8AC3E}">
        <p14:creationId xmlns:p14="http://schemas.microsoft.com/office/powerpoint/2010/main" val="357638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35472AF-833F-456E-B450-534E05E6500F}"/>
              </a:ext>
            </a:extLst>
          </p:cNvPr>
          <p:cNvSpPr>
            <a:spLocks noGrp="1"/>
          </p:cNvSpPr>
          <p:nvPr>
            <p:ph type="body" sz="quarter" idx="13"/>
          </p:nvPr>
        </p:nvSpPr>
        <p:spPr/>
        <p:txBody>
          <a:bodyPr/>
          <a:lstStyle/>
          <a:p>
            <a:r>
              <a:rPr lang="en-GB" sz="2400" dirty="0"/>
              <a:t>An HTML file is a text file containing small </a:t>
            </a:r>
            <a:r>
              <a:rPr lang="en-GB" sz="2400" dirty="0" err="1"/>
              <a:t>markup</a:t>
            </a:r>
            <a:r>
              <a:rPr lang="en-GB" sz="2400" dirty="0"/>
              <a:t> tags.</a:t>
            </a:r>
          </a:p>
          <a:p>
            <a:endParaRPr lang="en-GB" sz="2400" dirty="0"/>
          </a:p>
          <a:p>
            <a:r>
              <a:rPr lang="en-GB" sz="2400" dirty="0"/>
              <a:t>The </a:t>
            </a:r>
            <a:r>
              <a:rPr lang="en-GB" sz="2400" dirty="0" err="1"/>
              <a:t>markup</a:t>
            </a:r>
            <a:r>
              <a:rPr lang="en-GB" sz="2400" dirty="0"/>
              <a:t> tags tell the web browser how to display the page.</a:t>
            </a:r>
          </a:p>
          <a:p>
            <a:endParaRPr lang="en-GB" sz="2400" dirty="0"/>
          </a:p>
          <a:p>
            <a:r>
              <a:rPr lang="en-GB" sz="2400" dirty="0"/>
              <a:t>An HTML file must have an </a:t>
            </a:r>
            <a:r>
              <a:rPr lang="en-GB" sz="2400" b="1" dirty="0"/>
              <a:t>htm</a:t>
            </a:r>
            <a:r>
              <a:rPr lang="en-GB" sz="2400" dirty="0"/>
              <a:t> or </a:t>
            </a:r>
            <a:r>
              <a:rPr lang="en-GB" sz="2400" b="1" dirty="0"/>
              <a:t>html</a:t>
            </a:r>
            <a:r>
              <a:rPr lang="en-GB" sz="2400" dirty="0"/>
              <a:t> file extension.</a:t>
            </a:r>
          </a:p>
          <a:p>
            <a:endParaRPr lang="en-GB" sz="2400" dirty="0"/>
          </a:p>
          <a:p>
            <a:r>
              <a:rPr lang="en-GB" sz="2400" dirty="0"/>
              <a:t>An HTML file can be created using a simple text editor.</a:t>
            </a:r>
          </a:p>
        </p:txBody>
      </p:sp>
      <p:sp>
        <p:nvSpPr>
          <p:cNvPr id="6" name="Text Placeholder 5">
            <a:extLst>
              <a:ext uri="{FF2B5EF4-FFF2-40B4-BE49-F238E27FC236}">
                <a16:creationId xmlns:a16="http://schemas.microsoft.com/office/drawing/2014/main" id="{78E47AEB-B7D4-4841-AF10-53842C19064C}"/>
              </a:ext>
            </a:extLst>
          </p:cNvPr>
          <p:cNvSpPr>
            <a:spLocks noGrp="1"/>
          </p:cNvSpPr>
          <p:nvPr>
            <p:ph type="body" sz="quarter" idx="11"/>
          </p:nvPr>
        </p:nvSpPr>
        <p:spPr/>
        <p:txBody>
          <a:bodyPr/>
          <a:lstStyle/>
          <a:p>
            <a:r>
              <a:rPr lang="en-GB" dirty="0"/>
              <a:t>What is an HTML File?</a:t>
            </a:r>
          </a:p>
        </p:txBody>
      </p:sp>
      <p:sp>
        <p:nvSpPr>
          <p:cNvPr id="7" name="Text Placeholder 6">
            <a:extLst>
              <a:ext uri="{FF2B5EF4-FFF2-40B4-BE49-F238E27FC236}">
                <a16:creationId xmlns:a16="http://schemas.microsoft.com/office/drawing/2014/main" id="{6C9A271B-D387-4968-A335-1EA365EFCF32}"/>
              </a:ext>
            </a:extLst>
          </p:cNvPr>
          <p:cNvSpPr>
            <a:spLocks noGrp="1"/>
          </p:cNvSpPr>
          <p:nvPr>
            <p:ph type="body" sz="quarter" idx="12"/>
          </p:nvPr>
        </p:nvSpPr>
        <p:spPr/>
        <p:txBody>
          <a:bodyPr/>
          <a:lstStyle/>
          <a:p>
            <a:r>
              <a:rPr lang="en-GB" dirty="0"/>
              <a:t>Introduction</a:t>
            </a:r>
          </a:p>
        </p:txBody>
      </p:sp>
    </p:spTree>
    <p:extLst>
      <p:ext uri="{BB962C8B-B14F-4D97-AF65-F5344CB8AC3E}">
        <p14:creationId xmlns:p14="http://schemas.microsoft.com/office/powerpoint/2010/main" val="1534104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8E1E44-8EB2-4F0C-AE7C-A509F5C85062}"/>
              </a:ext>
            </a:extLst>
          </p:cNvPr>
          <p:cNvSpPr>
            <a:spLocks noGrp="1"/>
          </p:cNvSpPr>
          <p:nvPr>
            <p:ph type="body" sz="quarter" idx="13"/>
          </p:nvPr>
        </p:nvSpPr>
        <p:spPr>
          <a:xfrm>
            <a:off x="697237" y="1819747"/>
            <a:ext cx="7500339" cy="3865829"/>
          </a:xfrm>
        </p:spPr>
        <p:txBody>
          <a:bodyPr/>
          <a:lstStyle/>
          <a:p>
            <a:r>
              <a:rPr lang="en-GB" dirty="0"/>
              <a:t>Rows can be expanded.</a:t>
            </a:r>
          </a:p>
        </p:txBody>
      </p:sp>
      <p:sp>
        <p:nvSpPr>
          <p:cNvPr id="3" name="Text Placeholder 2">
            <a:extLst>
              <a:ext uri="{FF2B5EF4-FFF2-40B4-BE49-F238E27FC236}">
                <a16:creationId xmlns:a16="http://schemas.microsoft.com/office/drawing/2014/main" id="{95188924-DA08-4186-BA88-A2EB40836729}"/>
              </a:ext>
            </a:extLst>
          </p:cNvPr>
          <p:cNvSpPr>
            <a:spLocks noGrp="1"/>
          </p:cNvSpPr>
          <p:nvPr>
            <p:ph type="body" sz="quarter" idx="11"/>
          </p:nvPr>
        </p:nvSpPr>
        <p:spPr/>
        <p:txBody>
          <a:bodyPr/>
          <a:lstStyle/>
          <a:p>
            <a:r>
              <a:rPr lang="en-GB" dirty="0"/>
              <a:t>Tables</a:t>
            </a:r>
          </a:p>
        </p:txBody>
      </p:sp>
      <p:sp>
        <p:nvSpPr>
          <p:cNvPr id="4" name="Text Placeholder 3">
            <a:extLst>
              <a:ext uri="{FF2B5EF4-FFF2-40B4-BE49-F238E27FC236}">
                <a16:creationId xmlns:a16="http://schemas.microsoft.com/office/drawing/2014/main" id="{12527E48-B924-4F34-BF77-0844301974BF}"/>
              </a:ext>
            </a:extLst>
          </p:cNvPr>
          <p:cNvSpPr>
            <a:spLocks noGrp="1"/>
          </p:cNvSpPr>
          <p:nvPr>
            <p:ph type="body" sz="quarter" idx="12"/>
          </p:nvPr>
        </p:nvSpPr>
        <p:spPr/>
        <p:txBody>
          <a:bodyPr/>
          <a:lstStyle/>
          <a:p>
            <a:r>
              <a:rPr lang="en-GB" dirty="0"/>
              <a:t>Expanding Table</a:t>
            </a:r>
          </a:p>
        </p:txBody>
      </p:sp>
      <p:pic>
        <p:nvPicPr>
          <p:cNvPr id="7" name="Picture 6">
            <a:extLst>
              <a:ext uri="{FF2B5EF4-FFF2-40B4-BE49-F238E27FC236}">
                <a16:creationId xmlns:a16="http://schemas.microsoft.com/office/drawing/2014/main" id="{507A8506-57EC-4B6D-B004-4130BABE852F}"/>
              </a:ext>
            </a:extLst>
          </p:cNvPr>
          <p:cNvPicPr>
            <a:picLocks noChangeAspect="1"/>
          </p:cNvPicPr>
          <p:nvPr/>
        </p:nvPicPr>
        <p:blipFill>
          <a:blip r:embed="rId2"/>
          <a:stretch>
            <a:fillRect/>
          </a:stretch>
        </p:blipFill>
        <p:spPr>
          <a:xfrm>
            <a:off x="1612012" y="2289981"/>
            <a:ext cx="6105525" cy="3571875"/>
          </a:xfrm>
          <a:prstGeom prst="rect">
            <a:avLst/>
          </a:prstGeom>
        </p:spPr>
      </p:pic>
    </p:spTree>
    <p:extLst>
      <p:ext uri="{BB962C8B-B14F-4D97-AF65-F5344CB8AC3E}">
        <p14:creationId xmlns:p14="http://schemas.microsoft.com/office/powerpoint/2010/main" val="958814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8AD3C3-A286-4020-80FE-6C9648E67652}"/>
              </a:ext>
            </a:extLst>
          </p:cNvPr>
          <p:cNvSpPr>
            <a:spLocks noGrp="1"/>
          </p:cNvSpPr>
          <p:nvPr>
            <p:ph type="body" sz="quarter" idx="13"/>
          </p:nvPr>
        </p:nvSpPr>
        <p:spPr/>
        <p:txBody>
          <a:bodyPr/>
          <a:lstStyle/>
          <a:p>
            <a:r>
              <a:rPr lang="en-GB" dirty="0"/>
              <a:t>Columns can also be expanded.</a:t>
            </a:r>
          </a:p>
        </p:txBody>
      </p:sp>
      <p:sp>
        <p:nvSpPr>
          <p:cNvPr id="3" name="Text Placeholder 2">
            <a:extLst>
              <a:ext uri="{FF2B5EF4-FFF2-40B4-BE49-F238E27FC236}">
                <a16:creationId xmlns:a16="http://schemas.microsoft.com/office/drawing/2014/main" id="{F580E37F-DDA8-4013-94BF-D9B89D971DD8}"/>
              </a:ext>
            </a:extLst>
          </p:cNvPr>
          <p:cNvSpPr>
            <a:spLocks noGrp="1"/>
          </p:cNvSpPr>
          <p:nvPr>
            <p:ph type="body" sz="quarter" idx="11"/>
          </p:nvPr>
        </p:nvSpPr>
        <p:spPr/>
        <p:txBody>
          <a:bodyPr/>
          <a:lstStyle/>
          <a:p>
            <a:r>
              <a:rPr lang="en-GB" dirty="0"/>
              <a:t>Tables</a:t>
            </a:r>
          </a:p>
        </p:txBody>
      </p:sp>
      <p:sp>
        <p:nvSpPr>
          <p:cNvPr id="4" name="Text Placeholder 3">
            <a:extLst>
              <a:ext uri="{FF2B5EF4-FFF2-40B4-BE49-F238E27FC236}">
                <a16:creationId xmlns:a16="http://schemas.microsoft.com/office/drawing/2014/main" id="{E6BB41CC-3A58-4BEB-8B55-646F8F4B2938}"/>
              </a:ext>
            </a:extLst>
          </p:cNvPr>
          <p:cNvSpPr>
            <a:spLocks noGrp="1"/>
          </p:cNvSpPr>
          <p:nvPr>
            <p:ph type="body" sz="quarter" idx="12"/>
          </p:nvPr>
        </p:nvSpPr>
        <p:spPr/>
        <p:txBody>
          <a:bodyPr/>
          <a:lstStyle/>
          <a:p>
            <a:r>
              <a:rPr lang="en-GB" dirty="0"/>
              <a:t>Expanding Table</a:t>
            </a:r>
          </a:p>
        </p:txBody>
      </p:sp>
      <p:pic>
        <p:nvPicPr>
          <p:cNvPr id="5" name="Picture 4">
            <a:extLst>
              <a:ext uri="{FF2B5EF4-FFF2-40B4-BE49-F238E27FC236}">
                <a16:creationId xmlns:a16="http://schemas.microsoft.com/office/drawing/2014/main" id="{B56D9928-E5D7-487E-B18C-2EA619EBE7C3}"/>
              </a:ext>
            </a:extLst>
          </p:cNvPr>
          <p:cNvPicPr>
            <a:picLocks noChangeAspect="1"/>
          </p:cNvPicPr>
          <p:nvPr/>
        </p:nvPicPr>
        <p:blipFill>
          <a:blip r:embed="rId2"/>
          <a:stretch>
            <a:fillRect/>
          </a:stretch>
        </p:blipFill>
        <p:spPr>
          <a:xfrm>
            <a:off x="1792987" y="2285151"/>
            <a:ext cx="5924550" cy="3400425"/>
          </a:xfrm>
          <a:prstGeom prst="rect">
            <a:avLst/>
          </a:prstGeom>
        </p:spPr>
      </p:pic>
    </p:spTree>
    <p:extLst>
      <p:ext uri="{BB962C8B-B14F-4D97-AF65-F5344CB8AC3E}">
        <p14:creationId xmlns:p14="http://schemas.microsoft.com/office/powerpoint/2010/main" val="750297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E82588-9589-41A5-B09C-DEF6FE3B86E9}"/>
              </a:ext>
            </a:extLst>
          </p:cNvPr>
          <p:cNvSpPr>
            <a:spLocks noGrp="1"/>
          </p:cNvSpPr>
          <p:nvPr>
            <p:ph type="body" sz="quarter" idx="13"/>
          </p:nvPr>
        </p:nvSpPr>
        <p:spPr/>
        <p:txBody>
          <a:bodyPr/>
          <a:lstStyle/>
          <a:p>
            <a:r>
              <a:rPr lang="en-GB" sz="2400" dirty="0"/>
              <a:t>A form can contain input elements like text fields, checkboxes, radio-buttons, submit buttons </a:t>
            </a:r>
            <a:r>
              <a:rPr lang="en-GB" sz="2400" i="1" dirty="0"/>
              <a:t>etc.</a:t>
            </a:r>
          </a:p>
          <a:p>
            <a:r>
              <a:rPr lang="en-GB" sz="2400" dirty="0"/>
              <a:t>Forms are placed in web documents using the </a:t>
            </a:r>
            <a:r>
              <a:rPr lang="en-GB" sz="2400" b="1" dirty="0"/>
              <a:t>form</a:t>
            </a:r>
            <a:r>
              <a:rPr lang="en-GB" sz="2400" dirty="0"/>
              <a:t> tag.</a:t>
            </a:r>
          </a:p>
          <a:p>
            <a:pPr lvl="1"/>
            <a:r>
              <a:rPr lang="en-GB" sz="2000" dirty="0"/>
              <a:t>&lt;form name=“</a:t>
            </a:r>
            <a:r>
              <a:rPr lang="en-GB" sz="2000" dirty="0" err="1"/>
              <a:t>InputTypes</a:t>
            </a:r>
            <a:r>
              <a:rPr lang="en-GB" sz="2000" dirty="0"/>
              <a:t>”&gt;</a:t>
            </a:r>
          </a:p>
          <a:p>
            <a:pPr lvl="1"/>
            <a:endParaRPr lang="en-GB" dirty="0"/>
          </a:p>
          <a:p>
            <a:r>
              <a:rPr lang="en-GB" sz="2400" dirty="0"/>
              <a:t>The input tag is used to place input elements on the web page.</a:t>
            </a:r>
          </a:p>
          <a:p>
            <a:pPr lvl="1"/>
            <a:r>
              <a:rPr lang="en-GB" sz="2000" dirty="0"/>
              <a:t>&lt;input type=“text” name=“FirstName” size=“20”&gt;</a:t>
            </a:r>
          </a:p>
        </p:txBody>
      </p:sp>
      <p:sp>
        <p:nvSpPr>
          <p:cNvPr id="3" name="Text Placeholder 2">
            <a:extLst>
              <a:ext uri="{FF2B5EF4-FFF2-40B4-BE49-F238E27FC236}">
                <a16:creationId xmlns:a16="http://schemas.microsoft.com/office/drawing/2014/main" id="{CCF7BEF8-5C46-4758-AEA1-9DB9DF55DCD8}"/>
              </a:ext>
            </a:extLst>
          </p:cNvPr>
          <p:cNvSpPr>
            <a:spLocks noGrp="1"/>
          </p:cNvSpPr>
          <p:nvPr>
            <p:ph type="body" sz="quarter" idx="11"/>
          </p:nvPr>
        </p:nvSpPr>
        <p:spPr/>
        <p:txBody>
          <a:bodyPr/>
          <a:lstStyle/>
          <a:p>
            <a:r>
              <a:rPr lang="en-GB" dirty="0"/>
              <a:t>Forms</a:t>
            </a:r>
          </a:p>
        </p:txBody>
      </p:sp>
      <p:sp>
        <p:nvSpPr>
          <p:cNvPr id="4" name="Text Placeholder 3">
            <a:extLst>
              <a:ext uri="{FF2B5EF4-FFF2-40B4-BE49-F238E27FC236}">
                <a16:creationId xmlns:a16="http://schemas.microsoft.com/office/drawing/2014/main" id="{B83E5943-53D2-478D-B40B-9009047095AD}"/>
              </a:ext>
            </a:extLst>
          </p:cNvPr>
          <p:cNvSpPr>
            <a:spLocks noGrp="1"/>
          </p:cNvSpPr>
          <p:nvPr>
            <p:ph type="body" sz="quarter" idx="12"/>
          </p:nvPr>
        </p:nvSpPr>
        <p:spPr/>
        <p:txBody>
          <a:bodyPr/>
          <a:lstStyle/>
          <a:p>
            <a:r>
              <a:rPr lang="en-GB" dirty="0"/>
              <a:t>Creating Form</a:t>
            </a:r>
          </a:p>
        </p:txBody>
      </p:sp>
    </p:spTree>
    <p:extLst>
      <p:ext uri="{BB962C8B-B14F-4D97-AF65-F5344CB8AC3E}">
        <p14:creationId xmlns:p14="http://schemas.microsoft.com/office/powerpoint/2010/main" val="387134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E3E29A-C4D5-4992-84E0-041851186E9A}"/>
              </a:ext>
            </a:extLst>
          </p:cNvPr>
          <p:cNvSpPr>
            <a:spLocks noGrp="1"/>
          </p:cNvSpPr>
          <p:nvPr>
            <p:ph type="body" sz="quarter" idx="11"/>
          </p:nvPr>
        </p:nvSpPr>
        <p:spPr/>
        <p:txBody>
          <a:bodyPr/>
          <a:lstStyle/>
          <a:p>
            <a:r>
              <a:rPr lang="en-GB"/>
              <a:t>Questions?</a:t>
            </a:r>
          </a:p>
        </p:txBody>
      </p:sp>
      <p:sp>
        <p:nvSpPr>
          <p:cNvPr id="5" name="Text Placeholder 4">
            <a:extLst>
              <a:ext uri="{FF2B5EF4-FFF2-40B4-BE49-F238E27FC236}">
                <a16:creationId xmlns:a16="http://schemas.microsoft.com/office/drawing/2014/main" id="{044ACCE8-F931-4435-B7DF-29A45E8D502A}"/>
              </a:ext>
            </a:extLst>
          </p:cNvPr>
          <p:cNvSpPr>
            <a:spLocks noGrp="1"/>
          </p:cNvSpPr>
          <p:nvPr>
            <p:ph type="body" sz="quarter" idx="12"/>
          </p:nvPr>
        </p:nvSpPr>
        <p:spPr>
          <a:xfrm>
            <a:off x="185530" y="3184483"/>
            <a:ext cx="6586331" cy="593725"/>
          </a:xfrm>
        </p:spPr>
        <p:txBody>
          <a:bodyPr/>
          <a:lstStyle/>
          <a:p>
            <a:r>
              <a:rPr lang="en-GB" sz="2800" dirty="0"/>
              <a:t>👉 </a:t>
            </a:r>
            <a:r>
              <a:rPr lang="en-GB" sz="2800" i="1" dirty="0"/>
              <a:t>We’re happy to help! Feel free to ask anything about the assessments or requirements.</a:t>
            </a:r>
            <a:endParaRPr lang="en-GB" sz="2800" dirty="0"/>
          </a:p>
          <a:p>
            <a:endParaRPr lang="en-GB" dirty="0"/>
          </a:p>
        </p:txBody>
      </p:sp>
      <p:sp>
        <p:nvSpPr>
          <p:cNvPr id="6" name="Text Placeholder 5">
            <a:extLst>
              <a:ext uri="{FF2B5EF4-FFF2-40B4-BE49-F238E27FC236}">
                <a16:creationId xmlns:a16="http://schemas.microsoft.com/office/drawing/2014/main" id="{45B46C88-507C-42B4-9217-7973B7FF240D}"/>
              </a:ext>
            </a:extLst>
          </p:cNvPr>
          <p:cNvSpPr>
            <a:spLocks noGrp="1"/>
          </p:cNvSpPr>
          <p:nvPr>
            <p:ph type="body" sz="quarter" idx="13"/>
          </p:nvPr>
        </p:nvSpPr>
        <p:spPr>
          <a:xfrm>
            <a:off x="185530" y="5066505"/>
            <a:ext cx="5182466" cy="593725"/>
          </a:xfrm>
        </p:spPr>
        <p:txBody>
          <a:bodyPr/>
          <a:lstStyle/>
          <a:p>
            <a:r>
              <a:rPr lang="en-GB" sz="2400" dirty="0"/>
              <a:t>📧 rizwana.asif@qa.com</a:t>
            </a:r>
          </a:p>
          <a:p>
            <a:endParaRPr lang="en-GB" dirty="0"/>
          </a:p>
        </p:txBody>
      </p:sp>
    </p:spTree>
    <p:extLst>
      <p:ext uri="{BB962C8B-B14F-4D97-AF65-F5344CB8AC3E}">
        <p14:creationId xmlns:p14="http://schemas.microsoft.com/office/powerpoint/2010/main" val="356564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875354C-18DB-487B-924D-3F74536C7E69}"/>
              </a:ext>
            </a:extLst>
          </p:cNvPr>
          <p:cNvSpPr>
            <a:spLocks noGrp="1"/>
          </p:cNvSpPr>
          <p:nvPr>
            <p:ph type="body" sz="quarter" idx="13"/>
          </p:nvPr>
        </p:nvSpPr>
        <p:spPr/>
        <p:txBody>
          <a:bodyPr/>
          <a:lstStyle/>
          <a:p>
            <a:r>
              <a:rPr lang="en-GB" sz="2400" dirty="0"/>
              <a:t>Creating a website requires:</a:t>
            </a:r>
          </a:p>
          <a:p>
            <a:pPr lvl="1"/>
            <a:r>
              <a:rPr lang="en-GB" sz="2000" dirty="0"/>
              <a:t>A text editor – </a:t>
            </a:r>
            <a:r>
              <a:rPr lang="en-GB" sz="2000" dirty="0" err="1"/>
              <a:t>NotePad</a:t>
            </a:r>
            <a:r>
              <a:rPr lang="en-GB" sz="2000" dirty="0"/>
              <a:t>++, Atom, Sublime Text, Vi, </a:t>
            </a:r>
            <a:r>
              <a:rPr lang="en-GB" sz="2000" i="1" dirty="0"/>
              <a:t>etc.</a:t>
            </a:r>
          </a:p>
          <a:p>
            <a:pPr lvl="1"/>
            <a:endParaRPr lang="en-GB" sz="2000" i="1" dirty="0"/>
          </a:p>
          <a:p>
            <a:pPr lvl="1"/>
            <a:r>
              <a:rPr lang="en-GB" sz="2000" dirty="0"/>
              <a:t>There are other tools known as web authoring tools.</a:t>
            </a:r>
          </a:p>
          <a:p>
            <a:pPr lvl="1"/>
            <a:endParaRPr lang="en-GB" sz="2000" dirty="0"/>
          </a:p>
          <a:p>
            <a:r>
              <a:rPr lang="en-GB" sz="2400" dirty="0"/>
              <a:t>A web hosting service.</a:t>
            </a:r>
          </a:p>
          <a:p>
            <a:endParaRPr lang="en-GB" sz="2400" dirty="0"/>
          </a:p>
          <a:p>
            <a:r>
              <a:rPr lang="en-GB" sz="2400" dirty="0"/>
              <a:t>A browser</a:t>
            </a:r>
          </a:p>
        </p:txBody>
      </p:sp>
      <p:sp>
        <p:nvSpPr>
          <p:cNvPr id="3" name="Text Placeholder 2">
            <a:extLst>
              <a:ext uri="{FF2B5EF4-FFF2-40B4-BE49-F238E27FC236}">
                <a16:creationId xmlns:a16="http://schemas.microsoft.com/office/drawing/2014/main" id="{12BD369E-3981-4C36-986D-2ACED90D8BE3}"/>
              </a:ext>
            </a:extLst>
          </p:cNvPr>
          <p:cNvSpPr>
            <a:spLocks noGrp="1"/>
          </p:cNvSpPr>
          <p:nvPr>
            <p:ph type="body" sz="quarter" idx="11"/>
          </p:nvPr>
        </p:nvSpPr>
        <p:spPr/>
        <p:txBody>
          <a:bodyPr/>
          <a:lstStyle/>
          <a:p>
            <a:r>
              <a:rPr lang="en-GB" dirty="0"/>
              <a:t>Text Editors</a:t>
            </a:r>
          </a:p>
        </p:txBody>
      </p:sp>
      <p:sp>
        <p:nvSpPr>
          <p:cNvPr id="4" name="Text Placeholder 3">
            <a:extLst>
              <a:ext uri="{FF2B5EF4-FFF2-40B4-BE49-F238E27FC236}">
                <a16:creationId xmlns:a16="http://schemas.microsoft.com/office/drawing/2014/main" id="{F3D4CE07-A62F-40E8-B421-5E4716F6158C}"/>
              </a:ext>
            </a:extLst>
          </p:cNvPr>
          <p:cNvSpPr>
            <a:spLocks noGrp="1"/>
          </p:cNvSpPr>
          <p:nvPr>
            <p:ph type="body" sz="quarter" idx="12"/>
          </p:nvPr>
        </p:nvSpPr>
        <p:spPr/>
        <p:txBody>
          <a:bodyPr/>
          <a:lstStyle/>
          <a:p>
            <a:r>
              <a:rPr lang="en-GB" dirty="0"/>
              <a:t>Web Authoring Tools</a:t>
            </a:r>
          </a:p>
        </p:txBody>
      </p:sp>
    </p:spTree>
    <p:extLst>
      <p:ext uri="{BB962C8B-B14F-4D97-AF65-F5344CB8AC3E}">
        <p14:creationId xmlns:p14="http://schemas.microsoft.com/office/powerpoint/2010/main" val="151097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52C0B3-0ECD-4673-9E43-7D0194176CA8}"/>
              </a:ext>
            </a:extLst>
          </p:cNvPr>
          <p:cNvSpPr>
            <a:spLocks noGrp="1"/>
          </p:cNvSpPr>
          <p:nvPr>
            <p:ph type="body" sz="quarter" idx="11"/>
          </p:nvPr>
        </p:nvSpPr>
        <p:spPr/>
        <p:txBody>
          <a:bodyPr/>
          <a:lstStyle/>
          <a:p>
            <a:r>
              <a:rPr lang="en-GB" dirty="0"/>
              <a:t>HTML Tag Template</a:t>
            </a:r>
          </a:p>
        </p:txBody>
      </p:sp>
      <p:pic>
        <p:nvPicPr>
          <p:cNvPr id="5" name="Picture 4">
            <a:extLst>
              <a:ext uri="{FF2B5EF4-FFF2-40B4-BE49-F238E27FC236}">
                <a16:creationId xmlns:a16="http://schemas.microsoft.com/office/drawing/2014/main" id="{18781827-0C33-4B10-B0FE-8599B8EA603A}"/>
              </a:ext>
            </a:extLst>
          </p:cNvPr>
          <p:cNvPicPr>
            <a:picLocks noChangeAspect="1"/>
          </p:cNvPicPr>
          <p:nvPr/>
        </p:nvPicPr>
        <p:blipFill>
          <a:blip r:embed="rId2"/>
          <a:stretch>
            <a:fillRect/>
          </a:stretch>
        </p:blipFill>
        <p:spPr>
          <a:xfrm>
            <a:off x="1025392" y="1269507"/>
            <a:ext cx="6837495" cy="3949176"/>
          </a:xfrm>
          <a:prstGeom prst="rect">
            <a:avLst/>
          </a:prstGeom>
        </p:spPr>
      </p:pic>
    </p:spTree>
    <p:extLst>
      <p:ext uri="{BB962C8B-B14F-4D97-AF65-F5344CB8AC3E}">
        <p14:creationId xmlns:p14="http://schemas.microsoft.com/office/powerpoint/2010/main" val="94103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8FD70E-DC30-46D7-902F-C45EF6DAA497}"/>
              </a:ext>
            </a:extLst>
          </p:cNvPr>
          <p:cNvSpPr>
            <a:spLocks noGrp="1"/>
          </p:cNvSpPr>
          <p:nvPr>
            <p:ph type="body" sz="quarter" idx="11"/>
          </p:nvPr>
        </p:nvSpPr>
        <p:spPr/>
        <p:txBody>
          <a:bodyPr/>
          <a:lstStyle/>
          <a:p>
            <a:r>
              <a:rPr lang="en-GB" dirty="0"/>
              <a:t>An HTML Example</a:t>
            </a:r>
          </a:p>
        </p:txBody>
      </p:sp>
      <p:pic>
        <p:nvPicPr>
          <p:cNvPr id="5" name="Picture 4">
            <a:extLst>
              <a:ext uri="{FF2B5EF4-FFF2-40B4-BE49-F238E27FC236}">
                <a16:creationId xmlns:a16="http://schemas.microsoft.com/office/drawing/2014/main" id="{3554F65A-44E6-4020-9EA7-4895A874D08F}"/>
              </a:ext>
            </a:extLst>
          </p:cNvPr>
          <p:cNvPicPr>
            <a:picLocks noChangeAspect="1"/>
          </p:cNvPicPr>
          <p:nvPr/>
        </p:nvPicPr>
        <p:blipFill>
          <a:blip r:embed="rId2"/>
          <a:stretch>
            <a:fillRect/>
          </a:stretch>
        </p:blipFill>
        <p:spPr>
          <a:xfrm>
            <a:off x="833437" y="1538704"/>
            <a:ext cx="7477125" cy="3638550"/>
          </a:xfrm>
          <a:prstGeom prst="rect">
            <a:avLst/>
          </a:prstGeom>
        </p:spPr>
      </p:pic>
    </p:spTree>
    <p:extLst>
      <p:ext uri="{BB962C8B-B14F-4D97-AF65-F5344CB8AC3E}">
        <p14:creationId xmlns:p14="http://schemas.microsoft.com/office/powerpoint/2010/main" val="1635227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260268-539B-4E4B-B7A3-0A16B544EA67}"/>
              </a:ext>
            </a:extLst>
          </p:cNvPr>
          <p:cNvSpPr>
            <a:spLocks noGrp="1"/>
          </p:cNvSpPr>
          <p:nvPr>
            <p:ph type="body" sz="quarter" idx="13"/>
          </p:nvPr>
        </p:nvSpPr>
        <p:spPr>
          <a:xfrm>
            <a:off x="692685" y="1739848"/>
            <a:ext cx="3879315" cy="3865829"/>
          </a:xfrm>
        </p:spPr>
        <p:txBody>
          <a:bodyPr/>
          <a:lstStyle/>
          <a:p>
            <a:r>
              <a:rPr lang="en-GB" sz="2000" dirty="0"/>
              <a:t>HTML Basic Tags</a:t>
            </a:r>
          </a:p>
          <a:p>
            <a:endParaRPr lang="en-GB" sz="2000" dirty="0"/>
          </a:p>
          <a:p>
            <a:r>
              <a:rPr lang="en-GB" sz="2000" dirty="0"/>
              <a:t>Formatting</a:t>
            </a:r>
          </a:p>
          <a:p>
            <a:endParaRPr lang="en-GB" sz="2000" dirty="0"/>
          </a:p>
          <a:p>
            <a:r>
              <a:rPr lang="en-GB" sz="2000" dirty="0"/>
              <a:t>Entities</a:t>
            </a:r>
          </a:p>
          <a:p>
            <a:endParaRPr lang="en-GB" sz="2000" dirty="0"/>
          </a:p>
          <a:p>
            <a:r>
              <a:rPr lang="en-GB" sz="2000" dirty="0"/>
              <a:t>Links</a:t>
            </a:r>
          </a:p>
          <a:p>
            <a:endParaRPr lang="en-GB" sz="2000" dirty="0"/>
          </a:p>
          <a:p>
            <a:r>
              <a:rPr lang="en-GB" sz="2000" dirty="0"/>
              <a:t>Frames</a:t>
            </a:r>
          </a:p>
          <a:p>
            <a:endParaRPr lang="en-GB" sz="2000" dirty="0"/>
          </a:p>
          <a:p>
            <a:r>
              <a:rPr lang="en-GB" sz="2000" dirty="0"/>
              <a:t>Tables</a:t>
            </a:r>
          </a:p>
        </p:txBody>
      </p:sp>
      <p:sp>
        <p:nvSpPr>
          <p:cNvPr id="3" name="Text Placeholder 2">
            <a:extLst>
              <a:ext uri="{FF2B5EF4-FFF2-40B4-BE49-F238E27FC236}">
                <a16:creationId xmlns:a16="http://schemas.microsoft.com/office/drawing/2014/main" id="{266744B9-C93D-4A9F-A060-7FB6F686A341}"/>
              </a:ext>
            </a:extLst>
          </p:cNvPr>
          <p:cNvSpPr>
            <a:spLocks noGrp="1"/>
          </p:cNvSpPr>
          <p:nvPr>
            <p:ph type="body" sz="quarter" idx="11"/>
          </p:nvPr>
        </p:nvSpPr>
        <p:spPr/>
        <p:txBody>
          <a:bodyPr/>
          <a:lstStyle/>
          <a:p>
            <a:r>
              <a:rPr lang="en-GB" dirty="0"/>
              <a:t>Basic HTML</a:t>
            </a:r>
          </a:p>
        </p:txBody>
      </p:sp>
      <p:sp>
        <p:nvSpPr>
          <p:cNvPr id="4" name="Text Placeholder 3">
            <a:extLst>
              <a:ext uri="{FF2B5EF4-FFF2-40B4-BE49-F238E27FC236}">
                <a16:creationId xmlns:a16="http://schemas.microsoft.com/office/drawing/2014/main" id="{AD27C519-9C9A-4C38-A00E-F89C81B56E4F}"/>
              </a:ext>
            </a:extLst>
          </p:cNvPr>
          <p:cNvSpPr>
            <a:spLocks noGrp="1"/>
          </p:cNvSpPr>
          <p:nvPr>
            <p:ph type="body" sz="quarter" idx="12"/>
          </p:nvPr>
        </p:nvSpPr>
        <p:spPr/>
        <p:txBody>
          <a:bodyPr/>
          <a:lstStyle/>
          <a:p>
            <a:r>
              <a:rPr lang="en-GB" dirty="0"/>
              <a:t>Basic Working Tags</a:t>
            </a:r>
          </a:p>
        </p:txBody>
      </p:sp>
      <p:sp>
        <p:nvSpPr>
          <p:cNvPr id="5" name="Text Placeholder 1">
            <a:extLst>
              <a:ext uri="{FF2B5EF4-FFF2-40B4-BE49-F238E27FC236}">
                <a16:creationId xmlns:a16="http://schemas.microsoft.com/office/drawing/2014/main" id="{F5E44BE7-BC88-4439-9EDD-805BC159AE0E}"/>
              </a:ext>
            </a:extLst>
          </p:cNvPr>
          <p:cNvSpPr txBox="1">
            <a:spLocks/>
          </p:cNvSpPr>
          <p:nvPr/>
        </p:nvSpPr>
        <p:spPr>
          <a:xfrm>
            <a:off x="3969790" y="1739848"/>
            <a:ext cx="3879315" cy="3865829"/>
          </a:xfrm>
          <a:prstGeom prst="rect">
            <a:avLst/>
          </a:prstGeom>
        </p:spPr>
        <p:txBody>
          <a:bodyPr>
            <a:noAutofit/>
          </a:bodyPr>
          <a:lstStyle>
            <a:lvl1pPr marL="285750" indent="-285750" algn="l" defTabSz="914400" rtl="0" eaLnBrk="1" latinLnBrk="0" hangingPunct="1">
              <a:lnSpc>
                <a:spcPct val="100000"/>
              </a:lnSpc>
              <a:spcBef>
                <a:spcPts val="0"/>
              </a:spcBef>
              <a:buFont typeface="Arial" charset="0"/>
              <a:buChar char="•"/>
              <a:defRPr sz="1600" b="0" i="0" kern="1200" spc="0" baseline="0">
                <a:solidFill>
                  <a:schemeClr val="tx1">
                    <a:lumMod val="75000"/>
                    <a:lumOff val="25000"/>
                  </a:schemeClr>
                </a:solidFill>
                <a:latin typeface="Arial" charset="0"/>
                <a:ea typeface="Arial" charset="0"/>
                <a:cs typeface="Arial"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dirty="0"/>
              <a:t>Lists</a:t>
            </a:r>
          </a:p>
          <a:p>
            <a:endParaRPr lang="en-GB" sz="2000" dirty="0"/>
          </a:p>
          <a:p>
            <a:r>
              <a:rPr lang="en-GB" sz="2000" dirty="0"/>
              <a:t>Forms</a:t>
            </a:r>
          </a:p>
          <a:p>
            <a:endParaRPr lang="en-GB" sz="2000" dirty="0"/>
          </a:p>
          <a:p>
            <a:r>
              <a:rPr lang="en-GB" sz="2000" dirty="0"/>
              <a:t>Images</a:t>
            </a:r>
          </a:p>
          <a:p>
            <a:endParaRPr lang="en-GB" sz="2000" dirty="0"/>
          </a:p>
          <a:p>
            <a:r>
              <a:rPr lang="en-GB" sz="2000" dirty="0"/>
              <a:t>Background</a:t>
            </a:r>
          </a:p>
          <a:p>
            <a:endParaRPr lang="en-GB" sz="2000" dirty="0"/>
          </a:p>
          <a:p>
            <a:r>
              <a:rPr lang="en-GB" sz="2000" dirty="0"/>
              <a:t>Checkbox</a:t>
            </a:r>
          </a:p>
          <a:p>
            <a:endParaRPr lang="en-GB" sz="2000" dirty="0"/>
          </a:p>
          <a:p>
            <a:r>
              <a:rPr lang="en-GB" sz="2000" dirty="0"/>
              <a:t>Radio Button</a:t>
            </a:r>
          </a:p>
          <a:p>
            <a:endParaRPr lang="en-GB" sz="2000" dirty="0"/>
          </a:p>
          <a:p>
            <a:r>
              <a:rPr lang="en-GB" sz="2000" dirty="0"/>
              <a:t>Button</a:t>
            </a:r>
          </a:p>
        </p:txBody>
      </p:sp>
    </p:spTree>
    <p:extLst>
      <p:ext uri="{BB962C8B-B14F-4D97-AF65-F5344CB8AC3E}">
        <p14:creationId xmlns:p14="http://schemas.microsoft.com/office/powerpoint/2010/main" val="1376357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CE45DF-DF8C-477D-A9E6-B41304B7EF5A}"/>
              </a:ext>
            </a:extLst>
          </p:cNvPr>
          <p:cNvSpPr>
            <a:spLocks noGrp="1"/>
          </p:cNvSpPr>
          <p:nvPr>
            <p:ph type="body" sz="quarter" idx="13"/>
          </p:nvPr>
        </p:nvSpPr>
        <p:spPr/>
        <p:txBody>
          <a:bodyPr/>
          <a:lstStyle/>
          <a:p>
            <a:r>
              <a:rPr lang="en-GB" sz="2400" dirty="0"/>
              <a:t>HTML is composed of tags. HTML tags are always enclosed in angle brackets, </a:t>
            </a:r>
            <a:r>
              <a:rPr lang="en-GB" sz="2400" b="1" dirty="0"/>
              <a:t>&lt;&gt;</a:t>
            </a:r>
            <a:r>
              <a:rPr lang="en-GB" sz="2400" dirty="0"/>
              <a:t>, and are case-insensitive.</a:t>
            </a:r>
          </a:p>
          <a:p>
            <a:pPr marL="0" indent="0">
              <a:buNone/>
            </a:pPr>
            <a:endParaRPr lang="en-GB" sz="2400" dirty="0"/>
          </a:p>
          <a:p>
            <a:r>
              <a:rPr lang="en-GB" sz="2400" dirty="0"/>
              <a:t>Tags typically occur in begin-end pairs, with an opening and closing tag.</a:t>
            </a:r>
          </a:p>
          <a:p>
            <a:pPr lvl="1"/>
            <a:r>
              <a:rPr lang="en-GB" sz="2000" dirty="0"/>
              <a:t>&lt;tag&gt;&lt;/tag&gt;</a:t>
            </a:r>
          </a:p>
          <a:p>
            <a:endParaRPr lang="en-GB" dirty="0"/>
          </a:p>
          <a:p>
            <a:r>
              <a:rPr lang="en-GB" sz="2400" dirty="0"/>
              <a:t>Web pages begins with </a:t>
            </a:r>
            <a:r>
              <a:rPr lang="en-GB" sz="2400" b="1" dirty="0"/>
              <a:t>&lt;html&gt;</a:t>
            </a:r>
            <a:r>
              <a:rPr lang="en-GB" sz="2400" dirty="0"/>
              <a:t> and ends with </a:t>
            </a:r>
            <a:r>
              <a:rPr lang="en-GB" sz="2400" b="1" dirty="0"/>
              <a:t>&lt;/html&gt;</a:t>
            </a:r>
            <a:r>
              <a:rPr lang="en-GB" sz="2400" dirty="0"/>
              <a:t>.</a:t>
            </a:r>
          </a:p>
        </p:txBody>
      </p:sp>
      <p:sp>
        <p:nvSpPr>
          <p:cNvPr id="3" name="Text Placeholder 2">
            <a:extLst>
              <a:ext uri="{FF2B5EF4-FFF2-40B4-BE49-F238E27FC236}">
                <a16:creationId xmlns:a16="http://schemas.microsoft.com/office/drawing/2014/main" id="{B1C260B9-3087-4753-8F3D-341D696ED114}"/>
              </a:ext>
            </a:extLst>
          </p:cNvPr>
          <p:cNvSpPr>
            <a:spLocks noGrp="1"/>
          </p:cNvSpPr>
          <p:nvPr>
            <p:ph type="body" sz="quarter" idx="11"/>
          </p:nvPr>
        </p:nvSpPr>
        <p:spPr/>
        <p:txBody>
          <a:bodyPr/>
          <a:lstStyle/>
          <a:p>
            <a:r>
              <a:rPr lang="en-GB" dirty="0"/>
              <a:t>HTML Basics</a:t>
            </a:r>
          </a:p>
        </p:txBody>
      </p:sp>
      <p:sp>
        <p:nvSpPr>
          <p:cNvPr id="4" name="Text Placeholder 3">
            <a:extLst>
              <a:ext uri="{FF2B5EF4-FFF2-40B4-BE49-F238E27FC236}">
                <a16:creationId xmlns:a16="http://schemas.microsoft.com/office/drawing/2014/main" id="{FA653F11-3621-4C8A-9C99-6820AC1AA2D3}"/>
              </a:ext>
            </a:extLst>
          </p:cNvPr>
          <p:cNvSpPr>
            <a:spLocks noGrp="1"/>
          </p:cNvSpPr>
          <p:nvPr>
            <p:ph type="body" sz="quarter" idx="12"/>
          </p:nvPr>
        </p:nvSpPr>
        <p:spPr/>
        <p:txBody>
          <a:bodyPr/>
          <a:lstStyle/>
          <a:p>
            <a:r>
              <a:rPr lang="en-GB" dirty="0"/>
              <a:t>Tag Information</a:t>
            </a:r>
          </a:p>
        </p:txBody>
      </p:sp>
    </p:spTree>
    <p:extLst>
      <p:ext uri="{BB962C8B-B14F-4D97-AF65-F5344CB8AC3E}">
        <p14:creationId xmlns:p14="http://schemas.microsoft.com/office/powerpoint/2010/main" val="402224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CEF44C-C564-4942-9B02-3C91A6C41AB9}"/>
              </a:ext>
            </a:extLst>
          </p:cNvPr>
          <p:cNvSpPr>
            <a:spLocks noGrp="1"/>
          </p:cNvSpPr>
          <p:nvPr>
            <p:ph type="body" sz="quarter" idx="13"/>
          </p:nvPr>
        </p:nvSpPr>
        <p:spPr/>
        <p:txBody>
          <a:bodyPr/>
          <a:lstStyle/>
          <a:p>
            <a:r>
              <a:rPr lang="en-GB" sz="2400" dirty="0"/>
              <a:t>The HEAD tags contain all of the document’s header information.</a:t>
            </a:r>
          </a:p>
          <a:p>
            <a:pPr lvl="1"/>
            <a:r>
              <a:rPr lang="en-GB" sz="2000" dirty="0"/>
              <a:t>&lt;head&gt;&lt;/head&gt;</a:t>
            </a:r>
          </a:p>
          <a:p>
            <a:pPr lvl="1"/>
            <a:r>
              <a:rPr lang="en-GB" sz="2000" dirty="0"/>
              <a:t>It doesn’t appear at the top of the browser window, but contains things like the document title and so on.</a:t>
            </a:r>
          </a:p>
          <a:p>
            <a:endParaRPr lang="en-GB" sz="2400" dirty="0"/>
          </a:p>
          <a:p>
            <a:r>
              <a:rPr lang="en-GB" sz="2400" dirty="0"/>
              <a:t>The Title tag is placed within the HEAD structure. Between the TITLE tags, you should have the title of your document. This will appear at the top of the browser’s title bar.</a:t>
            </a:r>
          </a:p>
          <a:p>
            <a:pPr lvl="1"/>
            <a:r>
              <a:rPr lang="en-GB" sz="2000" dirty="0"/>
              <a:t>&lt;title&gt;&lt;/title&gt;</a:t>
            </a:r>
          </a:p>
        </p:txBody>
      </p:sp>
      <p:sp>
        <p:nvSpPr>
          <p:cNvPr id="3" name="Text Placeholder 2">
            <a:extLst>
              <a:ext uri="{FF2B5EF4-FFF2-40B4-BE49-F238E27FC236}">
                <a16:creationId xmlns:a16="http://schemas.microsoft.com/office/drawing/2014/main" id="{5F0C1701-9CAB-46EF-A28F-D555E5616378}"/>
              </a:ext>
            </a:extLst>
          </p:cNvPr>
          <p:cNvSpPr>
            <a:spLocks noGrp="1"/>
          </p:cNvSpPr>
          <p:nvPr>
            <p:ph type="body" sz="quarter" idx="11"/>
          </p:nvPr>
        </p:nvSpPr>
        <p:spPr/>
        <p:txBody>
          <a:bodyPr/>
          <a:lstStyle/>
          <a:p>
            <a:r>
              <a:rPr lang="en-GB" dirty="0"/>
              <a:t>Head and Title Tags</a:t>
            </a:r>
          </a:p>
        </p:txBody>
      </p:sp>
      <p:sp>
        <p:nvSpPr>
          <p:cNvPr id="4" name="Text Placeholder 3">
            <a:extLst>
              <a:ext uri="{FF2B5EF4-FFF2-40B4-BE49-F238E27FC236}">
                <a16:creationId xmlns:a16="http://schemas.microsoft.com/office/drawing/2014/main" id="{33FF4938-87DD-47AF-8CDB-A0FFCD569742}"/>
              </a:ext>
            </a:extLst>
          </p:cNvPr>
          <p:cNvSpPr>
            <a:spLocks noGrp="1"/>
          </p:cNvSpPr>
          <p:nvPr>
            <p:ph type="body" sz="quarter" idx="12"/>
          </p:nvPr>
        </p:nvSpPr>
        <p:spPr/>
        <p:txBody>
          <a:bodyPr/>
          <a:lstStyle/>
          <a:p>
            <a:r>
              <a:rPr lang="en-GB" dirty="0"/>
              <a:t>Beginner's Tag</a:t>
            </a:r>
          </a:p>
        </p:txBody>
      </p:sp>
    </p:spTree>
    <p:extLst>
      <p:ext uri="{BB962C8B-B14F-4D97-AF65-F5344CB8AC3E}">
        <p14:creationId xmlns:p14="http://schemas.microsoft.com/office/powerpoint/2010/main" val="214668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53032A-ADD3-49DB-B3DD-60BC06F9C4DE}"/>
              </a:ext>
            </a:extLst>
          </p:cNvPr>
          <p:cNvSpPr>
            <a:spLocks noGrp="1"/>
          </p:cNvSpPr>
          <p:nvPr>
            <p:ph type="body" sz="quarter" idx="13"/>
          </p:nvPr>
        </p:nvSpPr>
        <p:spPr/>
        <p:txBody>
          <a:bodyPr/>
          <a:lstStyle/>
          <a:p>
            <a:r>
              <a:rPr lang="en-GB" sz="2400" dirty="0"/>
              <a:t>The BODY tags come after the HEAD tags. Between the BODY tags you find all of the stuff that gets displayed in the browser window. All of the text, the graphics, and links, and so on.</a:t>
            </a:r>
          </a:p>
          <a:p>
            <a:pPr lvl="1"/>
            <a:r>
              <a:rPr lang="en-GB" sz="2000" dirty="0"/>
              <a:t>&lt;body&gt;&lt;/body&gt;</a:t>
            </a:r>
          </a:p>
          <a:p>
            <a:pPr lvl="1"/>
            <a:endParaRPr lang="en-GB" dirty="0"/>
          </a:p>
          <a:p>
            <a:r>
              <a:rPr lang="en-GB" sz="2400" dirty="0"/>
              <a:t>Placing a background image can be done by typing in the following:</a:t>
            </a:r>
          </a:p>
          <a:p>
            <a:pPr lvl="1"/>
            <a:r>
              <a:rPr lang="en-GB" sz="2000" dirty="0"/>
              <a:t>&lt;body background=“myImage.jpg” text=“white”&gt;</a:t>
            </a:r>
          </a:p>
        </p:txBody>
      </p:sp>
      <p:sp>
        <p:nvSpPr>
          <p:cNvPr id="3" name="Text Placeholder 2">
            <a:extLst>
              <a:ext uri="{FF2B5EF4-FFF2-40B4-BE49-F238E27FC236}">
                <a16:creationId xmlns:a16="http://schemas.microsoft.com/office/drawing/2014/main" id="{51A0C39A-29CA-4135-9DEA-3341B6A9EB04}"/>
              </a:ext>
            </a:extLst>
          </p:cNvPr>
          <p:cNvSpPr>
            <a:spLocks noGrp="1"/>
          </p:cNvSpPr>
          <p:nvPr>
            <p:ph type="body" sz="quarter" idx="11"/>
          </p:nvPr>
        </p:nvSpPr>
        <p:spPr/>
        <p:txBody>
          <a:bodyPr/>
          <a:lstStyle/>
          <a:p>
            <a:r>
              <a:rPr lang="en-GB" dirty="0"/>
              <a:t>Body Tag</a:t>
            </a:r>
          </a:p>
        </p:txBody>
      </p:sp>
      <p:sp>
        <p:nvSpPr>
          <p:cNvPr id="4" name="Text Placeholder 3">
            <a:extLst>
              <a:ext uri="{FF2B5EF4-FFF2-40B4-BE49-F238E27FC236}">
                <a16:creationId xmlns:a16="http://schemas.microsoft.com/office/drawing/2014/main" id="{1CE84AF7-5F59-44B2-BD39-E1F5BC424BEA}"/>
              </a:ext>
            </a:extLst>
          </p:cNvPr>
          <p:cNvSpPr>
            <a:spLocks noGrp="1"/>
          </p:cNvSpPr>
          <p:nvPr>
            <p:ph type="body" sz="quarter" idx="12"/>
          </p:nvPr>
        </p:nvSpPr>
        <p:spPr/>
        <p:txBody>
          <a:bodyPr/>
          <a:lstStyle/>
          <a:p>
            <a:r>
              <a:rPr lang="en-GB" dirty="0"/>
              <a:t>Main Tag</a:t>
            </a:r>
          </a:p>
        </p:txBody>
      </p:sp>
    </p:spTree>
    <p:extLst>
      <p:ext uri="{BB962C8B-B14F-4D97-AF65-F5344CB8AC3E}">
        <p14:creationId xmlns:p14="http://schemas.microsoft.com/office/powerpoint/2010/main" val="2564796819"/>
      </p:ext>
    </p:extLst>
  </p:cSld>
  <p:clrMapOvr>
    <a:masterClrMapping/>
  </p:clrMapOvr>
</p:sld>
</file>

<file path=ppt/theme/theme1.xml><?xml version="1.0" encoding="utf-8"?>
<a:theme xmlns:a="http://schemas.openxmlformats.org/drawingml/2006/main" name="Title slide options - with imag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options - no imag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slide option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t slide options">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798</TotalTime>
  <Words>1126</Words>
  <Application>Microsoft Office PowerPoint</Application>
  <PresentationFormat>On-screen Show (4:3)</PresentationFormat>
  <Paragraphs>171</Paragraphs>
  <Slides>23</Slides>
  <Notes>1</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23</vt:i4>
      </vt:variant>
    </vt:vector>
  </HeadingPairs>
  <TitlesOfParts>
    <vt:vector size="29" baseType="lpstr">
      <vt:lpstr>Arial</vt:lpstr>
      <vt:lpstr>Calibri</vt:lpstr>
      <vt:lpstr>Title slide options - with image</vt:lpstr>
      <vt:lpstr>Title slide options - no image</vt:lpstr>
      <vt:lpstr>Divider slide options</vt:lpstr>
      <vt:lpstr>Content slide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Easson</dc:creator>
  <cp:lastModifiedBy>rizwana asif</cp:lastModifiedBy>
  <cp:revision>114</cp:revision>
  <dcterms:created xsi:type="dcterms:W3CDTF">2017-06-14T16:15:53Z</dcterms:created>
  <dcterms:modified xsi:type="dcterms:W3CDTF">2025-06-02T06:38:27Z</dcterms:modified>
</cp:coreProperties>
</file>