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59" r:id="rId6"/>
  </p:sldIdLst>
  <p:sldSz cx="12192000" cy="6858000"/>
  <p:notesSz cx="6858000" cy="9144000"/>
  <p:embeddedFontLst>
    <p:embeddedFont>
      <p:font typeface="Lato Black" panose="020F0502020204030203" pitchFamily="34" charset="0"/>
      <p:bold r:id="rId8"/>
      <p:boldItalic r:id="rId9"/>
    </p:embeddedFont>
    <p:embeddedFont>
      <p:font typeface="Libre Baskerville" panose="02000000000000000000" pitchFamily="2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6AAB74A-C6D4-0F2A-C72E-F4C882040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1E08888F-FBA8-8FFC-A063-D315F3332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EC75B42-011F-7235-7193-DD6604B7D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37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BA6C3E13-44E6-6153-A779-7DE36FF6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D3D92E54-0D8D-BEB5-50B4-54476236A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D45C6E0-10D6-2BC9-0E33-2B6E28BAE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36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izwana-yasme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zwanayasme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Note Taking App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38489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completed my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2015 and have accumulated over 4 years of experience in web designing.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I aim to transition my career and upgrade my skill in new technology, which is why I've chosen Data Science.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https://www.linkedin.com/in/rizwana-yasmeen/</a:t>
            </a: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https://github.com/rizwanayasmeen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37812" y="50649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84B208B-E6C1-32E2-6159-E85CB621C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FBE4A3B-73C7-4472-0608-992F1B083E11}"/>
              </a:ext>
            </a:extLst>
          </p:cNvPr>
          <p:cNvSpPr txBox="1"/>
          <p:nvPr/>
        </p:nvSpPr>
        <p:spPr>
          <a:xfrm>
            <a:off x="737812" y="1299172"/>
            <a:ext cx="1038489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Form Action and Method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action and method attributes of the form in home.html was missing a value.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Set the action attribute to 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as this corresponds to the route being handled in the app.py file. Additionally, set the method attribute to 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for security purposes.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&lt;form action="/" method="POST“&gt;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Form Submission Button: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Issue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 The form submission button was missing the type="submit" attribute.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Fix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 Add type="submit" to the button element.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&lt;button type="submit"&gt;Add Note&lt;/button&gt;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Flask Route Methods: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Issue: 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methods parameter in the Flask route was set only to "POST". It should include "GET" as well to handle both GET and POST requests.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Fix: 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Change methods=["POST"] to methods=["GET", "POST"] in the route.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@app.route('/', methods=["GET", "POST"])</a:t>
            </a:r>
            <a:endParaRPr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7A2F5C69-71C6-A57A-A120-103631404428}"/>
              </a:ext>
            </a:extLst>
          </p:cNvPr>
          <p:cNvSpPr txBox="1"/>
          <p:nvPr/>
        </p:nvSpPr>
        <p:spPr>
          <a:xfrm>
            <a:off x="737812" y="506495"/>
            <a:ext cx="7866542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Refactored Code and Identified Bugs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EA378349-CAE8-80DF-2465-3CF085A1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52D07AD3-8F35-C27C-9FEB-7629C98D2FAC}"/>
              </a:ext>
            </a:extLst>
          </p:cNvPr>
          <p:cNvSpPr txBox="1"/>
          <p:nvPr/>
        </p:nvSpPr>
        <p:spPr>
          <a:xfrm>
            <a:off x="737812" y="1299172"/>
            <a:ext cx="1038489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Flask Route Handling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Issue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 In the index function of app.py,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request.args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was used to get the note value, but the form is submitting data using the POST method, so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request.form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should be used instead.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Fix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 Change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request.args.get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("note") to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request.form.get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("note").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note = </a:t>
            </a:r>
            <a:r>
              <a:rPr lang="en-IN" sz="2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request.form.get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("note")</a:t>
            </a:r>
            <a:endParaRPr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DA7F80B4-E0BA-5404-B85E-9E47D403B83C}"/>
              </a:ext>
            </a:extLst>
          </p:cNvPr>
          <p:cNvSpPr txBox="1"/>
          <p:nvPr/>
        </p:nvSpPr>
        <p:spPr>
          <a:xfrm>
            <a:off x="737812" y="506495"/>
            <a:ext cx="7866542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Refactored Code and Identified Bugs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4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339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Libre Baskerville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Mohammed Yousuf Baba</cp:lastModifiedBy>
  <cp:revision>38</cp:revision>
  <dcterms:created xsi:type="dcterms:W3CDTF">2021-02-16T05:19:01Z</dcterms:created>
  <dcterms:modified xsi:type="dcterms:W3CDTF">2024-02-26T15:02:03Z</dcterms:modified>
</cp:coreProperties>
</file>