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4" r:id="rId2"/>
    <p:sldId id="936" r:id="rId3"/>
    <p:sldId id="964" r:id="rId4"/>
    <p:sldId id="965" r:id="rId5"/>
    <p:sldId id="961" r:id="rId6"/>
    <p:sldId id="962" r:id="rId7"/>
    <p:sldId id="963" r:id="rId8"/>
    <p:sldId id="958" r:id="rId9"/>
    <p:sldId id="966" r:id="rId10"/>
    <p:sldId id="967" r:id="rId11"/>
    <p:sldId id="968" r:id="rId12"/>
    <p:sldId id="956" r:id="rId13"/>
    <p:sldId id="957" r:id="rId14"/>
    <p:sldId id="953" r:id="rId15"/>
    <p:sldId id="954" r:id="rId16"/>
    <p:sldId id="955" r:id="rId17"/>
    <p:sldId id="969" r:id="rId18"/>
    <p:sldId id="970" r:id="rId19"/>
    <p:sldId id="959" r:id="rId20"/>
    <p:sldId id="960" r:id="rId21"/>
    <p:sldId id="9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!" id="{8F1341A2-A1AC-4E01-8314-6579FAAC1E79}">
          <p14:sldIdLst>
            <p14:sldId id="934"/>
            <p14:sldId id="936"/>
          </p14:sldIdLst>
        </p14:section>
        <p14:section name="Art" id="{F704B817-9CED-4766-A74F-EDCD4C7AB9D9}">
          <p14:sldIdLst>
            <p14:sldId id="964"/>
            <p14:sldId id="965"/>
          </p14:sldIdLst>
        </p14:section>
        <p14:section name="Arrow" id="{680FA951-1B0B-4F9E-9941-245A1B0E497C}">
          <p14:sldIdLst>
            <p14:sldId id="961"/>
            <p14:sldId id="962"/>
          </p14:sldIdLst>
        </p14:section>
        <p14:section name="Buildings" id="{0E21DB3D-EB45-48EE-93CA-546D975AE375}">
          <p14:sldIdLst>
            <p14:sldId id="963"/>
          </p14:sldIdLst>
        </p14:section>
        <p14:section name="Charts" id="{3C6AD4DA-262D-4C96-A0C1-120F452B902A}">
          <p14:sldIdLst>
            <p14:sldId id="958"/>
          </p14:sldIdLst>
        </p14:section>
        <p14:section name="Communication" id="{592F9D42-F4F4-45A3-9CD2-FF57A9BB9731}">
          <p14:sldIdLst>
            <p14:sldId id="966"/>
          </p14:sldIdLst>
        </p14:section>
        <p14:section name="Documents &amp; Folders" id="{60DB9F8D-62A1-4CBD-AD85-0A005A00078F}">
          <p14:sldIdLst>
            <p14:sldId id="967"/>
            <p14:sldId id="968"/>
          </p14:sldIdLst>
        </p14:section>
        <p14:section name="Electronic Devices" id="{87F79B95-F9E9-4CB1-AA97-E051B7F26B93}">
          <p14:sldIdLst>
            <p14:sldId id="956"/>
            <p14:sldId id="957"/>
          </p14:sldIdLst>
        </p14:section>
        <p14:section name="Education" id="{77B2C625-3D19-4602-8672-E7BB1993DC11}">
          <p14:sldIdLst>
            <p14:sldId id="953"/>
            <p14:sldId id="954"/>
          </p14:sldIdLst>
        </p14:section>
        <p14:section name="Emotions" id="{DF496AA4-6FC0-4743-94E8-5AC36CAAB7D0}">
          <p14:sldIdLst>
            <p14:sldId id="955"/>
          </p14:sldIdLst>
        </p14:section>
        <p14:section name="Finance &amp; Business" id="{655CEE4E-B5B1-4721-94B4-FBEA7F8F4CBF}">
          <p14:sldIdLst>
            <p14:sldId id="969"/>
          </p14:sldIdLst>
        </p14:section>
        <p14:section name="Map &amp; Location" id="{8B9B3936-9ECF-4115-9CCF-06A9B68DA15C}">
          <p14:sldIdLst>
            <p14:sldId id="970"/>
          </p14:sldIdLst>
        </p14:section>
        <p14:section name="Users" id="{38A25B2E-1795-4639-B9ED-27CD851E6713}">
          <p14:sldIdLst>
            <p14:sldId id="959"/>
            <p14:sldId id="960"/>
          </p14:sldIdLst>
        </p14:section>
        <p14:section name="Social" id="{3682B2CD-3923-424D-A016-A498FAF40E64}">
          <p14:sldIdLst>
            <p14:sldId id="9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3" autoAdjust="0"/>
    <p:restoredTop sz="94660"/>
  </p:normalViewPr>
  <p:slideViewPr>
    <p:cSldViewPr snapToGrid="0">
      <p:cViewPr>
        <p:scale>
          <a:sx n="125" d="100"/>
          <a:sy n="125" d="100"/>
        </p:scale>
        <p:origin x="157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09" y="160732"/>
            <a:ext cx="10515600" cy="45245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11449858" y="182248"/>
            <a:ext cx="374307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rPr>
              <a:pPr algn="l"/>
              <a:t>‹#›</a:t>
            </a:fld>
            <a:endParaRPr lang="en-US" sz="1200" dirty="0">
              <a:solidFill>
                <a:schemeClr val="tx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3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1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9A0BA8D2-D2AB-4A61-9519-23F6B4701DA2}"/>
              </a:ext>
            </a:extLst>
          </p:cNvPr>
          <p:cNvSpPr/>
          <p:nvPr userDrawn="1"/>
        </p:nvSpPr>
        <p:spPr>
          <a:xfrm>
            <a:off x="3344052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1CE458-E6FA-440F-9667-046AE51BE03C}"/>
              </a:ext>
            </a:extLst>
          </p:cNvPr>
          <p:cNvSpPr/>
          <p:nvPr userDrawn="1"/>
        </p:nvSpPr>
        <p:spPr>
          <a:xfrm>
            <a:off x="3366355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0F3737-F6E3-484B-92AD-549CA690812E}"/>
              </a:ext>
            </a:extLst>
          </p:cNvPr>
          <p:cNvSpPr/>
          <p:nvPr userDrawn="1"/>
        </p:nvSpPr>
        <p:spPr>
          <a:xfrm>
            <a:off x="3355204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8D45BB-4623-4F13-B12D-4586521A0828}"/>
              </a:ext>
            </a:extLst>
          </p:cNvPr>
          <p:cNvSpPr/>
          <p:nvPr userDrawn="1"/>
        </p:nvSpPr>
        <p:spPr>
          <a:xfrm>
            <a:off x="3366355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B3378AD-C3A8-4647-860D-C9A212E87257}"/>
              </a:ext>
            </a:extLst>
          </p:cNvPr>
          <p:cNvSpPr/>
          <p:nvPr userDrawn="1"/>
        </p:nvSpPr>
        <p:spPr>
          <a:xfrm>
            <a:off x="3344052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54DC3F-C130-4871-BC64-15C7A300C01B}"/>
              </a:ext>
            </a:extLst>
          </p:cNvPr>
          <p:cNvSpPr/>
          <p:nvPr userDrawn="1"/>
        </p:nvSpPr>
        <p:spPr>
          <a:xfrm>
            <a:off x="4420627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C9D79B-CA46-400C-9D72-1E2A356F7E8E}"/>
              </a:ext>
            </a:extLst>
          </p:cNvPr>
          <p:cNvSpPr/>
          <p:nvPr userDrawn="1"/>
        </p:nvSpPr>
        <p:spPr>
          <a:xfrm>
            <a:off x="4420627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042545F-177E-4EB9-B8ED-9C32BEE8E212}"/>
              </a:ext>
            </a:extLst>
          </p:cNvPr>
          <p:cNvSpPr/>
          <p:nvPr userDrawn="1"/>
        </p:nvSpPr>
        <p:spPr>
          <a:xfrm>
            <a:off x="4409476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BB20295-30B7-45A2-BCAA-7CA83A5D5AAD}"/>
              </a:ext>
            </a:extLst>
          </p:cNvPr>
          <p:cNvSpPr/>
          <p:nvPr userDrawn="1"/>
        </p:nvSpPr>
        <p:spPr>
          <a:xfrm>
            <a:off x="4420627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3C9D53-F963-4658-9612-B2362B1E60D5}"/>
              </a:ext>
            </a:extLst>
          </p:cNvPr>
          <p:cNvSpPr/>
          <p:nvPr userDrawn="1"/>
        </p:nvSpPr>
        <p:spPr>
          <a:xfrm>
            <a:off x="4398324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76C48F-CFEE-4162-96B5-13C8BA8EA327}"/>
              </a:ext>
            </a:extLst>
          </p:cNvPr>
          <p:cNvSpPr/>
          <p:nvPr userDrawn="1"/>
        </p:nvSpPr>
        <p:spPr>
          <a:xfrm>
            <a:off x="5474899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E7D86E-65EA-441F-ACCB-7EE723E3E20D}"/>
              </a:ext>
            </a:extLst>
          </p:cNvPr>
          <p:cNvSpPr/>
          <p:nvPr userDrawn="1"/>
        </p:nvSpPr>
        <p:spPr>
          <a:xfrm>
            <a:off x="5474899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E6C897-C05A-4096-B46E-B3C1B7C23620}"/>
              </a:ext>
            </a:extLst>
          </p:cNvPr>
          <p:cNvSpPr/>
          <p:nvPr userDrawn="1"/>
        </p:nvSpPr>
        <p:spPr>
          <a:xfrm>
            <a:off x="5463748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DE58DE-2C3B-4EC9-B7DD-2CCB0F857718}"/>
              </a:ext>
            </a:extLst>
          </p:cNvPr>
          <p:cNvSpPr/>
          <p:nvPr userDrawn="1"/>
        </p:nvSpPr>
        <p:spPr>
          <a:xfrm>
            <a:off x="5474899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85E74-8167-46A7-86C2-F275D92A2412}"/>
              </a:ext>
            </a:extLst>
          </p:cNvPr>
          <p:cNvSpPr/>
          <p:nvPr userDrawn="1"/>
        </p:nvSpPr>
        <p:spPr>
          <a:xfrm>
            <a:off x="5452596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2B9EA19-244A-4728-A081-A7E4E026904D}"/>
              </a:ext>
            </a:extLst>
          </p:cNvPr>
          <p:cNvSpPr/>
          <p:nvPr userDrawn="1"/>
        </p:nvSpPr>
        <p:spPr>
          <a:xfrm>
            <a:off x="6518019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47D3167-9615-428E-9763-A01204A2356F}"/>
              </a:ext>
            </a:extLst>
          </p:cNvPr>
          <p:cNvSpPr/>
          <p:nvPr userDrawn="1"/>
        </p:nvSpPr>
        <p:spPr>
          <a:xfrm>
            <a:off x="6540322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26F8D3-7E7A-4028-9184-B92AD422E395}"/>
              </a:ext>
            </a:extLst>
          </p:cNvPr>
          <p:cNvSpPr/>
          <p:nvPr userDrawn="1"/>
        </p:nvSpPr>
        <p:spPr>
          <a:xfrm>
            <a:off x="6506868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150B6EF-0A68-442E-AE32-638F0DFA09DE}"/>
              </a:ext>
            </a:extLst>
          </p:cNvPr>
          <p:cNvSpPr/>
          <p:nvPr userDrawn="1"/>
        </p:nvSpPr>
        <p:spPr>
          <a:xfrm>
            <a:off x="6518019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90CD13-694D-4B32-A0FE-6F7F241C9D82}"/>
              </a:ext>
            </a:extLst>
          </p:cNvPr>
          <p:cNvSpPr/>
          <p:nvPr userDrawn="1"/>
        </p:nvSpPr>
        <p:spPr>
          <a:xfrm>
            <a:off x="6518019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964D4D-7C9C-4130-8885-374C13C4E31D}"/>
              </a:ext>
            </a:extLst>
          </p:cNvPr>
          <p:cNvSpPr/>
          <p:nvPr userDrawn="1"/>
        </p:nvSpPr>
        <p:spPr>
          <a:xfrm>
            <a:off x="7583442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8C18422-DC14-474A-924E-5E1370B71233}"/>
              </a:ext>
            </a:extLst>
          </p:cNvPr>
          <p:cNvSpPr/>
          <p:nvPr userDrawn="1"/>
        </p:nvSpPr>
        <p:spPr>
          <a:xfrm>
            <a:off x="7605745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60176D-87FB-4564-B6F4-239836F21B3C}"/>
              </a:ext>
            </a:extLst>
          </p:cNvPr>
          <p:cNvSpPr/>
          <p:nvPr userDrawn="1"/>
        </p:nvSpPr>
        <p:spPr>
          <a:xfrm>
            <a:off x="7572291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197EF0-2450-4E11-8840-6F7064DDD22D}"/>
              </a:ext>
            </a:extLst>
          </p:cNvPr>
          <p:cNvSpPr/>
          <p:nvPr userDrawn="1"/>
        </p:nvSpPr>
        <p:spPr>
          <a:xfrm>
            <a:off x="7583442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20881D-8C10-48AC-AA96-0176E862AEC9}"/>
              </a:ext>
            </a:extLst>
          </p:cNvPr>
          <p:cNvSpPr/>
          <p:nvPr userDrawn="1"/>
        </p:nvSpPr>
        <p:spPr>
          <a:xfrm>
            <a:off x="7583442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A3B4E6-AA8E-4097-95DB-9CFD7B40E5AE}"/>
              </a:ext>
            </a:extLst>
          </p:cNvPr>
          <p:cNvSpPr/>
          <p:nvPr userDrawn="1"/>
        </p:nvSpPr>
        <p:spPr>
          <a:xfrm>
            <a:off x="8660017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11F2F5-C02B-44E6-B36B-FB36A5EAC06C}"/>
              </a:ext>
            </a:extLst>
          </p:cNvPr>
          <p:cNvSpPr/>
          <p:nvPr userDrawn="1"/>
        </p:nvSpPr>
        <p:spPr>
          <a:xfrm>
            <a:off x="8660017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A12754-A27F-4780-9086-E4629C8091D5}"/>
              </a:ext>
            </a:extLst>
          </p:cNvPr>
          <p:cNvSpPr/>
          <p:nvPr userDrawn="1"/>
        </p:nvSpPr>
        <p:spPr>
          <a:xfrm>
            <a:off x="8648866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5331D1-FCE0-4669-A27B-67DE8341BAC1}"/>
              </a:ext>
            </a:extLst>
          </p:cNvPr>
          <p:cNvSpPr/>
          <p:nvPr userDrawn="1"/>
        </p:nvSpPr>
        <p:spPr>
          <a:xfrm>
            <a:off x="8637714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0CD668-5649-4428-A3A1-29A4F8A0428C}"/>
              </a:ext>
            </a:extLst>
          </p:cNvPr>
          <p:cNvSpPr/>
          <p:nvPr userDrawn="1"/>
        </p:nvSpPr>
        <p:spPr>
          <a:xfrm>
            <a:off x="8637714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F5464C-D000-4E1C-BBBC-04A98DEC0143}"/>
              </a:ext>
            </a:extLst>
          </p:cNvPr>
          <p:cNvSpPr/>
          <p:nvPr userDrawn="1"/>
        </p:nvSpPr>
        <p:spPr>
          <a:xfrm>
            <a:off x="9714289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43ED22C-5C28-43B4-95B9-C1B0179DF81B}"/>
              </a:ext>
            </a:extLst>
          </p:cNvPr>
          <p:cNvSpPr/>
          <p:nvPr userDrawn="1"/>
        </p:nvSpPr>
        <p:spPr>
          <a:xfrm>
            <a:off x="9714289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FB469F8-33A7-4D91-8B64-7167BAE1C6D7}"/>
              </a:ext>
            </a:extLst>
          </p:cNvPr>
          <p:cNvSpPr/>
          <p:nvPr userDrawn="1"/>
        </p:nvSpPr>
        <p:spPr>
          <a:xfrm>
            <a:off x="9703138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73DA7C-9A40-4E65-81AB-965D4287D8CA}"/>
              </a:ext>
            </a:extLst>
          </p:cNvPr>
          <p:cNvSpPr/>
          <p:nvPr userDrawn="1"/>
        </p:nvSpPr>
        <p:spPr>
          <a:xfrm>
            <a:off x="9714289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BC2CF22-9BE1-493A-8437-D435DB922F74}"/>
              </a:ext>
            </a:extLst>
          </p:cNvPr>
          <p:cNvSpPr/>
          <p:nvPr userDrawn="1"/>
        </p:nvSpPr>
        <p:spPr>
          <a:xfrm>
            <a:off x="9691986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D15E1B-E051-4815-B00A-0C77FDD69B61}"/>
              </a:ext>
            </a:extLst>
          </p:cNvPr>
          <p:cNvSpPr/>
          <p:nvPr userDrawn="1"/>
        </p:nvSpPr>
        <p:spPr>
          <a:xfrm>
            <a:off x="10757410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7490A77-A918-4811-9692-80BF7E8CEA36}"/>
              </a:ext>
            </a:extLst>
          </p:cNvPr>
          <p:cNvSpPr/>
          <p:nvPr userDrawn="1"/>
        </p:nvSpPr>
        <p:spPr>
          <a:xfrm>
            <a:off x="10757410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389B644-8448-4852-B2F7-89ABBAB66B60}"/>
              </a:ext>
            </a:extLst>
          </p:cNvPr>
          <p:cNvSpPr/>
          <p:nvPr userDrawn="1"/>
        </p:nvSpPr>
        <p:spPr>
          <a:xfrm>
            <a:off x="10746259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BC61BE-98E3-42C4-99AB-7A778C11F6EB}"/>
              </a:ext>
            </a:extLst>
          </p:cNvPr>
          <p:cNvSpPr/>
          <p:nvPr userDrawn="1"/>
        </p:nvSpPr>
        <p:spPr>
          <a:xfrm>
            <a:off x="10757410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AE03EE5-F9D2-4385-BFB4-751646608657}"/>
              </a:ext>
            </a:extLst>
          </p:cNvPr>
          <p:cNvSpPr/>
          <p:nvPr userDrawn="1"/>
        </p:nvSpPr>
        <p:spPr>
          <a:xfrm>
            <a:off x="10757410" y="642037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CD98D9-A430-472E-B23E-9E8129342D94}"/>
              </a:ext>
            </a:extLst>
          </p:cNvPr>
          <p:cNvSpPr/>
          <p:nvPr userDrawn="1"/>
        </p:nvSpPr>
        <p:spPr>
          <a:xfrm>
            <a:off x="1246659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12469CE-2948-4BE7-B364-7420A00E9AC1}"/>
              </a:ext>
            </a:extLst>
          </p:cNvPr>
          <p:cNvSpPr/>
          <p:nvPr userDrawn="1"/>
        </p:nvSpPr>
        <p:spPr>
          <a:xfrm>
            <a:off x="1246659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0D5CC96-76CD-4EF8-808E-03B1CF9D2F19}"/>
              </a:ext>
            </a:extLst>
          </p:cNvPr>
          <p:cNvSpPr/>
          <p:nvPr userDrawn="1"/>
        </p:nvSpPr>
        <p:spPr>
          <a:xfrm>
            <a:off x="1257811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05D0C8C-D56C-473B-BAB0-BAACC68D2925}"/>
              </a:ext>
            </a:extLst>
          </p:cNvPr>
          <p:cNvSpPr/>
          <p:nvPr userDrawn="1"/>
        </p:nvSpPr>
        <p:spPr>
          <a:xfrm>
            <a:off x="1246659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D07A212-4130-401D-8359-13BF6AAD5037}"/>
              </a:ext>
            </a:extLst>
          </p:cNvPr>
          <p:cNvSpPr/>
          <p:nvPr userDrawn="1"/>
        </p:nvSpPr>
        <p:spPr>
          <a:xfrm>
            <a:off x="1246659" y="638101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4896F43-2C12-445A-B07E-6FCCE1F85F9E}"/>
              </a:ext>
            </a:extLst>
          </p:cNvPr>
          <p:cNvSpPr/>
          <p:nvPr userDrawn="1"/>
        </p:nvSpPr>
        <p:spPr>
          <a:xfrm>
            <a:off x="2289780" y="2294510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049E981-8CCB-44EE-A614-61BDE5C1519D}"/>
              </a:ext>
            </a:extLst>
          </p:cNvPr>
          <p:cNvSpPr/>
          <p:nvPr userDrawn="1"/>
        </p:nvSpPr>
        <p:spPr>
          <a:xfrm>
            <a:off x="2312083" y="5359391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EBF2A2C-8649-44DA-9A60-3CA3992704A0}"/>
              </a:ext>
            </a:extLst>
          </p:cNvPr>
          <p:cNvSpPr/>
          <p:nvPr userDrawn="1"/>
        </p:nvSpPr>
        <p:spPr>
          <a:xfrm>
            <a:off x="2300932" y="3316137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54137C3-E997-4272-8532-C43A5F74B584}"/>
              </a:ext>
            </a:extLst>
          </p:cNvPr>
          <p:cNvSpPr/>
          <p:nvPr userDrawn="1"/>
        </p:nvSpPr>
        <p:spPr>
          <a:xfrm>
            <a:off x="2312083" y="4337764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FDCA8CD-0821-4F4B-A01F-3D958BA09B4D}"/>
              </a:ext>
            </a:extLst>
          </p:cNvPr>
          <p:cNvSpPr/>
          <p:nvPr userDrawn="1"/>
        </p:nvSpPr>
        <p:spPr>
          <a:xfrm>
            <a:off x="2289780" y="6381018"/>
            <a:ext cx="187933" cy="187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0863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FD9F-EDAB-440B-B3F9-4EBA6FF59D5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2A47-7B18-462D-B4E6-0601D85C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ivexppt.com/designball-font-icons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ivexppt.com/designball-font-icons/" TargetMode="Externa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 txBox="1">
            <a:spLocks/>
          </p:cNvSpPr>
          <p:nvPr/>
        </p:nvSpPr>
        <p:spPr>
          <a:xfrm>
            <a:off x="2562423" y="657921"/>
            <a:ext cx="7067155" cy="6736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0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Icon-font check!!!</a:t>
            </a:r>
            <a:endParaRPr lang="en-US" sz="2799" b="0" dirty="0">
              <a:solidFill>
                <a:srgbClr val="FFFFFF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343" y="1928557"/>
            <a:ext cx="1021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This presentation uses </a:t>
            </a:r>
            <a:r>
              <a:rPr lang="en-US">
                <a:solidFill>
                  <a:srgbClr val="FFFFFF"/>
                </a:solidFill>
              </a:rPr>
              <a:t>the DesignBall font icons, </a:t>
            </a:r>
            <a:r>
              <a:rPr lang="en-US" dirty="0">
                <a:solidFill>
                  <a:srgbClr val="FFFFFF"/>
                </a:solidFill>
              </a:rPr>
              <a:t>which is free and can be downloaded here:</a:t>
            </a:r>
          </a:p>
          <a:p>
            <a:pPr algn="ctr"/>
            <a:r>
              <a:rPr lang="en-US" b="1">
                <a:solidFill>
                  <a:srgbClr val="1786FF"/>
                </a:solidFill>
                <a:ea typeface="Roboto Light" charset="0"/>
                <a:cs typeface="Roboto Light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https://massivexppt.com/designball-font-icons/</a:t>
            </a:r>
            <a:endParaRPr lang="en-US" b="1" dirty="0">
              <a:solidFill>
                <a:srgbClr val="1786FF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807" y="2654899"/>
            <a:ext cx="981639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Open Sans Semibold" pitchFamily="34" charset="0"/>
                <a:cs typeface="Open Sans Semibold" pitchFamily="34" charset="0"/>
              </a:rPr>
              <a:t>If the left and right look the same it means you have properly installed all icon fonts.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807" y="5569439"/>
            <a:ext cx="981639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If the left looks different, you need to reinstall dt-icon of fonts, quit </a:t>
            </a:r>
            <a:r>
              <a:rPr lang="en-US" dirty="0">
                <a:solidFill>
                  <a:srgbClr val="FF0000"/>
                </a:solidFill>
              </a:rPr>
              <a:t>PowerPoint and restart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413501-0159-4FCF-944F-2883656E6E5A}"/>
              </a:ext>
            </a:extLst>
          </p:cNvPr>
          <p:cNvGrpSpPr/>
          <p:nvPr/>
        </p:nvGrpSpPr>
        <p:grpSpPr>
          <a:xfrm>
            <a:off x="2739874" y="3307431"/>
            <a:ext cx="2961250" cy="1978808"/>
            <a:chOff x="2084857" y="3307431"/>
            <a:chExt cx="2961250" cy="197880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34DF352-0449-4906-8ABF-C373E1D754FD}"/>
                </a:ext>
              </a:extLst>
            </p:cNvPr>
            <p:cNvGrpSpPr/>
            <p:nvPr/>
          </p:nvGrpSpPr>
          <p:grpSpPr>
            <a:xfrm>
              <a:off x="2084857" y="3307431"/>
              <a:ext cx="2961250" cy="376162"/>
              <a:chOff x="1756419" y="3171843"/>
              <a:chExt cx="2961250" cy="37616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406DF46-95AA-40CE-884B-54802F19B54C}"/>
                  </a:ext>
                </a:extLst>
              </p:cNvPr>
              <p:cNvSpPr/>
              <p:nvPr/>
            </p:nvSpPr>
            <p:spPr>
              <a:xfrm>
                <a:off x="1756419" y="3171843"/>
                <a:ext cx="366230" cy="3662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Designball-Art-Design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FB0A3FF-D586-4DD1-B998-3BF86F0F0DC6}"/>
                  </a:ext>
                </a:extLst>
              </p:cNvPr>
              <p:cNvSpPr/>
              <p:nvPr/>
            </p:nvSpPr>
            <p:spPr>
              <a:xfrm>
                <a:off x="2275423" y="3171843"/>
                <a:ext cx="366230" cy="3662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Designball-Art-Design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6B662D3-2FF1-4432-A9BA-AD1D384928BE}"/>
                  </a:ext>
                </a:extLst>
              </p:cNvPr>
              <p:cNvSpPr/>
              <p:nvPr/>
            </p:nvSpPr>
            <p:spPr>
              <a:xfrm>
                <a:off x="2794427" y="3171843"/>
                <a:ext cx="366230" cy="3662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Designball-Arrow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126279-8E37-4B2B-A1A2-999411BDFED4}"/>
                  </a:ext>
                </a:extLst>
              </p:cNvPr>
              <p:cNvSpPr/>
              <p:nvPr/>
            </p:nvSpPr>
            <p:spPr>
              <a:xfrm>
                <a:off x="3313431" y="3171843"/>
                <a:ext cx="366230" cy="3662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Designball-Arrow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20EE04-6A62-4A1F-BA30-9A10871A2E9D}"/>
                  </a:ext>
                </a:extLst>
              </p:cNvPr>
              <p:cNvSpPr/>
              <p:nvPr/>
            </p:nvSpPr>
            <p:spPr>
              <a:xfrm>
                <a:off x="3832435" y="3181775"/>
                <a:ext cx="366230" cy="3662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>
                    <a:solidFill>
                      <a:srgbClr val="FFFFFF"/>
                    </a:solidFill>
                    <a:latin typeface="Designball-Edu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47C5A5-C0DD-452C-8443-86C949713BAF}"/>
                  </a:ext>
                </a:extLst>
              </p:cNvPr>
              <p:cNvSpPr/>
              <p:nvPr/>
            </p:nvSpPr>
            <p:spPr>
              <a:xfrm>
                <a:off x="4351439" y="3181775"/>
                <a:ext cx="366230" cy="3662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>
                    <a:solidFill>
                      <a:srgbClr val="FFFFFF"/>
                    </a:solidFill>
                    <a:latin typeface="Designball-Edu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94E4D17-9786-4E61-BFD6-78EB1041A335}"/>
                </a:ext>
              </a:extLst>
            </p:cNvPr>
            <p:cNvGrpSpPr/>
            <p:nvPr/>
          </p:nvGrpSpPr>
          <p:grpSpPr>
            <a:xfrm>
              <a:off x="2084857" y="3839103"/>
              <a:ext cx="2961250" cy="403657"/>
              <a:chOff x="1756419" y="3649307"/>
              <a:chExt cx="2961250" cy="40365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E84C26B-02F1-4597-8DE7-2D49F4CFD3EC}"/>
                  </a:ext>
                </a:extLst>
              </p:cNvPr>
              <p:cNvSpPr/>
              <p:nvPr/>
            </p:nvSpPr>
            <p:spPr>
              <a:xfrm>
                <a:off x="1756419" y="3649307"/>
                <a:ext cx="366230" cy="3662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Designball-Building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CA30E16-593D-4AFE-94F5-1F7DBABA60AA}"/>
                  </a:ext>
                </a:extLst>
              </p:cNvPr>
              <p:cNvSpPr/>
              <p:nvPr/>
            </p:nvSpPr>
            <p:spPr>
              <a:xfrm>
                <a:off x="2275423" y="3649307"/>
                <a:ext cx="366230" cy="3662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Chart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E62A29F-5A80-4C2F-875B-D5A6BA70925E}"/>
                  </a:ext>
                </a:extLst>
              </p:cNvPr>
              <p:cNvSpPr/>
              <p:nvPr/>
            </p:nvSpPr>
            <p:spPr>
              <a:xfrm>
                <a:off x="2794427" y="3649307"/>
                <a:ext cx="366230" cy="3662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Electronic-Device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CB2C9E2-CF46-4510-B262-F6CF31AC869A}"/>
                  </a:ext>
                </a:extLst>
              </p:cNvPr>
              <p:cNvSpPr/>
              <p:nvPr/>
            </p:nvSpPr>
            <p:spPr>
              <a:xfrm>
                <a:off x="3313431" y="3649307"/>
                <a:ext cx="366230" cy="3662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Electronic-Device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E728AD-4C0A-496C-9B08-0914D337EE18}"/>
                  </a:ext>
                </a:extLst>
              </p:cNvPr>
              <p:cNvSpPr/>
              <p:nvPr/>
            </p:nvSpPr>
            <p:spPr>
              <a:xfrm>
                <a:off x="3832435" y="3686734"/>
                <a:ext cx="366230" cy="3662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>
                    <a:solidFill>
                      <a:srgbClr val="FFFFFF"/>
                    </a:solidFill>
                    <a:latin typeface="Designball-Emotion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6F1582-08D9-46F7-BC02-9A38D7256D78}"/>
                  </a:ext>
                </a:extLst>
              </p:cNvPr>
              <p:cNvSpPr/>
              <p:nvPr/>
            </p:nvSpPr>
            <p:spPr>
              <a:xfrm>
                <a:off x="4351439" y="3686734"/>
                <a:ext cx="366230" cy="3662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User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2D1E28A-2FBF-442A-97B1-8FB03E0B3ADA}"/>
                </a:ext>
              </a:extLst>
            </p:cNvPr>
            <p:cNvGrpSpPr/>
            <p:nvPr/>
          </p:nvGrpSpPr>
          <p:grpSpPr>
            <a:xfrm>
              <a:off x="2084857" y="4398270"/>
              <a:ext cx="2961250" cy="366230"/>
              <a:chOff x="1756419" y="4228736"/>
              <a:chExt cx="2961250" cy="36623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688F5-3D99-4B69-9EAE-AB13C9ADE3FB}"/>
                  </a:ext>
                </a:extLst>
              </p:cNvPr>
              <p:cNvSpPr/>
              <p:nvPr/>
            </p:nvSpPr>
            <p:spPr>
              <a:xfrm>
                <a:off x="1756419" y="4228736"/>
                <a:ext cx="366230" cy="3662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Users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139FEFE-34E3-4B02-941B-0A7E3C031E39}"/>
                  </a:ext>
                </a:extLst>
              </p:cNvPr>
              <p:cNvSpPr/>
              <p:nvPr/>
            </p:nvSpPr>
            <p:spPr>
              <a:xfrm>
                <a:off x="2275423" y="4228736"/>
                <a:ext cx="366230" cy="3662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Communication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BBD303-8C53-4E34-8404-4376501F8FC4}"/>
                  </a:ext>
                </a:extLst>
              </p:cNvPr>
              <p:cNvSpPr/>
              <p:nvPr/>
            </p:nvSpPr>
            <p:spPr>
              <a:xfrm>
                <a:off x="2794427" y="4228736"/>
                <a:ext cx="366230" cy="3662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Document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28C897-A7CA-4C80-B9A0-F138212AE9E8}"/>
                  </a:ext>
                </a:extLst>
              </p:cNvPr>
              <p:cNvSpPr/>
              <p:nvPr/>
            </p:nvSpPr>
            <p:spPr>
              <a:xfrm>
                <a:off x="3313431" y="4228736"/>
                <a:ext cx="366230" cy="3662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Documents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CA70E0A-9A8E-4265-91D1-3D60C7DCF971}"/>
                  </a:ext>
                </a:extLst>
              </p:cNvPr>
              <p:cNvSpPr/>
              <p:nvPr/>
            </p:nvSpPr>
            <p:spPr>
              <a:xfrm>
                <a:off x="3832435" y="4228736"/>
                <a:ext cx="366230" cy="3662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Social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074F86-29DF-4E6D-BEB7-4563A1AEE175}"/>
                  </a:ext>
                </a:extLst>
              </p:cNvPr>
              <p:cNvSpPr/>
              <p:nvPr/>
            </p:nvSpPr>
            <p:spPr>
              <a:xfrm>
                <a:off x="4351439" y="4228736"/>
                <a:ext cx="366230" cy="3662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Electronic-Device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C95F0F-05F0-43E5-AD56-4BB02C8D8247}"/>
                </a:ext>
              </a:extLst>
            </p:cNvPr>
            <p:cNvGrpSpPr/>
            <p:nvPr/>
          </p:nvGrpSpPr>
          <p:grpSpPr>
            <a:xfrm>
              <a:off x="2117728" y="4920009"/>
              <a:ext cx="2928379" cy="366230"/>
              <a:chOff x="1789290" y="4784421"/>
              <a:chExt cx="2928379" cy="36623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D2F3AED-75C2-4612-8AD1-53CB2A3267BF}"/>
                  </a:ext>
                </a:extLst>
              </p:cNvPr>
              <p:cNvSpPr/>
              <p:nvPr/>
            </p:nvSpPr>
            <p:spPr>
              <a:xfrm>
                <a:off x="1789290" y="4784421"/>
                <a:ext cx="366230" cy="3662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Finance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B42130E-2B2A-44DA-A2F9-9A1F5059C99A}"/>
                  </a:ext>
                </a:extLst>
              </p:cNvPr>
              <p:cNvSpPr/>
              <p:nvPr/>
            </p:nvSpPr>
            <p:spPr>
              <a:xfrm>
                <a:off x="2301720" y="4784421"/>
                <a:ext cx="366230" cy="3662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Location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D447FE6-77D6-4308-AAD2-489D3A951DFC}"/>
                  </a:ext>
                </a:extLst>
              </p:cNvPr>
              <p:cNvSpPr/>
              <p:nvPr/>
            </p:nvSpPr>
            <p:spPr>
              <a:xfrm>
                <a:off x="2814150" y="4784421"/>
                <a:ext cx="366230" cy="3662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Document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FB67A3-41AB-4481-9638-5405B728709E}"/>
                  </a:ext>
                </a:extLst>
              </p:cNvPr>
              <p:cNvSpPr/>
              <p:nvPr/>
            </p:nvSpPr>
            <p:spPr>
              <a:xfrm>
                <a:off x="3326580" y="4784421"/>
                <a:ext cx="366230" cy="3662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Documents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15D8B3A-569E-476E-806B-FD58EC025961}"/>
                  </a:ext>
                </a:extLst>
              </p:cNvPr>
              <p:cNvSpPr/>
              <p:nvPr/>
            </p:nvSpPr>
            <p:spPr>
              <a:xfrm>
                <a:off x="3839010" y="4784421"/>
                <a:ext cx="366230" cy="3662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Electronic-Device-02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FD1B7B5-7B07-4F64-A5DE-FFF8311711D9}"/>
                  </a:ext>
                </a:extLst>
              </p:cNvPr>
              <p:cNvSpPr/>
              <p:nvPr/>
            </p:nvSpPr>
            <p:spPr>
              <a:xfrm>
                <a:off x="4351439" y="4784421"/>
                <a:ext cx="366230" cy="36623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rgbClr val="FFFFFF"/>
                    </a:solidFill>
                    <a:latin typeface="Designball-Electronic-Device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</p:grp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996710F2-9F2B-402C-8D29-C5F2C2825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491" r="11699" b="11415"/>
          <a:stretch/>
        </p:blipFill>
        <p:spPr>
          <a:xfrm>
            <a:off x="6386051" y="3216493"/>
            <a:ext cx="3066075" cy="21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230758" y="496333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Documents &amp; Folder</a:t>
            </a:r>
          </a:p>
        </p:txBody>
      </p:sp>
    </p:spTree>
    <p:extLst>
      <p:ext uri="{BB962C8B-B14F-4D97-AF65-F5344CB8AC3E}">
        <p14:creationId xmlns:p14="http://schemas.microsoft.com/office/powerpoint/2010/main" val="278814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230758" y="496333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Documents &amp; Folder</a:t>
            </a:r>
          </a:p>
        </p:txBody>
      </p:sp>
    </p:spTree>
    <p:extLst>
      <p:ext uri="{BB962C8B-B14F-4D97-AF65-F5344CB8AC3E}">
        <p14:creationId xmlns:p14="http://schemas.microsoft.com/office/powerpoint/2010/main" val="2171498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404677" y="496333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13856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404677" y="496333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86409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signball-Edu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112398" y="496333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16777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solidFill>
                  <a:srgbClr val="FFFFFF"/>
                </a:solidFill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>
                <a:solidFill>
                  <a:srgbClr val="FFFFFF"/>
                </a:solidFill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signball-Edu-02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112398" y="496333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101628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227015" y="49633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Emotions</a:t>
            </a:r>
          </a:p>
        </p:txBody>
      </p:sp>
    </p:spTree>
    <p:extLst>
      <p:ext uri="{BB962C8B-B14F-4D97-AF65-F5344CB8AC3E}">
        <p14:creationId xmlns:p14="http://schemas.microsoft.com/office/powerpoint/2010/main" val="79023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384650" y="496333"/>
            <a:ext cx="3422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Finance &amp; Business</a:t>
            </a:r>
          </a:p>
        </p:txBody>
      </p:sp>
    </p:spTree>
    <p:extLst>
      <p:ext uri="{BB962C8B-B14F-4D97-AF65-F5344CB8AC3E}">
        <p14:creationId xmlns:p14="http://schemas.microsoft.com/office/powerpoint/2010/main" val="421820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593845" y="496333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Location &amp; Map</a:t>
            </a:r>
          </a:p>
        </p:txBody>
      </p:sp>
    </p:spTree>
    <p:extLst>
      <p:ext uri="{BB962C8B-B14F-4D97-AF65-F5344CB8AC3E}">
        <p14:creationId xmlns:p14="http://schemas.microsoft.com/office/powerpoint/2010/main" val="290996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575669" y="496333"/>
            <a:ext cx="104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26344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 txBox="1">
            <a:spLocks/>
          </p:cNvSpPr>
          <p:nvPr/>
        </p:nvSpPr>
        <p:spPr>
          <a:xfrm>
            <a:off x="2017087" y="2047562"/>
            <a:ext cx="8157826" cy="6736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399" b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Install DesignBall-font icons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2479" y="2914341"/>
            <a:ext cx="67670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EFFFF"/>
                </a:solidFill>
                <a:ea typeface="Roboto Light" charset="0"/>
                <a:cs typeface="Roboto Light" charset="0"/>
              </a:rPr>
              <a:t>Download </a:t>
            </a:r>
            <a:r>
              <a:rPr lang="en-US" b="1">
                <a:solidFill>
                  <a:srgbClr val="1786FF"/>
                </a:solidFill>
                <a:ea typeface="Roboto Light" charset="0"/>
                <a:cs typeface="Roboto Light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https://massivexppt.com/designball-font-icons/</a:t>
            </a:r>
            <a:endParaRPr lang="en-US" b="1">
              <a:solidFill>
                <a:srgbClr val="1786FF"/>
              </a:solidFill>
              <a:ea typeface="Roboto Light" charset="0"/>
              <a:cs typeface="Roboto Light" charset="0"/>
            </a:endParaRPr>
          </a:p>
          <a:p>
            <a:pPr algn="ctr"/>
            <a:r>
              <a:rPr lang="en-US">
                <a:solidFill>
                  <a:srgbClr val="FEFFFF"/>
                </a:solidFill>
                <a:ea typeface="Roboto Light" charset="0"/>
                <a:cs typeface="Roboto Light" charset="0"/>
              </a:rPr>
              <a:t>Please</a:t>
            </a:r>
            <a:r>
              <a:rPr lang="en-US" dirty="0">
                <a:solidFill>
                  <a:srgbClr val="FEFFFF"/>
                </a:solidFill>
                <a:ea typeface="Roboto Light" charset="0"/>
                <a:cs typeface="Roboto Light" charset="0"/>
              </a:rPr>
              <a:t>, be sure that you installed this following our custom fonts:</a:t>
            </a:r>
          </a:p>
          <a:p>
            <a:pPr algn="ctr"/>
            <a:r>
              <a:rPr lang="en-US" dirty="0">
                <a:solidFill>
                  <a:srgbClr val="FEFFFF"/>
                </a:solidFill>
                <a:ea typeface="Roboto Light" charset="0"/>
                <a:cs typeface="Roboto Light" charset="0"/>
              </a:rPr>
              <a:t>Folder location</a:t>
            </a:r>
            <a:r>
              <a:rPr lang="en-US">
                <a:solidFill>
                  <a:srgbClr val="FEFFFF"/>
                </a:solidFill>
                <a:ea typeface="Roboto Light" charset="0"/>
                <a:cs typeface="Roboto Light" charset="0"/>
              </a:rPr>
              <a:t>: </a:t>
            </a:r>
            <a:r>
              <a:rPr lang="en-US" b="1">
                <a:solidFill>
                  <a:srgbClr val="FEFFFF"/>
                </a:solidFill>
                <a:ea typeface="Roboto Light" charset="0"/>
                <a:cs typeface="Roboto Light" charset="0"/>
              </a:rPr>
              <a:t>01-DesignBall font icons set</a:t>
            </a:r>
          </a:p>
          <a:p>
            <a:pPr algn="ctr"/>
            <a:r>
              <a:rPr lang="en-US">
                <a:solidFill>
                  <a:srgbClr val="FF0000"/>
                </a:solidFill>
                <a:ea typeface="Roboto Light" charset="0"/>
                <a:cs typeface="Roboto Light" charset="0"/>
              </a:rPr>
              <a:t>Select all and install</a:t>
            </a:r>
            <a:endParaRPr lang="en-US" dirty="0">
              <a:solidFill>
                <a:srgbClr val="FF0000"/>
              </a:solidFill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60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575669" y="496333"/>
            <a:ext cx="104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66631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social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485116" y="496333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254506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932868" y="496333"/>
            <a:ext cx="232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Art &amp; Design</a:t>
            </a:r>
          </a:p>
        </p:txBody>
      </p:sp>
    </p:spTree>
    <p:extLst>
      <p:ext uri="{BB962C8B-B14F-4D97-AF65-F5344CB8AC3E}">
        <p14:creationId xmlns:p14="http://schemas.microsoft.com/office/powerpoint/2010/main" val="3865462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t-Design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932868" y="496333"/>
            <a:ext cx="2326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Art &amp; Design</a:t>
            </a:r>
          </a:p>
        </p:txBody>
      </p:sp>
    </p:spTree>
    <p:extLst>
      <p:ext uri="{BB962C8B-B14F-4D97-AF65-F5344CB8AC3E}">
        <p14:creationId xmlns:p14="http://schemas.microsoft.com/office/powerpoint/2010/main" val="294555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496323" y="496333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Arrow</a:t>
            </a:r>
          </a:p>
        </p:txBody>
      </p:sp>
    </p:spTree>
    <p:extLst>
      <p:ext uri="{BB962C8B-B14F-4D97-AF65-F5344CB8AC3E}">
        <p14:creationId xmlns:p14="http://schemas.microsoft.com/office/powerpoint/2010/main" val="15945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Arrow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496323" y="496333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Arrow</a:t>
            </a:r>
          </a:p>
        </p:txBody>
      </p:sp>
    </p:spTree>
    <p:extLst>
      <p:ext uri="{BB962C8B-B14F-4D97-AF65-F5344CB8AC3E}">
        <p14:creationId xmlns:p14="http://schemas.microsoft.com/office/powerpoint/2010/main" val="270520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259881" y="496333"/>
            <a:ext cx="1672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130209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5441019" y="496333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113450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308117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310348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416E38-0D55-495A-92BB-31ABBC672316}"/>
              </a:ext>
            </a:extLst>
          </p:cNvPr>
          <p:cNvSpPr/>
          <p:nvPr/>
        </p:nvSpPr>
        <p:spPr>
          <a:xfrm>
            <a:off x="3092331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02D0F-3A8D-42C1-8E56-FA3F7B4C2966}"/>
              </a:ext>
            </a:extLst>
          </p:cNvPr>
          <p:cNvSpPr/>
          <p:nvPr/>
        </p:nvSpPr>
        <p:spPr>
          <a:xfrm>
            <a:off x="3103482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2E311D-3D8E-4D1C-AB7B-EBFC07CD3788}"/>
              </a:ext>
            </a:extLst>
          </p:cNvPr>
          <p:cNvSpPr/>
          <p:nvPr/>
        </p:nvSpPr>
        <p:spPr>
          <a:xfrm>
            <a:off x="308117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04770-D2F8-4F2F-A61A-41BCBF90D34B}"/>
              </a:ext>
            </a:extLst>
          </p:cNvPr>
          <p:cNvSpPr/>
          <p:nvPr/>
        </p:nvSpPr>
        <p:spPr>
          <a:xfrm>
            <a:off x="415775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89C51E-B22D-42E3-B031-B6C0BE7C0EB0}"/>
              </a:ext>
            </a:extLst>
          </p:cNvPr>
          <p:cNvSpPr/>
          <p:nvPr/>
        </p:nvSpPr>
        <p:spPr>
          <a:xfrm>
            <a:off x="415775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37D938-8D78-4EA8-AF44-1702F4EE5724}"/>
              </a:ext>
            </a:extLst>
          </p:cNvPr>
          <p:cNvSpPr/>
          <p:nvPr/>
        </p:nvSpPr>
        <p:spPr>
          <a:xfrm>
            <a:off x="414660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8A8D00-F630-455B-B924-0F71DBD8539E}"/>
              </a:ext>
            </a:extLst>
          </p:cNvPr>
          <p:cNvSpPr/>
          <p:nvPr/>
        </p:nvSpPr>
        <p:spPr>
          <a:xfrm>
            <a:off x="4157754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AEDD6E-9F5E-4B15-9589-252A028EEEB9}"/>
              </a:ext>
            </a:extLst>
          </p:cNvPr>
          <p:cNvSpPr/>
          <p:nvPr/>
        </p:nvSpPr>
        <p:spPr>
          <a:xfrm>
            <a:off x="413545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117E9-83E4-4843-B033-678AD98CD7EE}"/>
              </a:ext>
            </a:extLst>
          </p:cNvPr>
          <p:cNvSpPr/>
          <p:nvPr/>
        </p:nvSpPr>
        <p:spPr>
          <a:xfrm>
            <a:off x="521202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6FF82-DC53-4CF5-8E1D-339D7C040D4D}"/>
              </a:ext>
            </a:extLst>
          </p:cNvPr>
          <p:cNvSpPr/>
          <p:nvPr/>
        </p:nvSpPr>
        <p:spPr>
          <a:xfrm>
            <a:off x="521202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ABB67-877E-460B-8000-D5ADEABDF7B4}"/>
              </a:ext>
            </a:extLst>
          </p:cNvPr>
          <p:cNvSpPr/>
          <p:nvPr/>
        </p:nvSpPr>
        <p:spPr>
          <a:xfrm>
            <a:off x="520087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4619C-154A-4901-B376-FA750A422DB8}"/>
              </a:ext>
            </a:extLst>
          </p:cNvPr>
          <p:cNvSpPr/>
          <p:nvPr/>
        </p:nvSpPr>
        <p:spPr>
          <a:xfrm>
            <a:off x="521202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FB257-3EE9-4E47-BE9A-8C878A842BEF}"/>
              </a:ext>
            </a:extLst>
          </p:cNvPr>
          <p:cNvSpPr/>
          <p:nvPr/>
        </p:nvSpPr>
        <p:spPr>
          <a:xfrm>
            <a:off x="518972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EA606-E9BD-46B0-B37A-E4A555F98E34}"/>
              </a:ext>
            </a:extLst>
          </p:cNvPr>
          <p:cNvSpPr/>
          <p:nvPr/>
        </p:nvSpPr>
        <p:spPr>
          <a:xfrm>
            <a:off x="625514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0645F-7D5B-4AA5-AA2A-6587DF4D0B6C}"/>
              </a:ext>
            </a:extLst>
          </p:cNvPr>
          <p:cNvSpPr/>
          <p:nvPr/>
        </p:nvSpPr>
        <p:spPr>
          <a:xfrm>
            <a:off x="6277449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628D2A-241B-41AE-88A6-EB2FCFB83134}"/>
              </a:ext>
            </a:extLst>
          </p:cNvPr>
          <p:cNvSpPr/>
          <p:nvPr/>
        </p:nvSpPr>
        <p:spPr>
          <a:xfrm>
            <a:off x="624399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AF0EE9-D578-417E-B595-BAEDA0951217}"/>
              </a:ext>
            </a:extLst>
          </p:cNvPr>
          <p:cNvSpPr/>
          <p:nvPr/>
        </p:nvSpPr>
        <p:spPr>
          <a:xfrm>
            <a:off x="625514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17504-B31F-4604-9559-680194B6F124}"/>
              </a:ext>
            </a:extLst>
          </p:cNvPr>
          <p:cNvSpPr/>
          <p:nvPr/>
        </p:nvSpPr>
        <p:spPr>
          <a:xfrm>
            <a:off x="6255146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A24F5-2AA3-4A6F-AA30-FFDFB86F6E23}"/>
              </a:ext>
            </a:extLst>
          </p:cNvPr>
          <p:cNvSpPr/>
          <p:nvPr/>
        </p:nvSpPr>
        <p:spPr>
          <a:xfrm>
            <a:off x="7320569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CE1CC0-D36B-4D10-8C35-0D08C0560BC3}"/>
              </a:ext>
            </a:extLst>
          </p:cNvPr>
          <p:cNvSpPr/>
          <p:nvPr/>
        </p:nvSpPr>
        <p:spPr>
          <a:xfrm>
            <a:off x="7342872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90189-3B8F-4288-A7C1-947C299AB47F}"/>
              </a:ext>
            </a:extLst>
          </p:cNvPr>
          <p:cNvSpPr/>
          <p:nvPr/>
        </p:nvSpPr>
        <p:spPr>
          <a:xfrm>
            <a:off x="730941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D3B9A1-C3EB-4C05-9FF0-C25A2A3F9A2E}"/>
              </a:ext>
            </a:extLst>
          </p:cNvPr>
          <p:cNvSpPr/>
          <p:nvPr/>
        </p:nvSpPr>
        <p:spPr>
          <a:xfrm>
            <a:off x="7320569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9E2D6-C8F1-427E-8876-D55CDF9D74EE}"/>
              </a:ext>
            </a:extLst>
          </p:cNvPr>
          <p:cNvSpPr/>
          <p:nvPr/>
        </p:nvSpPr>
        <p:spPr>
          <a:xfrm>
            <a:off x="7320569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0BDE7-7142-4C0B-849F-9B1F64EF0937}"/>
              </a:ext>
            </a:extLst>
          </p:cNvPr>
          <p:cNvSpPr/>
          <p:nvPr/>
        </p:nvSpPr>
        <p:spPr>
          <a:xfrm>
            <a:off x="8397144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45EE3B-3494-4088-BE33-2949B1D6D308}"/>
              </a:ext>
            </a:extLst>
          </p:cNvPr>
          <p:cNvSpPr/>
          <p:nvPr/>
        </p:nvSpPr>
        <p:spPr>
          <a:xfrm>
            <a:off x="8397144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75F54-7B99-4352-9FA6-C5E2FF22B832}"/>
              </a:ext>
            </a:extLst>
          </p:cNvPr>
          <p:cNvSpPr/>
          <p:nvPr/>
        </p:nvSpPr>
        <p:spPr>
          <a:xfrm>
            <a:off x="8385993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3F63C3-1CB7-48F4-8101-6CE3A62C9C0A}"/>
              </a:ext>
            </a:extLst>
          </p:cNvPr>
          <p:cNvSpPr/>
          <p:nvPr/>
        </p:nvSpPr>
        <p:spPr>
          <a:xfrm>
            <a:off x="8374841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E5009-239A-42B9-84E9-F44E12D48866}"/>
              </a:ext>
            </a:extLst>
          </p:cNvPr>
          <p:cNvSpPr/>
          <p:nvPr/>
        </p:nvSpPr>
        <p:spPr>
          <a:xfrm>
            <a:off x="8374841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9F43-FAAF-4B37-9575-6DA0128BF47C}"/>
              </a:ext>
            </a:extLst>
          </p:cNvPr>
          <p:cNvSpPr/>
          <p:nvPr/>
        </p:nvSpPr>
        <p:spPr>
          <a:xfrm>
            <a:off x="945141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86056A-C296-471A-98CD-1F812264E66F}"/>
              </a:ext>
            </a:extLst>
          </p:cNvPr>
          <p:cNvSpPr/>
          <p:nvPr/>
        </p:nvSpPr>
        <p:spPr>
          <a:xfrm>
            <a:off x="945141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AA40F6-F1C6-4771-8123-B8E46737E3CA}"/>
              </a:ext>
            </a:extLst>
          </p:cNvPr>
          <p:cNvSpPr/>
          <p:nvPr/>
        </p:nvSpPr>
        <p:spPr>
          <a:xfrm>
            <a:off x="9440265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47CC8-0AFF-4ACA-852C-C1B06EFFCACF}"/>
              </a:ext>
            </a:extLst>
          </p:cNvPr>
          <p:cNvSpPr/>
          <p:nvPr/>
        </p:nvSpPr>
        <p:spPr>
          <a:xfrm>
            <a:off x="945141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B58CD2-EC48-4FCC-A713-AD1285FCDBE2}"/>
              </a:ext>
            </a:extLst>
          </p:cNvPr>
          <p:cNvSpPr/>
          <p:nvPr/>
        </p:nvSpPr>
        <p:spPr>
          <a:xfrm>
            <a:off x="9429113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1BF0-3931-4D17-BB69-CF5E1C4D2654}"/>
              </a:ext>
            </a:extLst>
          </p:cNvPr>
          <p:cNvSpPr/>
          <p:nvPr/>
        </p:nvSpPr>
        <p:spPr>
          <a:xfrm>
            <a:off x="1049453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6439A7-59FA-4490-9E0E-A6BE5E6BFDD4}"/>
              </a:ext>
            </a:extLst>
          </p:cNvPr>
          <p:cNvSpPr/>
          <p:nvPr/>
        </p:nvSpPr>
        <p:spPr>
          <a:xfrm>
            <a:off x="10494537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6FF3E-745E-48EF-9A84-76B6DC4E7654}"/>
              </a:ext>
            </a:extLst>
          </p:cNvPr>
          <p:cNvSpPr/>
          <p:nvPr/>
        </p:nvSpPr>
        <p:spPr>
          <a:xfrm>
            <a:off x="10483386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0E483-73F4-40CB-B075-7E2C038E61FF}"/>
              </a:ext>
            </a:extLst>
          </p:cNvPr>
          <p:cNvSpPr/>
          <p:nvPr/>
        </p:nvSpPr>
        <p:spPr>
          <a:xfrm>
            <a:off x="10494537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7FB2BA-3ECF-428F-9770-296CF6D4CE9A}"/>
              </a:ext>
            </a:extLst>
          </p:cNvPr>
          <p:cNvSpPr/>
          <p:nvPr/>
        </p:nvSpPr>
        <p:spPr>
          <a:xfrm>
            <a:off x="10494537" y="564798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59E36-F847-4211-94F1-82B3A30CF467}"/>
              </a:ext>
            </a:extLst>
          </p:cNvPr>
          <p:cNvSpPr/>
          <p:nvPr/>
        </p:nvSpPr>
        <p:spPr>
          <a:xfrm>
            <a:off x="983786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324B0F-8F0D-4721-8F23-DECFF70B0484}"/>
              </a:ext>
            </a:extLst>
          </p:cNvPr>
          <p:cNvSpPr/>
          <p:nvPr/>
        </p:nvSpPr>
        <p:spPr>
          <a:xfrm>
            <a:off x="983786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896C77-10F7-40E3-8F6C-94E45011BA0B}"/>
              </a:ext>
            </a:extLst>
          </p:cNvPr>
          <p:cNvSpPr/>
          <p:nvPr/>
        </p:nvSpPr>
        <p:spPr>
          <a:xfrm>
            <a:off x="994938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B06183-ACA8-4452-82E3-A8A87BA06224}"/>
              </a:ext>
            </a:extLst>
          </p:cNvPr>
          <p:cNvSpPr/>
          <p:nvPr/>
        </p:nvSpPr>
        <p:spPr>
          <a:xfrm>
            <a:off x="983786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4D751C-3492-4F66-A4B6-F01AF8A9C94B}"/>
              </a:ext>
            </a:extLst>
          </p:cNvPr>
          <p:cNvSpPr/>
          <p:nvPr/>
        </p:nvSpPr>
        <p:spPr>
          <a:xfrm>
            <a:off x="983786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304828-CFDB-4F79-83DE-DF5C328FDC33}"/>
              </a:ext>
            </a:extLst>
          </p:cNvPr>
          <p:cNvSpPr/>
          <p:nvPr/>
        </p:nvSpPr>
        <p:spPr>
          <a:xfrm>
            <a:off x="2026907" y="1522121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10C40-E931-4F49-8456-82D9A4164D0F}"/>
              </a:ext>
            </a:extLst>
          </p:cNvPr>
          <p:cNvSpPr/>
          <p:nvPr/>
        </p:nvSpPr>
        <p:spPr>
          <a:xfrm>
            <a:off x="2049210" y="4587002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DD5EC8-C806-4B90-ADDC-C4C1CDCE6D75}"/>
              </a:ext>
            </a:extLst>
          </p:cNvPr>
          <p:cNvSpPr/>
          <p:nvPr/>
        </p:nvSpPr>
        <p:spPr>
          <a:xfrm>
            <a:off x="2038059" y="2543748"/>
            <a:ext cx="713678" cy="713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B48C7-1B2A-4526-9E8C-EB9CA8D54C76}"/>
              </a:ext>
            </a:extLst>
          </p:cNvPr>
          <p:cNvSpPr/>
          <p:nvPr/>
        </p:nvSpPr>
        <p:spPr>
          <a:xfrm>
            <a:off x="2049210" y="3565375"/>
            <a:ext cx="713678" cy="713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082708-8994-4F80-AA3D-29DB8E7DDE14}"/>
              </a:ext>
            </a:extLst>
          </p:cNvPr>
          <p:cNvSpPr/>
          <p:nvPr/>
        </p:nvSpPr>
        <p:spPr>
          <a:xfrm>
            <a:off x="2026907" y="5608629"/>
            <a:ext cx="713678" cy="7136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ommuni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BFF9-8642-4453-9442-A26A84F9FB56}"/>
              </a:ext>
            </a:extLst>
          </p:cNvPr>
          <p:cNvSpPr txBox="1"/>
          <p:nvPr/>
        </p:nvSpPr>
        <p:spPr>
          <a:xfrm>
            <a:off x="4585018" y="496333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645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del X">
      <a:dk1>
        <a:srgbClr val="FFFFFF"/>
      </a:dk1>
      <a:lt1>
        <a:srgbClr val="272E3A"/>
      </a:lt1>
      <a:dk2>
        <a:srgbClr val="00A3DA"/>
      </a:dk2>
      <a:lt2>
        <a:srgbClr val="0CA8DA"/>
      </a:lt2>
      <a:accent1>
        <a:srgbClr val="18AEDA"/>
      </a:accent1>
      <a:accent2>
        <a:srgbClr val="24B3DA"/>
      </a:accent2>
      <a:accent3>
        <a:srgbClr val="31B9DB"/>
      </a:accent3>
      <a:accent4>
        <a:srgbClr val="3DBEDB"/>
      </a:accent4>
      <a:accent5>
        <a:srgbClr val="49C4DB"/>
      </a:accent5>
      <a:accent6>
        <a:srgbClr val="56CADC"/>
      </a:accent6>
      <a:hlink>
        <a:srgbClr val="2F8299"/>
      </a:hlink>
      <a:folHlink>
        <a:srgbClr val="8C8C8C"/>
      </a:folHlink>
    </a:clrScheme>
    <a:fontScheme name="Lato">
      <a:majorFont>
        <a:latin typeface="Lato Hairlin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8E08FF"/>
    </a:dk2>
    <a:lt2>
      <a:srgbClr val="4C91FD"/>
    </a:lt2>
    <a:accent1>
      <a:srgbClr val="5231F7"/>
    </a:accent1>
    <a:accent2>
      <a:srgbClr val="9A36C9"/>
    </a:accent2>
    <a:accent3>
      <a:srgbClr val="E23B9B"/>
    </a:accent3>
    <a:accent4>
      <a:srgbClr val="EB4F5A"/>
    </a:accent4>
    <a:accent5>
      <a:srgbClr val="F46219"/>
    </a:accent5>
    <a:accent6>
      <a:srgbClr val="F40F0F"/>
    </a:accent6>
    <a:hlink>
      <a:srgbClr val="2F8299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5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6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7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8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19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8E08FF"/>
    </a:dk2>
    <a:lt2>
      <a:srgbClr val="4C91FD"/>
    </a:lt2>
    <a:accent1>
      <a:srgbClr val="5231F7"/>
    </a:accent1>
    <a:accent2>
      <a:srgbClr val="9A36C9"/>
    </a:accent2>
    <a:accent3>
      <a:srgbClr val="E23B9B"/>
    </a:accent3>
    <a:accent4>
      <a:srgbClr val="EB4F5A"/>
    </a:accent4>
    <a:accent5>
      <a:srgbClr val="F46219"/>
    </a:accent5>
    <a:accent6>
      <a:srgbClr val="F40F0F"/>
    </a:accent6>
    <a:hlink>
      <a:srgbClr val="2F8299"/>
    </a:hlink>
    <a:folHlink>
      <a:srgbClr val="8C8C8C"/>
    </a:folHlink>
  </a:clrScheme>
</a:themeOverride>
</file>

<file path=ppt/theme/themeOverride20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21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1087</Words>
  <Application>Microsoft Office PowerPoint</Application>
  <PresentationFormat>Widescreen</PresentationFormat>
  <Paragraphs>983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49" baseType="lpstr">
      <vt:lpstr>Arial</vt:lpstr>
      <vt:lpstr>Century Gothic</vt:lpstr>
      <vt:lpstr>Designball-Arrow-01</vt:lpstr>
      <vt:lpstr>Designball-Arrow-02</vt:lpstr>
      <vt:lpstr>Designball-Art-Design-01</vt:lpstr>
      <vt:lpstr>Designball-Art-Design-02</vt:lpstr>
      <vt:lpstr>Designball-Buildings-01</vt:lpstr>
      <vt:lpstr>Designball-Charts-01</vt:lpstr>
      <vt:lpstr>Designball-Communication-01</vt:lpstr>
      <vt:lpstr>Designball-Documents-01</vt:lpstr>
      <vt:lpstr>Designball-Documents-02</vt:lpstr>
      <vt:lpstr>Designball-Edu-01</vt:lpstr>
      <vt:lpstr>Designball-Edu-02</vt:lpstr>
      <vt:lpstr>Designball-Electronic-Device-01</vt:lpstr>
      <vt:lpstr>Designball-Electronic-Device-02</vt:lpstr>
      <vt:lpstr>Designball-Emotions-01</vt:lpstr>
      <vt:lpstr>Designball-Finance-01</vt:lpstr>
      <vt:lpstr>Designball-Location-01</vt:lpstr>
      <vt:lpstr>Designball-social-01</vt:lpstr>
      <vt:lpstr>Designball-social-01</vt:lpstr>
      <vt:lpstr>Designball-Users-01</vt:lpstr>
      <vt:lpstr>Designball-Users-02</vt:lpstr>
      <vt:lpstr>Lato</vt:lpstr>
      <vt:lpstr>Lato Hairline</vt:lpstr>
      <vt:lpstr>Lato Heavy</vt:lpstr>
      <vt:lpstr>Open Sans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Line icon</dc:title>
  <dc:creator>ochko</dc:creator>
  <cp:lastModifiedBy>Ochgerel Enkhbulag</cp:lastModifiedBy>
  <cp:revision>132</cp:revision>
  <dcterms:created xsi:type="dcterms:W3CDTF">2015-11-27T06:58:00Z</dcterms:created>
  <dcterms:modified xsi:type="dcterms:W3CDTF">2019-10-08T08:50:45Z</dcterms:modified>
</cp:coreProperties>
</file>