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12" r:id="rId3"/>
    <p:sldId id="313" r:id="rId4"/>
    <p:sldId id="269" r:id="rId5"/>
    <p:sldId id="270" r:id="rId6"/>
    <p:sldId id="259"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10" r:id="rId42"/>
    <p:sldId id="271" r:id="rId43"/>
    <p:sldId id="308" r:id="rId44"/>
    <p:sldId id="311" r:id="rId45"/>
    <p:sldId id="25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 Id="rId5" Type="http://schemas.openxmlformats.org/officeDocument/2006/relationships/image" Target="../media/image20.jpeg"/><Relationship Id="rId4"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 Id="rId5" Type="http://schemas.openxmlformats.org/officeDocument/2006/relationships/image" Target="../media/image20.jpeg"/><Relationship Id="rId4"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B1A307-4418-4097-8F38-8D28DB9808EA}" type="doc">
      <dgm:prSet loTypeId="urn:microsoft.com/office/officeart/2005/8/layout/hList7" loCatId="list" qsTypeId="urn:microsoft.com/office/officeart/2005/8/quickstyle/3d1" qsCatId="3D" csTypeId="urn:microsoft.com/office/officeart/2005/8/colors/colorful5" csCatId="colorful" phldr="1"/>
      <dgm:spPr/>
    </dgm:pt>
    <dgm:pt modelId="{5E61AF03-ADCA-4867-81E9-422B426C31D0}">
      <dgm:prSet phldrT="[Text]" custT="1"/>
      <dgm:spPr/>
      <dgm:t>
        <a:bodyPr/>
        <a:lstStyle/>
        <a:p>
          <a:r>
            <a:rPr lang="en-US" sz="2000" b="1" dirty="0" smtClean="0"/>
            <a:t>First</a:t>
          </a:r>
          <a:endParaRPr lang="en-IN" sz="2000" b="1" dirty="0"/>
        </a:p>
      </dgm:t>
    </dgm:pt>
    <dgm:pt modelId="{53297924-7DC2-4336-82B5-3C65DD56EAAC}" type="parTrans" cxnId="{AAED4728-DBDE-44B5-AE07-B0491B7FBA91}">
      <dgm:prSet/>
      <dgm:spPr/>
      <dgm:t>
        <a:bodyPr/>
        <a:lstStyle/>
        <a:p>
          <a:endParaRPr lang="en-IN"/>
        </a:p>
      </dgm:t>
    </dgm:pt>
    <dgm:pt modelId="{F922AA33-C883-4819-9170-3E64E6880C53}" type="sibTrans" cxnId="{AAED4728-DBDE-44B5-AE07-B0491B7FBA91}">
      <dgm:prSet/>
      <dgm:spPr/>
      <dgm:t>
        <a:bodyPr/>
        <a:lstStyle/>
        <a:p>
          <a:endParaRPr lang="en-IN"/>
        </a:p>
      </dgm:t>
    </dgm:pt>
    <dgm:pt modelId="{83156E07-BEF9-4934-AF06-07762398A0B0}">
      <dgm:prSet phldrT="[Text]" custT="1"/>
      <dgm:spPr/>
      <dgm:t>
        <a:bodyPr/>
        <a:lstStyle/>
        <a:p>
          <a:r>
            <a:rPr lang="en-US" sz="2000" b="1" dirty="0" smtClean="0"/>
            <a:t>Second</a:t>
          </a:r>
          <a:endParaRPr lang="en-IN" sz="2000" b="1" dirty="0"/>
        </a:p>
      </dgm:t>
    </dgm:pt>
    <dgm:pt modelId="{A34E3C71-E145-4AA5-AF89-155AF60803B7}" type="parTrans" cxnId="{B0B11526-E047-441D-AE2A-C1683DFBAE75}">
      <dgm:prSet/>
      <dgm:spPr/>
      <dgm:t>
        <a:bodyPr/>
        <a:lstStyle/>
        <a:p>
          <a:endParaRPr lang="en-IN"/>
        </a:p>
      </dgm:t>
    </dgm:pt>
    <dgm:pt modelId="{8223314E-E928-4167-B8CA-BFDED7A55F3F}" type="sibTrans" cxnId="{B0B11526-E047-441D-AE2A-C1683DFBAE75}">
      <dgm:prSet/>
      <dgm:spPr/>
      <dgm:t>
        <a:bodyPr/>
        <a:lstStyle/>
        <a:p>
          <a:endParaRPr lang="en-IN"/>
        </a:p>
      </dgm:t>
    </dgm:pt>
    <dgm:pt modelId="{541D31C3-7ADC-480F-B066-C4BEA894BFCB}">
      <dgm:prSet phldrT="[Text]" custT="1"/>
      <dgm:spPr/>
      <dgm:t>
        <a:bodyPr/>
        <a:lstStyle/>
        <a:p>
          <a:r>
            <a:rPr lang="en-US" sz="1600" b="1" dirty="0" smtClean="0"/>
            <a:t>1956-63</a:t>
          </a:r>
          <a:endParaRPr lang="en-IN" sz="1600" b="1" dirty="0"/>
        </a:p>
      </dgm:t>
    </dgm:pt>
    <dgm:pt modelId="{BECE03AC-7703-45A9-BAF1-DDED118846A7}" type="parTrans" cxnId="{6EDF4614-EFFC-4D8A-B732-B6124BBE1DEC}">
      <dgm:prSet/>
      <dgm:spPr/>
      <dgm:t>
        <a:bodyPr/>
        <a:lstStyle/>
        <a:p>
          <a:endParaRPr lang="en-IN"/>
        </a:p>
      </dgm:t>
    </dgm:pt>
    <dgm:pt modelId="{80257FB2-2E56-4C1D-892D-08928EB6FC8E}" type="sibTrans" cxnId="{6EDF4614-EFFC-4D8A-B732-B6124BBE1DEC}">
      <dgm:prSet/>
      <dgm:spPr/>
      <dgm:t>
        <a:bodyPr/>
        <a:lstStyle/>
        <a:p>
          <a:endParaRPr lang="en-IN"/>
        </a:p>
      </dgm:t>
    </dgm:pt>
    <dgm:pt modelId="{3F546046-3CDF-41B2-A824-319C8199B87B}">
      <dgm:prSet phldrT="[Text]" custT="1"/>
      <dgm:spPr/>
      <dgm:t>
        <a:bodyPr/>
        <a:lstStyle/>
        <a:p>
          <a:r>
            <a:rPr lang="en-US" sz="1600" b="1" dirty="0" smtClean="0"/>
            <a:t>1940-56</a:t>
          </a:r>
          <a:endParaRPr lang="en-IN" sz="1600" b="1" dirty="0"/>
        </a:p>
      </dgm:t>
    </dgm:pt>
    <dgm:pt modelId="{9C9A8783-94BB-443E-BB0D-3B5E9E795393}" type="parTrans" cxnId="{B023C421-4AEA-442D-BF8A-43632521E3D8}">
      <dgm:prSet/>
      <dgm:spPr/>
      <dgm:t>
        <a:bodyPr/>
        <a:lstStyle/>
        <a:p>
          <a:endParaRPr lang="en-IN"/>
        </a:p>
      </dgm:t>
    </dgm:pt>
    <dgm:pt modelId="{63CFB836-AD9F-41BF-8E63-90E205817226}" type="sibTrans" cxnId="{B023C421-4AEA-442D-BF8A-43632521E3D8}">
      <dgm:prSet/>
      <dgm:spPr/>
      <dgm:t>
        <a:bodyPr/>
        <a:lstStyle/>
        <a:p>
          <a:endParaRPr lang="en-IN"/>
        </a:p>
      </dgm:t>
    </dgm:pt>
    <dgm:pt modelId="{79218A38-1B29-416F-80AB-A10514754C51}">
      <dgm:prSet phldrT="[Text]" custT="1"/>
      <dgm:spPr/>
      <dgm:t>
        <a:bodyPr/>
        <a:lstStyle/>
        <a:p>
          <a:r>
            <a:rPr lang="en-US" sz="1600" b="1" dirty="0" smtClean="0"/>
            <a:t>Vacuum Tubes</a:t>
          </a:r>
          <a:endParaRPr lang="en-IN" sz="1600" b="1" dirty="0"/>
        </a:p>
      </dgm:t>
    </dgm:pt>
    <dgm:pt modelId="{ADFAAED5-A638-4DF9-B7E2-4BABFBF79781}" type="parTrans" cxnId="{9F109440-2A25-48C3-8D6B-AF04076DC913}">
      <dgm:prSet/>
      <dgm:spPr/>
      <dgm:t>
        <a:bodyPr/>
        <a:lstStyle/>
        <a:p>
          <a:endParaRPr lang="en-IN"/>
        </a:p>
      </dgm:t>
    </dgm:pt>
    <dgm:pt modelId="{A16A49BD-ABD4-480F-926B-0530BD2D2C73}" type="sibTrans" cxnId="{9F109440-2A25-48C3-8D6B-AF04076DC913}">
      <dgm:prSet/>
      <dgm:spPr/>
      <dgm:t>
        <a:bodyPr/>
        <a:lstStyle/>
        <a:p>
          <a:endParaRPr lang="en-IN"/>
        </a:p>
      </dgm:t>
    </dgm:pt>
    <dgm:pt modelId="{BEE0FE65-E6AC-4622-8215-C3628B11F187}">
      <dgm:prSet phldrT="[Text]" custT="1"/>
      <dgm:spPr/>
      <dgm:t>
        <a:bodyPr/>
        <a:lstStyle/>
        <a:p>
          <a:r>
            <a:rPr lang="en-US" sz="2000" b="1" dirty="0" smtClean="0"/>
            <a:t>Fifth</a:t>
          </a:r>
          <a:endParaRPr lang="en-IN" sz="2000" b="1" dirty="0"/>
        </a:p>
      </dgm:t>
    </dgm:pt>
    <dgm:pt modelId="{1343DEB4-FBF3-46DC-84FA-5A2F4AA247AE}" type="parTrans" cxnId="{85C6F89D-82E7-4FF7-92C3-50A04FDC116E}">
      <dgm:prSet/>
      <dgm:spPr/>
      <dgm:t>
        <a:bodyPr/>
        <a:lstStyle/>
        <a:p>
          <a:endParaRPr lang="en-IN"/>
        </a:p>
      </dgm:t>
    </dgm:pt>
    <dgm:pt modelId="{11E70BB2-CF17-4EE7-B7EF-8F226133EB8F}" type="sibTrans" cxnId="{85C6F89D-82E7-4FF7-92C3-50A04FDC116E}">
      <dgm:prSet/>
      <dgm:spPr/>
      <dgm:t>
        <a:bodyPr/>
        <a:lstStyle/>
        <a:p>
          <a:endParaRPr lang="en-IN"/>
        </a:p>
      </dgm:t>
    </dgm:pt>
    <dgm:pt modelId="{E98E66C4-C453-450C-AC18-42A8562C99A1}">
      <dgm:prSet phldrT="[Text]" custT="1"/>
      <dgm:spPr/>
      <dgm:t>
        <a:bodyPr/>
        <a:lstStyle/>
        <a:p>
          <a:r>
            <a:rPr lang="en-US" sz="2000" b="1" dirty="0" smtClean="0"/>
            <a:t>Third</a:t>
          </a:r>
          <a:endParaRPr lang="en-IN" sz="2000" b="1" dirty="0"/>
        </a:p>
      </dgm:t>
    </dgm:pt>
    <dgm:pt modelId="{D862670C-0BE9-4B1E-94C1-38B78107B3BB}" type="parTrans" cxnId="{00669A63-2609-4DB4-9D2F-4151529C4DE7}">
      <dgm:prSet/>
      <dgm:spPr/>
      <dgm:t>
        <a:bodyPr/>
        <a:lstStyle/>
        <a:p>
          <a:endParaRPr lang="en-IN"/>
        </a:p>
      </dgm:t>
    </dgm:pt>
    <dgm:pt modelId="{F59B7456-EB44-4571-89D4-70B5BC3B00D0}" type="sibTrans" cxnId="{00669A63-2609-4DB4-9D2F-4151529C4DE7}">
      <dgm:prSet/>
      <dgm:spPr/>
      <dgm:t>
        <a:bodyPr/>
        <a:lstStyle/>
        <a:p>
          <a:endParaRPr lang="en-IN"/>
        </a:p>
      </dgm:t>
    </dgm:pt>
    <dgm:pt modelId="{EEF3C6A3-438B-4FAC-B21B-7BC727971795}">
      <dgm:prSet phldrT="[Text]" custT="1"/>
      <dgm:spPr/>
      <dgm:t>
        <a:bodyPr/>
        <a:lstStyle/>
        <a:p>
          <a:r>
            <a:rPr lang="en-US" sz="1600" b="1" dirty="0" smtClean="0"/>
            <a:t>Transistors</a:t>
          </a:r>
          <a:endParaRPr lang="en-IN" sz="1600" b="1" dirty="0"/>
        </a:p>
      </dgm:t>
    </dgm:pt>
    <dgm:pt modelId="{223952A8-A230-43D3-92F1-C614104D1B7B}" type="parTrans" cxnId="{82E1650B-BB2B-413E-83B2-456F3AB8FD24}">
      <dgm:prSet/>
      <dgm:spPr/>
      <dgm:t>
        <a:bodyPr/>
        <a:lstStyle/>
        <a:p>
          <a:endParaRPr lang="en-IN"/>
        </a:p>
      </dgm:t>
    </dgm:pt>
    <dgm:pt modelId="{0DA9996D-A9F4-4B10-9848-5C5E4D702DAF}" type="sibTrans" cxnId="{82E1650B-BB2B-413E-83B2-456F3AB8FD24}">
      <dgm:prSet/>
      <dgm:spPr/>
      <dgm:t>
        <a:bodyPr/>
        <a:lstStyle/>
        <a:p>
          <a:endParaRPr lang="en-IN"/>
        </a:p>
      </dgm:t>
    </dgm:pt>
    <dgm:pt modelId="{BF5B12F1-F7EF-4963-8668-FA04BE5885F6}">
      <dgm:prSet phldrT="[Text]" custT="1"/>
      <dgm:spPr/>
      <dgm:t>
        <a:bodyPr/>
        <a:lstStyle/>
        <a:p>
          <a:r>
            <a:rPr lang="en-US" sz="1600" b="1" dirty="0" smtClean="0"/>
            <a:t>1964-71</a:t>
          </a:r>
          <a:endParaRPr lang="en-IN" sz="1600" b="1" dirty="0"/>
        </a:p>
      </dgm:t>
    </dgm:pt>
    <dgm:pt modelId="{F4C3862B-3687-42D5-863C-25E13330B846}" type="parTrans" cxnId="{08F4EA58-41BE-45F5-90D4-ED7C5BA5E559}">
      <dgm:prSet/>
      <dgm:spPr/>
      <dgm:t>
        <a:bodyPr/>
        <a:lstStyle/>
        <a:p>
          <a:endParaRPr lang="en-IN"/>
        </a:p>
      </dgm:t>
    </dgm:pt>
    <dgm:pt modelId="{E23D425C-3BBA-4D30-9069-35EE5237F173}" type="sibTrans" cxnId="{08F4EA58-41BE-45F5-90D4-ED7C5BA5E559}">
      <dgm:prSet/>
      <dgm:spPr/>
      <dgm:t>
        <a:bodyPr/>
        <a:lstStyle/>
        <a:p>
          <a:endParaRPr lang="en-IN"/>
        </a:p>
      </dgm:t>
    </dgm:pt>
    <dgm:pt modelId="{916A5EB0-4F9E-433F-8A8E-E5F4750DD96D}">
      <dgm:prSet phldrT="[Text]" custT="1"/>
      <dgm:spPr/>
      <dgm:t>
        <a:bodyPr/>
        <a:lstStyle/>
        <a:p>
          <a:r>
            <a:rPr lang="en-US" sz="1600" b="1" dirty="0" smtClean="0"/>
            <a:t>Integrated Circuits</a:t>
          </a:r>
          <a:endParaRPr lang="en-IN" sz="1600" b="1" dirty="0"/>
        </a:p>
      </dgm:t>
    </dgm:pt>
    <dgm:pt modelId="{97A7A1FC-A691-4D8A-BD5D-59AF1E8DFD97}" type="parTrans" cxnId="{3A0BA8F9-1435-4DBC-B0DB-DC7BBEE47B27}">
      <dgm:prSet/>
      <dgm:spPr/>
      <dgm:t>
        <a:bodyPr/>
        <a:lstStyle/>
        <a:p>
          <a:endParaRPr lang="en-IN"/>
        </a:p>
      </dgm:t>
    </dgm:pt>
    <dgm:pt modelId="{30D33834-FC11-4859-97E4-5E27F1F4E1D7}" type="sibTrans" cxnId="{3A0BA8F9-1435-4DBC-B0DB-DC7BBEE47B27}">
      <dgm:prSet/>
      <dgm:spPr/>
      <dgm:t>
        <a:bodyPr/>
        <a:lstStyle/>
        <a:p>
          <a:endParaRPr lang="en-IN"/>
        </a:p>
      </dgm:t>
    </dgm:pt>
    <dgm:pt modelId="{4DB837E9-BAF3-4A1E-8A9E-91F16FE6D174}">
      <dgm:prSet phldrT="[Text]" custT="1"/>
      <dgm:spPr/>
      <dgm:t>
        <a:bodyPr/>
        <a:lstStyle/>
        <a:p>
          <a:r>
            <a:rPr lang="en-US" sz="2000" b="1" dirty="0" smtClean="0"/>
            <a:t>Fourth</a:t>
          </a:r>
          <a:endParaRPr lang="en-IN" sz="2000" b="1" dirty="0"/>
        </a:p>
      </dgm:t>
    </dgm:pt>
    <dgm:pt modelId="{EA562DBC-7867-4B73-B4BF-3FCA01C9B5D9}" type="parTrans" cxnId="{C6BB1B83-2DA4-44D4-AEE7-48C239178DBA}">
      <dgm:prSet/>
      <dgm:spPr/>
      <dgm:t>
        <a:bodyPr/>
        <a:lstStyle/>
        <a:p>
          <a:endParaRPr lang="en-IN"/>
        </a:p>
      </dgm:t>
    </dgm:pt>
    <dgm:pt modelId="{E003B792-56D4-4D69-ABDF-41901BF2B145}" type="sibTrans" cxnId="{C6BB1B83-2DA4-44D4-AEE7-48C239178DBA}">
      <dgm:prSet/>
      <dgm:spPr/>
      <dgm:t>
        <a:bodyPr/>
        <a:lstStyle/>
        <a:p>
          <a:endParaRPr lang="en-IN"/>
        </a:p>
      </dgm:t>
    </dgm:pt>
    <dgm:pt modelId="{CEB6F257-3940-4D9A-B73C-2465E65527B2}">
      <dgm:prSet phldrT="[Text]" custT="1"/>
      <dgm:spPr/>
      <dgm:t>
        <a:bodyPr/>
        <a:lstStyle/>
        <a:p>
          <a:r>
            <a:rPr lang="en-US" sz="1600" b="1" dirty="0" smtClean="0"/>
            <a:t>1971-Present</a:t>
          </a:r>
          <a:endParaRPr lang="en-IN" sz="1600" b="1" dirty="0"/>
        </a:p>
      </dgm:t>
    </dgm:pt>
    <dgm:pt modelId="{F70328DA-74B4-4B01-B619-74CB99EC777A}" type="parTrans" cxnId="{0CCFCC82-3F7B-4731-9FA0-27ED2D84EDCA}">
      <dgm:prSet/>
      <dgm:spPr/>
      <dgm:t>
        <a:bodyPr/>
        <a:lstStyle/>
        <a:p>
          <a:endParaRPr lang="en-IN"/>
        </a:p>
      </dgm:t>
    </dgm:pt>
    <dgm:pt modelId="{2D56ADD0-D7A3-4C76-A907-1590641D05AA}" type="sibTrans" cxnId="{0CCFCC82-3F7B-4731-9FA0-27ED2D84EDCA}">
      <dgm:prSet/>
      <dgm:spPr/>
      <dgm:t>
        <a:bodyPr/>
        <a:lstStyle/>
        <a:p>
          <a:endParaRPr lang="en-IN"/>
        </a:p>
      </dgm:t>
    </dgm:pt>
    <dgm:pt modelId="{5FBC4A4C-67CC-4493-BDD7-5743A20486A4}">
      <dgm:prSet phldrT="[Text]" custT="1"/>
      <dgm:spPr/>
      <dgm:t>
        <a:bodyPr/>
        <a:lstStyle/>
        <a:p>
          <a:r>
            <a:rPr lang="en-US" sz="1600" b="1" dirty="0" smtClean="0"/>
            <a:t>Microprocessors</a:t>
          </a:r>
          <a:endParaRPr lang="en-IN" sz="1600" b="1" dirty="0"/>
        </a:p>
      </dgm:t>
    </dgm:pt>
    <dgm:pt modelId="{E569735B-8A3A-42D2-B140-010B8B7D53E3}" type="parTrans" cxnId="{C6739DBA-CE36-4AC0-BA8A-DDF424069AAA}">
      <dgm:prSet/>
      <dgm:spPr/>
      <dgm:t>
        <a:bodyPr/>
        <a:lstStyle/>
        <a:p>
          <a:endParaRPr lang="en-IN"/>
        </a:p>
      </dgm:t>
    </dgm:pt>
    <dgm:pt modelId="{AF9C7869-DD5A-4FAC-80C5-8B3B6B3A12C6}" type="sibTrans" cxnId="{C6739DBA-CE36-4AC0-BA8A-DDF424069AAA}">
      <dgm:prSet/>
      <dgm:spPr/>
      <dgm:t>
        <a:bodyPr/>
        <a:lstStyle/>
        <a:p>
          <a:endParaRPr lang="en-IN"/>
        </a:p>
      </dgm:t>
    </dgm:pt>
    <dgm:pt modelId="{345E7160-E0C4-4AEC-B814-9F76DED25A96}">
      <dgm:prSet phldrT="[Text]" custT="1"/>
      <dgm:spPr/>
      <dgm:t>
        <a:bodyPr/>
        <a:lstStyle/>
        <a:p>
          <a:r>
            <a:rPr lang="en-US" sz="1600" b="1" dirty="0" smtClean="0"/>
            <a:t>Present and Next</a:t>
          </a:r>
          <a:endParaRPr lang="en-IN" sz="1600" b="1" dirty="0"/>
        </a:p>
      </dgm:t>
    </dgm:pt>
    <dgm:pt modelId="{21021EA3-D94D-4DAD-9F2D-95232F7DA4DF}" type="parTrans" cxnId="{B987A5E7-244C-47FA-BA7A-285B358A83E5}">
      <dgm:prSet/>
      <dgm:spPr/>
      <dgm:t>
        <a:bodyPr/>
        <a:lstStyle/>
        <a:p>
          <a:endParaRPr lang="en-IN"/>
        </a:p>
      </dgm:t>
    </dgm:pt>
    <dgm:pt modelId="{68B4FB5C-9F09-4FEB-81AB-5F8F09581D1C}" type="sibTrans" cxnId="{B987A5E7-244C-47FA-BA7A-285B358A83E5}">
      <dgm:prSet/>
      <dgm:spPr/>
      <dgm:t>
        <a:bodyPr/>
        <a:lstStyle/>
        <a:p>
          <a:endParaRPr lang="en-IN"/>
        </a:p>
      </dgm:t>
    </dgm:pt>
    <dgm:pt modelId="{1A414CD1-3A50-4DA2-BE0F-CFC5C5573966}">
      <dgm:prSet phldrT="[Text]" custT="1"/>
      <dgm:spPr/>
      <dgm:t>
        <a:bodyPr/>
        <a:lstStyle/>
        <a:p>
          <a:r>
            <a:rPr lang="en-US" sz="1600" b="1" dirty="0" smtClean="0"/>
            <a:t>Artificial Intelligence</a:t>
          </a:r>
          <a:endParaRPr lang="en-IN" sz="1600" b="1" dirty="0"/>
        </a:p>
      </dgm:t>
    </dgm:pt>
    <dgm:pt modelId="{EA99119F-BDA6-47B2-AF54-05BA0A6E06E0}" type="parTrans" cxnId="{7A5B0211-4C4F-4089-B46C-3BD6AF7847A3}">
      <dgm:prSet/>
      <dgm:spPr/>
      <dgm:t>
        <a:bodyPr/>
        <a:lstStyle/>
        <a:p>
          <a:endParaRPr lang="en-IN"/>
        </a:p>
      </dgm:t>
    </dgm:pt>
    <dgm:pt modelId="{CD24A240-0852-4A3C-9324-927BD5EEA7A3}" type="sibTrans" cxnId="{7A5B0211-4C4F-4089-B46C-3BD6AF7847A3}">
      <dgm:prSet/>
      <dgm:spPr/>
      <dgm:t>
        <a:bodyPr/>
        <a:lstStyle/>
        <a:p>
          <a:endParaRPr lang="en-IN"/>
        </a:p>
      </dgm:t>
    </dgm:pt>
    <dgm:pt modelId="{A76F9841-228B-48FB-871C-3976B6C8C166}" type="pres">
      <dgm:prSet presAssocID="{43B1A307-4418-4097-8F38-8D28DB9808EA}" presName="Name0" presStyleCnt="0">
        <dgm:presLayoutVars>
          <dgm:dir/>
          <dgm:resizeHandles val="exact"/>
        </dgm:presLayoutVars>
      </dgm:prSet>
      <dgm:spPr/>
    </dgm:pt>
    <dgm:pt modelId="{AE986635-FAF3-40A4-A612-FD8631477C55}" type="pres">
      <dgm:prSet presAssocID="{43B1A307-4418-4097-8F38-8D28DB9808EA}" presName="fgShape" presStyleLbl="fgShp" presStyleIdx="0" presStyleCnt="1"/>
      <dgm:spPr/>
    </dgm:pt>
    <dgm:pt modelId="{13B92DF4-FCD6-4EB6-82C0-93C6031B1887}" type="pres">
      <dgm:prSet presAssocID="{43B1A307-4418-4097-8F38-8D28DB9808EA}" presName="linComp" presStyleCnt="0"/>
      <dgm:spPr/>
    </dgm:pt>
    <dgm:pt modelId="{B2C7B5C0-7ECD-4D8D-9BF8-C838932DDDFB}" type="pres">
      <dgm:prSet presAssocID="{5E61AF03-ADCA-4867-81E9-422B426C31D0}" presName="compNode" presStyleCnt="0"/>
      <dgm:spPr/>
    </dgm:pt>
    <dgm:pt modelId="{B05BD114-FCC0-47FD-A79E-2DFCFF22F6D1}" type="pres">
      <dgm:prSet presAssocID="{5E61AF03-ADCA-4867-81E9-422B426C31D0}" presName="bkgdShape" presStyleLbl="node1" presStyleIdx="0" presStyleCnt="5"/>
      <dgm:spPr/>
      <dgm:t>
        <a:bodyPr/>
        <a:lstStyle/>
        <a:p>
          <a:endParaRPr lang="en-IN"/>
        </a:p>
      </dgm:t>
    </dgm:pt>
    <dgm:pt modelId="{42D93A7C-6FB0-438E-930A-261A90B987E6}" type="pres">
      <dgm:prSet presAssocID="{5E61AF03-ADCA-4867-81E9-422B426C31D0}" presName="nodeTx" presStyleLbl="node1" presStyleIdx="0" presStyleCnt="5">
        <dgm:presLayoutVars>
          <dgm:bulletEnabled val="1"/>
        </dgm:presLayoutVars>
      </dgm:prSet>
      <dgm:spPr/>
      <dgm:t>
        <a:bodyPr/>
        <a:lstStyle/>
        <a:p>
          <a:endParaRPr lang="en-IN"/>
        </a:p>
      </dgm:t>
    </dgm:pt>
    <dgm:pt modelId="{EF7D4ADE-C9AF-4B42-871D-B44BE7A286AC}" type="pres">
      <dgm:prSet presAssocID="{5E61AF03-ADCA-4867-81E9-422B426C31D0}" presName="invisiNode" presStyleLbl="node1" presStyleIdx="0" presStyleCnt="5"/>
      <dgm:spPr/>
    </dgm:pt>
    <dgm:pt modelId="{3B631DDF-1312-4BC5-8D15-3336D2E1C9DE}" type="pres">
      <dgm:prSet presAssocID="{5E61AF03-ADCA-4867-81E9-422B426C31D0}" presName="imagNode" presStyleLbl="fgImgPlace1" presStyleIdx="0" presStyleCnt="5"/>
      <dgm:spPr>
        <a:blipFill rotWithShape="0">
          <a:blip xmlns:r="http://schemas.openxmlformats.org/officeDocument/2006/relationships" r:embed="rId1"/>
          <a:stretch>
            <a:fillRect/>
          </a:stretch>
        </a:blipFill>
      </dgm:spPr>
    </dgm:pt>
    <dgm:pt modelId="{663843ED-B06F-463C-85B2-9B1C4CCA6B32}" type="pres">
      <dgm:prSet presAssocID="{F922AA33-C883-4819-9170-3E64E6880C53}" presName="sibTrans" presStyleLbl="sibTrans2D1" presStyleIdx="0" presStyleCnt="0"/>
      <dgm:spPr/>
      <dgm:t>
        <a:bodyPr/>
        <a:lstStyle/>
        <a:p>
          <a:endParaRPr lang="en-IN"/>
        </a:p>
      </dgm:t>
    </dgm:pt>
    <dgm:pt modelId="{035C73B4-F129-4BF2-8D4B-D890ABC923FE}" type="pres">
      <dgm:prSet presAssocID="{83156E07-BEF9-4934-AF06-07762398A0B0}" presName="compNode" presStyleCnt="0"/>
      <dgm:spPr/>
    </dgm:pt>
    <dgm:pt modelId="{3BEDC495-0649-40C2-BBED-6CB96B58CFA1}" type="pres">
      <dgm:prSet presAssocID="{83156E07-BEF9-4934-AF06-07762398A0B0}" presName="bkgdShape" presStyleLbl="node1" presStyleIdx="1" presStyleCnt="5"/>
      <dgm:spPr/>
      <dgm:t>
        <a:bodyPr/>
        <a:lstStyle/>
        <a:p>
          <a:endParaRPr lang="en-IN"/>
        </a:p>
      </dgm:t>
    </dgm:pt>
    <dgm:pt modelId="{E734729A-BFF4-4AB6-A91B-E9C271816ADC}" type="pres">
      <dgm:prSet presAssocID="{83156E07-BEF9-4934-AF06-07762398A0B0}" presName="nodeTx" presStyleLbl="node1" presStyleIdx="1" presStyleCnt="5">
        <dgm:presLayoutVars>
          <dgm:bulletEnabled val="1"/>
        </dgm:presLayoutVars>
      </dgm:prSet>
      <dgm:spPr/>
      <dgm:t>
        <a:bodyPr/>
        <a:lstStyle/>
        <a:p>
          <a:endParaRPr lang="en-IN"/>
        </a:p>
      </dgm:t>
    </dgm:pt>
    <dgm:pt modelId="{EEF22CE8-B769-4496-91F6-106C919ACF83}" type="pres">
      <dgm:prSet presAssocID="{83156E07-BEF9-4934-AF06-07762398A0B0}" presName="invisiNode" presStyleLbl="node1" presStyleIdx="1" presStyleCnt="5"/>
      <dgm:spPr/>
    </dgm:pt>
    <dgm:pt modelId="{D7835256-A7AA-4C5F-AD88-E4A74DDC0A62}" type="pres">
      <dgm:prSet presAssocID="{83156E07-BEF9-4934-AF06-07762398A0B0}" presName="imagNode" presStyleLbl="fgImgPlace1" presStyleIdx="1" presStyleCnt="5"/>
      <dgm:spPr>
        <a:blipFill rotWithShape="0">
          <a:blip xmlns:r="http://schemas.openxmlformats.org/officeDocument/2006/relationships" r:embed="rId2"/>
          <a:stretch>
            <a:fillRect/>
          </a:stretch>
        </a:blipFill>
      </dgm:spPr>
    </dgm:pt>
    <dgm:pt modelId="{513052FA-B520-4651-847E-6FF925399911}" type="pres">
      <dgm:prSet presAssocID="{8223314E-E928-4167-B8CA-BFDED7A55F3F}" presName="sibTrans" presStyleLbl="sibTrans2D1" presStyleIdx="0" presStyleCnt="0"/>
      <dgm:spPr/>
      <dgm:t>
        <a:bodyPr/>
        <a:lstStyle/>
        <a:p>
          <a:endParaRPr lang="en-IN"/>
        </a:p>
      </dgm:t>
    </dgm:pt>
    <dgm:pt modelId="{347AEDC6-FF27-4874-87E0-C2765AF2489C}" type="pres">
      <dgm:prSet presAssocID="{E98E66C4-C453-450C-AC18-42A8562C99A1}" presName="compNode" presStyleCnt="0"/>
      <dgm:spPr/>
    </dgm:pt>
    <dgm:pt modelId="{36799EB8-54DE-4FA3-8E12-996EA492715A}" type="pres">
      <dgm:prSet presAssocID="{E98E66C4-C453-450C-AC18-42A8562C99A1}" presName="bkgdShape" presStyleLbl="node1" presStyleIdx="2" presStyleCnt="5"/>
      <dgm:spPr/>
      <dgm:t>
        <a:bodyPr/>
        <a:lstStyle/>
        <a:p>
          <a:endParaRPr lang="en-IN"/>
        </a:p>
      </dgm:t>
    </dgm:pt>
    <dgm:pt modelId="{82DEB155-5634-4B28-8A11-FF5CFA282273}" type="pres">
      <dgm:prSet presAssocID="{E98E66C4-C453-450C-AC18-42A8562C99A1}" presName="nodeTx" presStyleLbl="node1" presStyleIdx="2" presStyleCnt="5">
        <dgm:presLayoutVars>
          <dgm:bulletEnabled val="1"/>
        </dgm:presLayoutVars>
      </dgm:prSet>
      <dgm:spPr/>
      <dgm:t>
        <a:bodyPr/>
        <a:lstStyle/>
        <a:p>
          <a:endParaRPr lang="en-IN"/>
        </a:p>
      </dgm:t>
    </dgm:pt>
    <dgm:pt modelId="{F048B60A-E597-4AFF-9E65-34B15D757A13}" type="pres">
      <dgm:prSet presAssocID="{E98E66C4-C453-450C-AC18-42A8562C99A1}" presName="invisiNode" presStyleLbl="node1" presStyleIdx="2" presStyleCnt="5"/>
      <dgm:spPr/>
    </dgm:pt>
    <dgm:pt modelId="{7F7607C8-0755-4BAB-BCE4-F94A028D81B5}" type="pres">
      <dgm:prSet presAssocID="{E98E66C4-C453-450C-AC18-42A8562C99A1}" presName="imagNode" presStyleLbl="fgImgPlace1" presStyleIdx="2" presStyleCnt="5"/>
      <dgm:spPr>
        <a:blipFill rotWithShape="0">
          <a:blip xmlns:r="http://schemas.openxmlformats.org/officeDocument/2006/relationships" r:embed="rId3"/>
          <a:stretch>
            <a:fillRect/>
          </a:stretch>
        </a:blipFill>
      </dgm:spPr>
    </dgm:pt>
    <dgm:pt modelId="{79E93665-59A7-44BA-8C29-235A3563AAA1}" type="pres">
      <dgm:prSet presAssocID="{F59B7456-EB44-4571-89D4-70B5BC3B00D0}" presName="sibTrans" presStyleLbl="sibTrans2D1" presStyleIdx="0" presStyleCnt="0"/>
      <dgm:spPr/>
      <dgm:t>
        <a:bodyPr/>
        <a:lstStyle/>
        <a:p>
          <a:endParaRPr lang="en-IN"/>
        </a:p>
      </dgm:t>
    </dgm:pt>
    <dgm:pt modelId="{077550CF-2BE7-4DCC-A548-B9204907288D}" type="pres">
      <dgm:prSet presAssocID="{4DB837E9-BAF3-4A1E-8A9E-91F16FE6D174}" presName="compNode" presStyleCnt="0"/>
      <dgm:spPr/>
    </dgm:pt>
    <dgm:pt modelId="{E6735FBD-9A0F-4BC4-9BB9-400895628AB2}" type="pres">
      <dgm:prSet presAssocID="{4DB837E9-BAF3-4A1E-8A9E-91F16FE6D174}" presName="bkgdShape" presStyleLbl="node1" presStyleIdx="3" presStyleCnt="5"/>
      <dgm:spPr/>
      <dgm:t>
        <a:bodyPr/>
        <a:lstStyle/>
        <a:p>
          <a:endParaRPr lang="en-IN"/>
        </a:p>
      </dgm:t>
    </dgm:pt>
    <dgm:pt modelId="{4012AF06-F229-426D-9900-01D467065707}" type="pres">
      <dgm:prSet presAssocID="{4DB837E9-BAF3-4A1E-8A9E-91F16FE6D174}" presName="nodeTx" presStyleLbl="node1" presStyleIdx="3" presStyleCnt="5">
        <dgm:presLayoutVars>
          <dgm:bulletEnabled val="1"/>
        </dgm:presLayoutVars>
      </dgm:prSet>
      <dgm:spPr/>
      <dgm:t>
        <a:bodyPr/>
        <a:lstStyle/>
        <a:p>
          <a:endParaRPr lang="en-IN"/>
        </a:p>
      </dgm:t>
    </dgm:pt>
    <dgm:pt modelId="{D22F1525-2AAE-45F8-AC39-28A57074B555}" type="pres">
      <dgm:prSet presAssocID="{4DB837E9-BAF3-4A1E-8A9E-91F16FE6D174}" presName="invisiNode" presStyleLbl="node1" presStyleIdx="3" presStyleCnt="5"/>
      <dgm:spPr/>
    </dgm:pt>
    <dgm:pt modelId="{530A537E-2F38-4983-BFAE-6C2D7A878639}" type="pres">
      <dgm:prSet presAssocID="{4DB837E9-BAF3-4A1E-8A9E-91F16FE6D174}" presName="imagNode" presStyleLbl="fgImgPlace1" presStyleIdx="3" presStyleCnt="5"/>
      <dgm:spPr>
        <a:blipFill rotWithShape="0">
          <a:blip xmlns:r="http://schemas.openxmlformats.org/officeDocument/2006/relationships" r:embed="rId4"/>
          <a:stretch>
            <a:fillRect/>
          </a:stretch>
        </a:blipFill>
      </dgm:spPr>
    </dgm:pt>
    <dgm:pt modelId="{2678E3E1-1B45-47E9-9779-B8EF475FCFA5}" type="pres">
      <dgm:prSet presAssocID="{E003B792-56D4-4D69-ABDF-41901BF2B145}" presName="sibTrans" presStyleLbl="sibTrans2D1" presStyleIdx="0" presStyleCnt="0"/>
      <dgm:spPr/>
      <dgm:t>
        <a:bodyPr/>
        <a:lstStyle/>
        <a:p>
          <a:endParaRPr lang="en-IN"/>
        </a:p>
      </dgm:t>
    </dgm:pt>
    <dgm:pt modelId="{B2B1FCB0-94FD-4BE3-B771-C92F4ED2615B}" type="pres">
      <dgm:prSet presAssocID="{BEE0FE65-E6AC-4622-8215-C3628B11F187}" presName="compNode" presStyleCnt="0"/>
      <dgm:spPr/>
    </dgm:pt>
    <dgm:pt modelId="{E547664E-52A7-4C9D-9074-03EAEA82C16E}" type="pres">
      <dgm:prSet presAssocID="{BEE0FE65-E6AC-4622-8215-C3628B11F187}" presName="bkgdShape" presStyleLbl="node1" presStyleIdx="4" presStyleCnt="5"/>
      <dgm:spPr/>
      <dgm:t>
        <a:bodyPr/>
        <a:lstStyle/>
        <a:p>
          <a:endParaRPr lang="en-IN"/>
        </a:p>
      </dgm:t>
    </dgm:pt>
    <dgm:pt modelId="{53B23F9E-8CD1-4E3A-A54B-A957E808BF3C}" type="pres">
      <dgm:prSet presAssocID="{BEE0FE65-E6AC-4622-8215-C3628B11F187}" presName="nodeTx" presStyleLbl="node1" presStyleIdx="4" presStyleCnt="5">
        <dgm:presLayoutVars>
          <dgm:bulletEnabled val="1"/>
        </dgm:presLayoutVars>
      </dgm:prSet>
      <dgm:spPr/>
      <dgm:t>
        <a:bodyPr/>
        <a:lstStyle/>
        <a:p>
          <a:endParaRPr lang="en-IN"/>
        </a:p>
      </dgm:t>
    </dgm:pt>
    <dgm:pt modelId="{96E4012A-096B-4292-A1D2-9CC35FF8A0D1}" type="pres">
      <dgm:prSet presAssocID="{BEE0FE65-E6AC-4622-8215-C3628B11F187}" presName="invisiNode" presStyleLbl="node1" presStyleIdx="4" presStyleCnt="5"/>
      <dgm:spPr/>
    </dgm:pt>
    <dgm:pt modelId="{3963DC3C-EF0B-445F-9438-F5029D47859E}" type="pres">
      <dgm:prSet presAssocID="{BEE0FE65-E6AC-4622-8215-C3628B11F187}" presName="imagNode" presStyleLbl="fgImgPlace1" presStyleIdx="4" presStyleCnt="5"/>
      <dgm:spPr>
        <a:blipFill rotWithShape="0">
          <a:blip xmlns:r="http://schemas.openxmlformats.org/officeDocument/2006/relationships" r:embed="rId5"/>
          <a:stretch>
            <a:fillRect/>
          </a:stretch>
        </a:blipFill>
      </dgm:spPr>
    </dgm:pt>
  </dgm:ptLst>
  <dgm:cxnLst>
    <dgm:cxn modelId="{879F584A-99FF-4A65-AF60-51E831475196}" type="presOf" srcId="{1A414CD1-3A50-4DA2-BE0F-CFC5C5573966}" destId="{53B23F9E-8CD1-4E3A-A54B-A957E808BF3C}" srcOrd="1" destOrd="2" presId="urn:microsoft.com/office/officeart/2005/8/layout/hList7"/>
    <dgm:cxn modelId="{DCE63BB1-0610-4C04-B12B-69CDB95F0CCC}" type="presOf" srcId="{541D31C3-7ADC-480F-B066-C4BEA894BFCB}" destId="{3BEDC495-0649-40C2-BBED-6CB96B58CFA1}" srcOrd="0" destOrd="1" presId="urn:microsoft.com/office/officeart/2005/8/layout/hList7"/>
    <dgm:cxn modelId="{4CF5D2FB-9C1D-49B2-929A-6D1D4808B01A}" type="presOf" srcId="{BF5B12F1-F7EF-4963-8668-FA04BE5885F6}" destId="{82DEB155-5634-4B28-8A11-FF5CFA282273}" srcOrd="1" destOrd="1" presId="urn:microsoft.com/office/officeart/2005/8/layout/hList7"/>
    <dgm:cxn modelId="{C6BB1B83-2DA4-44D4-AEE7-48C239178DBA}" srcId="{43B1A307-4418-4097-8F38-8D28DB9808EA}" destId="{4DB837E9-BAF3-4A1E-8A9E-91F16FE6D174}" srcOrd="3" destOrd="0" parTransId="{EA562DBC-7867-4B73-B4BF-3FCA01C9B5D9}" sibTransId="{E003B792-56D4-4D69-ABDF-41901BF2B145}"/>
    <dgm:cxn modelId="{9A529A37-FA7D-4B0F-8874-C155815AAF82}" type="presOf" srcId="{916A5EB0-4F9E-433F-8A8E-E5F4750DD96D}" destId="{36799EB8-54DE-4FA3-8E12-996EA492715A}" srcOrd="0" destOrd="2" presId="urn:microsoft.com/office/officeart/2005/8/layout/hList7"/>
    <dgm:cxn modelId="{069C6EB8-D9D9-4C30-83CA-DE7AE822660D}" type="presOf" srcId="{916A5EB0-4F9E-433F-8A8E-E5F4750DD96D}" destId="{82DEB155-5634-4B28-8A11-FF5CFA282273}" srcOrd="1" destOrd="2" presId="urn:microsoft.com/office/officeart/2005/8/layout/hList7"/>
    <dgm:cxn modelId="{1343AEA6-0768-4990-8B6A-8BF1DB6C5965}" type="presOf" srcId="{F59B7456-EB44-4571-89D4-70B5BC3B00D0}" destId="{79E93665-59A7-44BA-8C29-235A3563AAA1}" srcOrd="0" destOrd="0" presId="urn:microsoft.com/office/officeart/2005/8/layout/hList7"/>
    <dgm:cxn modelId="{6EDF4614-EFFC-4D8A-B732-B6124BBE1DEC}" srcId="{83156E07-BEF9-4934-AF06-07762398A0B0}" destId="{541D31C3-7ADC-480F-B066-C4BEA894BFCB}" srcOrd="0" destOrd="0" parTransId="{BECE03AC-7703-45A9-BAF1-DDED118846A7}" sibTransId="{80257FB2-2E56-4C1D-892D-08928EB6FC8E}"/>
    <dgm:cxn modelId="{D7EA9043-F80F-44BC-A108-CA4B93AEB617}" type="presOf" srcId="{BEE0FE65-E6AC-4622-8215-C3628B11F187}" destId="{E547664E-52A7-4C9D-9074-03EAEA82C16E}" srcOrd="0" destOrd="0" presId="urn:microsoft.com/office/officeart/2005/8/layout/hList7"/>
    <dgm:cxn modelId="{278D1ED1-374B-47DA-AFF1-100653FA720F}" type="presOf" srcId="{E98E66C4-C453-450C-AC18-42A8562C99A1}" destId="{36799EB8-54DE-4FA3-8E12-996EA492715A}" srcOrd="0" destOrd="0" presId="urn:microsoft.com/office/officeart/2005/8/layout/hList7"/>
    <dgm:cxn modelId="{A3488BB7-F4B1-4A36-9B12-055F18849DD2}" type="presOf" srcId="{345E7160-E0C4-4AEC-B814-9F76DED25A96}" destId="{E547664E-52A7-4C9D-9074-03EAEA82C16E}" srcOrd="0" destOrd="1" presId="urn:microsoft.com/office/officeart/2005/8/layout/hList7"/>
    <dgm:cxn modelId="{36E62CDB-D920-4161-89CB-1BD14BDA8245}" type="presOf" srcId="{3F546046-3CDF-41B2-A824-319C8199B87B}" destId="{42D93A7C-6FB0-438E-930A-261A90B987E6}" srcOrd="1" destOrd="1" presId="urn:microsoft.com/office/officeart/2005/8/layout/hList7"/>
    <dgm:cxn modelId="{BA74F085-5BFE-4640-81DC-0E35D7755608}" type="presOf" srcId="{E98E66C4-C453-450C-AC18-42A8562C99A1}" destId="{82DEB155-5634-4B28-8A11-FF5CFA282273}" srcOrd="1" destOrd="0" presId="urn:microsoft.com/office/officeart/2005/8/layout/hList7"/>
    <dgm:cxn modelId="{F978CB62-6092-42D3-B3DC-08EE6B893EC3}" type="presOf" srcId="{CEB6F257-3940-4D9A-B73C-2465E65527B2}" destId="{4012AF06-F229-426D-9900-01D467065707}" srcOrd="1" destOrd="1" presId="urn:microsoft.com/office/officeart/2005/8/layout/hList7"/>
    <dgm:cxn modelId="{7348D599-7704-4D60-99E9-15816335212F}" type="presOf" srcId="{541D31C3-7ADC-480F-B066-C4BEA894BFCB}" destId="{E734729A-BFF4-4AB6-A91B-E9C271816ADC}" srcOrd="1" destOrd="1" presId="urn:microsoft.com/office/officeart/2005/8/layout/hList7"/>
    <dgm:cxn modelId="{AAED4728-DBDE-44B5-AE07-B0491B7FBA91}" srcId="{43B1A307-4418-4097-8F38-8D28DB9808EA}" destId="{5E61AF03-ADCA-4867-81E9-422B426C31D0}" srcOrd="0" destOrd="0" parTransId="{53297924-7DC2-4336-82B5-3C65DD56EAAC}" sibTransId="{F922AA33-C883-4819-9170-3E64E6880C53}"/>
    <dgm:cxn modelId="{7A5B0211-4C4F-4089-B46C-3BD6AF7847A3}" srcId="{BEE0FE65-E6AC-4622-8215-C3628B11F187}" destId="{1A414CD1-3A50-4DA2-BE0F-CFC5C5573966}" srcOrd="1" destOrd="0" parTransId="{EA99119F-BDA6-47B2-AF54-05BA0A6E06E0}" sibTransId="{CD24A240-0852-4A3C-9324-927BD5EEA7A3}"/>
    <dgm:cxn modelId="{7964721A-A21B-4099-8ED1-B19423433DBD}" type="presOf" srcId="{83156E07-BEF9-4934-AF06-07762398A0B0}" destId="{E734729A-BFF4-4AB6-A91B-E9C271816ADC}" srcOrd="1" destOrd="0" presId="urn:microsoft.com/office/officeart/2005/8/layout/hList7"/>
    <dgm:cxn modelId="{000E144F-0CB7-457C-8E8B-CEE4D6D4BA88}" type="presOf" srcId="{4DB837E9-BAF3-4A1E-8A9E-91F16FE6D174}" destId="{E6735FBD-9A0F-4BC4-9BB9-400895628AB2}" srcOrd="0" destOrd="0" presId="urn:microsoft.com/office/officeart/2005/8/layout/hList7"/>
    <dgm:cxn modelId="{76B89F05-D718-4AA9-979F-B49DAA99ED5D}" type="presOf" srcId="{BF5B12F1-F7EF-4963-8668-FA04BE5885F6}" destId="{36799EB8-54DE-4FA3-8E12-996EA492715A}" srcOrd="0" destOrd="1" presId="urn:microsoft.com/office/officeart/2005/8/layout/hList7"/>
    <dgm:cxn modelId="{90515D22-DDCC-4D44-BD02-DCF4269F3F55}" type="presOf" srcId="{4DB837E9-BAF3-4A1E-8A9E-91F16FE6D174}" destId="{4012AF06-F229-426D-9900-01D467065707}" srcOrd="1" destOrd="0" presId="urn:microsoft.com/office/officeart/2005/8/layout/hList7"/>
    <dgm:cxn modelId="{3A0BA8F9-1435-4DBC-B0DB-DC7BBEE47B27}" srcId="{E98E66C4-C453-450C-AC18-42A8562C99A1}" destId="{916A5EB0-4F9E-433F-8A8E-E5F4750DD96D}" srcOrd="1" destOrd="0" parTransId="{97A7A1FC-A691-4D8A-BD5D-59AF1E8DFD97}" sibTransId="{30D33834-FC11-4859-97E4-5E27F1F4E1D7}"/>
    <dgm:cxn modelId="{FAAF1F9B-B5B1-4FDC-AD3A-971011AE620D}" type="presOf" srcId="{F922AA33-C883-4819-9170-3E64E6880C53}" destId="{663843ED-B06F-463C-85B2-9B1C4CCA6B32}" srcOrd="0" destOrd="0" presId="urn:microsoft.com/office/officeart/2005/8/layout/hList7"/>
    <dgm:cxn modelId="{6D495C08-0187-4EF3-AD0C-7796A434F855}" type="presOf" srcId="{8223314E-E928-4167-B8CA-BFDED7A55F3F}" destId="{513052FA-B520-4651-847E-6FF925399911}" srcOrd="0" destOrd="0" presId="urn:microsoft.com/office/officeart/2005/8/layout/hList7"/>
    <dgm:cxn modelId="{FCAC6C60-A6DC-4D62-B66E-BD809E1103D0}" type="presOf" srcId="{345E7160-E0C4-4AEC-B814-9F76DED25A96}" destId="{53B23F9E-8CD1-4E3A-A54B-A957E808BF3C}" srcOrd="1" destOrd="1" presId="urn:microsoft.com/office/officeart/2005/8/layout/hList7"/>
    <dgm:cxn modelId="{059C0BFA-BFA7-4891-8712-5EC797A42DF0}" type="presOf" srcId="{BEE0FE65-E6AC-4622-8215-C3628B11F187}" destId="{53B23F9E-8CD1-4E3A-A54B-A957E808BF3C}" srcOrd="1" destOrd="0" presId="urn:microsoft.com/office/officeart/2005/8/layout/hList7"/>
    <dgm:cxn modelId="{7BFF8B32-931F-4077-9CA8-DC86B04615D5}" type="presOf" srcId="{5FBC4A4C-67CC-4493-BDD7-5743A20486A4}" destId="{E6735FBD-9A0F-4BC4-9BB9-400895628AB2}" srcOrd="0" destOrd="2" presId="urn:microsoft.com/office/officeart/2005/8/layout/hList7"/>
    <dgm:cxn modelId="{866983D4-60EC-47B1-A977-FE060E6E76B2}" type="presOf" srcId="{43B1A307-4418-4097-8F38-8D28DB9808EA}" destId="{A76F9841-228B-48FB-871C-3976B6C8C166}" srcOrd="0" destOrd="0" presId="urn:microsoft.com/office/officeart/2005/8/layout/hList7"/>
    <dgm:cxn modelId="{6AFEF378-60AE-4E37-8BC3-FD0F99AAB3D2}" type="presOf" srcId="{79218A38-1B29-416F-80AB-A10514754C51}" destId="{B05BD114-FCC0-47FD-A79E-2DFCFF22F6D1}" srcOrd="0" destOrd="2" presId="urn:microsoft.com/office/officeart/2005/8/layout/hList7"/>
    <dgm:cxn modelId="{08F4EA58-41BE-45F5-90D4-ED7C5BA5E559}" srcId="{E98E66C4-C453-450C-AC18-42A8562C99A1}" destId="{BF5B12F1-F7EF-4963-8668-FA04BE5885F6}" srcOrd="0" destOrd="0" parTransId="{F4C3862B-3687-42D5-863C-25E13330B846}" sibTransId="{E23D425C-3BBA-4D30-9069-35EE5237F173}"/>
    <dgm:cxn modelId="{82E1650B-BB2B-413E-83B2-456F3AB8FD24}" srcId="{83156E07-BEF9-4934-AF06-07762398A0B0}" destId="{EEF3C6A3-438B-4FAC-B21B-7BC727971795}" srcOrd="1" destOrd="0" parTransId="{223952A8-A230-43D3-92F1-C614104D1B7B}" sibTransId="{0DA9996D-A9F4-4B10-9848-5C5E4D702DAF}"/>
    <dgm:cxn modelId="{BA031D86-CC3D-4BEA-A07E-85D8A0956DE0}" type="presOf" srcId="{EEF3C6A3-438B-4FAC-B21B-7BC727971795}" destId="{3BEDC495-0649-40C2-BBED-6CB96B58CFA1}" srcOrd="0" destOrd="2" presId="urn:microsoft.com/office/officeart/2005/8/layout/hList7"/>
    <dgm:cxn modelId="{B987A5E7-244C-47FA-BA7A-285B358A83E5}" srcId="{BEE0FE65-E6AC-4622-8215-C3628B11F187}" destId="{345E7160-E0C4-4AEC-B814-9F76DED25A96}" srcOrd="0" destOrd="0" parTransId="{21021EA3-D94D-4DAD-9F2D-95232F7DA4DF}" sibTransId="{68B4FB5C-9F09-4FEB-81AB-5F8F09581D1C}"/>
    <dgm:cxn modelId="{B023C421-4AEA-442D-BF8A-43632521E3D8}" srcId="{5E61AF03-ADCA-4867-81E9-422B426C31D0}" destId="{3F546046-3CDF-41B2-A824-319C8199B87B}" srcOrd="0" destOrd="0" parTransId="{9C9A8783-94BB-443E-BB0D-3B5E9E795393}" sibTransId="{63CFB836-AD9F-41BF-8E63-90E205817226}"/>
    <dgm:cxn modelId="{80412990-1B31-427A-BCCA-B23DDC7F2B9E}" type="presOf" srcId="{83156E07-BEF9-4934-AF06-07762398A0B0}" destId="{3BEDC495-0649-40C2-BBED-6CB96B58CFA1}" srcOrd="0" destOrd="0" presId="urn:microsoft.com/office/officeart/2005/8/layout/hList7"/>
    <dgm:cxn modelId="{C6739DBA-CE36-4AC0-BA8A-DDF424069AAA}" srcId="{4DB837E9-BAF3-4A1E-8A9E-91F16FE6D174}" destId="{5FBC4A4C-67CC-4493-BDD7-5743A20486A4}" srcOrd="1" destOrd="0" parTransId="{E569735B-8A3A-42D2-B140-010B8B7D53E3}" sibTransId="{AF9C7869-DD5A-4FAC-80C5-8B3B6B3A12C6}"/>
    <dgm:cxn modelId="{C8E95A5F-2E8D-4F96-B708-3EDF24838329}" type="presOf" srcId="{79218A38-1B29-416F-80AB-A10514754C51}" destId="{42D93A7C-6FB0-438E-930A-261A90B987E6}" srcOrd="1" destOrd="2" presId="urn:microsoft.com/office/officeart/2005/8/layout/hList7"/>
    <dgm:cxn modelId="{CB65B575-F238-4847-ABE9-A6C479995DB6}" type="presOf" srcId="{5FBC4A4C-67CC-4493-BDD7-5743A20486A4}" destId="{4012AF06-F229-426D-9900-01D467065707}" srcOrd="1" destOrd="2" presId="urn:microsoft.com/office/officeart/2005/8/layout/hList7"/>
    <dgm:cxn modelId="{85C6F89D-82E7-4FF7-92C3-50A04FDC116E}" srcId="{43B1A307-4418-4097-8F38-8D28DB9808EA}" destId="{BEE0FE65-E6AC-4622-8215-C3628B11F187}" srcOrd="4" destOrd="0" parTransId="{1343DEB4-FBF3-46DC-84FA-5A2F4AA247AE}" sibTransId="{11E70BB2-CF17-4EE7-B7EF-8F226133EB8F}"/>
    <dgm:cxn modelId="{7D5B645E-644C-4E49-93B4-FC8E9E9F45F5}" type="presOf" srcId="{5E61AF03-ADCA-4867-81E9-422B426C31D0}" destId="{42D93A7C-6FB0-438E-930A-261A90B987E6}" srcOrd="1" destOrd="0" presId="urn:microsoft.com/office/officeart/2005/8/layout/hList7"/>
    <dgm:cxn modelId="{0CCFCC82-3F7B-4731-9FA0-27ED2D84EDCA}" srcId="{4DB837E9-BAF3-4A1E-8A9E-91F16FE6D174}" destId="{CEB6F257-3940-4D9A-B73C-2465E65527B2}" srcOrd="0" destOrd="0" parTransId="{F70328DA-74B4-4B01-B619-74CB99EC777A}" sibTransId="{2D56ADD0-D7A3-4C76-A907-1590641D05AA}"/>
    <dgm:cxn modelId="{9F109440-2A25-48C3-8D6B-AF04076DC913}" srcId="{5E61AF03-ADCA-4867-81E9-422B426C31D0}" destId="{79218A38-1B29-416F-80AB-A10514754C51}" srcOrd="1" destOrd="0" parTransId="{ADFAAED5-A638-4DF9-B7E2-4BABFBF79781}" sibTransId="{A16A49BD-ABD4-480F-926B-0530BD2D2C73}"/>
    <dgm:cxn modelId="{F4E808B0-827A-404E-AF1E-01FBEB7737F8}" type="presOf" srcId="{CEB6F257-3940-4D9A-B73C-2465E65527B2}" destId="{E6735FBD-9A0F-4BC4-9BB9-400895628AB2}" srcOrd="0" destOrd="1" presId="urn:microsoft.com/office/officeart/2005/8/layout/hList7"/>
    <dgm:cxn modelId="{ED032BDF-3B98-40ED-8A87-603FFEB79FC4}" type="presOf" srcId="{1A414CD1-3A50-4DA2-BE0F-CFC5C5573966}" destId="{E547664E-52A7-4C9D-9074-03EAEA82C16E}" srcOrd="0" destOrd="2" presId="urn:microsoft.com/office/officeart/2005/8/layout/hList7"/>
    <dgm:cxn modelId="{4F9EF671-F22D-4F48-AB2F-C10D115EBE9E}" type="presOf" srcId="{3F546046-3CDF-41B2-A824-319C8199B87B}" destId="{B05BD114-FCC0-47FD-A79E-2DFCFF22F6D1}" srcOrd="0" destOrd="1" presId="urn:microsoft.com/office/officeart/2005/8/layout/hList7"/>
    <dgm:cxn modelId="{5E0BB3B3-8C75-4C25-9DF3-FF69D01C06C1}" type="presOf" srcId="{5E61AF03-ADCA-4867-81E9-422B426C31D0}" destId="{B05BD114-FCC0-47FD-A79E-2DFCFF22F6D1}" srcOrd="0" destOrd="0" presId="urn:microsoft.com/office/officeart/2005/8/layout/hList7"/>
    <dgm:cxn modelId="{A850484D-1AE4-4B5B-B039-959881093263}" type="presOf" srcId="{E003B792-56D4-4D69-ABDF-41901BF2B145}" destId="{2678E3E1-1B45-47E9-9779-B8EF475FCFA5}" srcOrd="0" destOrd="0" presId="urn:microsoft.com/office/officeart/2005/8/layout/hList7"/>
    <dgm:cxn modelId="{00669A63-2609-4DB4-9D2F-4151529C4DE7}" srcId="{43B1A307-4418-4097-8F38-8D28DB9808EA}" destId="{E98E66C4-C453-450C-AC18-42A8562C99A1}" srcOrd="2" destOrd="0" parTransId="{D862670C-0BE9-4B1E-94C1-38B78107B3BB}" sibTransId="{F59B7456-EB44-4571-89D4-70B5BC3B00D0}"/>
    <dgm:cxn modelId="{01D06E8C-6028-44C6-838B-74E95BAA27F2}" type="presOf" srcId="{EEF3C6A3-438B-4FAC-B21B-7BC727971795}" destId="{E734729A-BFF4-4AB6-A91B-E9C271816ADC}" srcOrd="1" destOrd="2" presId="urn:microsoft.com/office/officeart/2005/8/layout/hList7"/>
    <dgm:cxn modelId="{B0B11526-E047-441D-AE2A-C1683DFBAE75}" srcId="{43B1A307-4418-4097-8F38-8D28DB9808EA}" destId="{83156E07-BEF9-4934-AF06-07762398A0B0}" srcOrd="1" destOrd="0" parTransId="{A34E3C71-E145-4AA5-AF89-155AF60803B7}" sibTransId="{8223314E-E928-4167-B8CA-BFDED7A55F3F}"/>
    <dgm:cxn modelId="{0FDFE8EE-F274-4665-8A6A-59432AC40035}" type="presParOf" srcId="{A76F9841-228B-48FB-871C-3976B6C8C166}" destId="{AE986635-FAF3-40A4-A612-FD8631477C55}" srcOrd="0" destOrd="0" presId="urn:microsoft.com/office/officeart/2005/8/layout/hList7"/>
    <dgm:cxn modelId="{CEA65EC1-F543-41DD-B021-256D12E26164}" type="presParOf" srcId="{A76F9841-228B-48FB-871C-3976B6C8C166}" destId="{13B92DF4-FCD6-4EB6-82C0-93C6031B1887}" srcOrd="1" destOrd="0" presId="urn:microsoft.com/office/officeart/2005/8/layout/hList7"/>
    <dgm:cxn modelId="{FD6E725B-7E2E-4032-A3C4-5DC95177C26D}" type="presParOf" srcId="{13B92DF4-FCD6-4EB6-82C0-93C6031B1887}" destId="{B2C7B5C0-7ECD-4D8D-9BF8-C838932DDDFB}" srcOrd="0" destOrd="0" presId="urn:microsoft.com/office/officeart/2005/8/layout/hList7"/>
    <dgm:cxn modelId="{8AEFB062-166D-408D-AB94-8ED834532D5C}" type="presParOf" srcId="{B2C7B5C0-7ECD-4D8D-9BF8-C838932DDDFB}" destId="{B05BD114-FCC0-47FD-A79E-2DFCFF22F6D1}" srcOrd="0" destOrd="0" presId="urn:microsoft.com/office/officeart/2005/8/layout/hList7"/>
    <dgm:cxn modelId="{7F6498A4-139C-45CD-B346-FD6C8F916F43}" type="presParOf" srcId="{B2C7B5C0-7ECD-4D8D-9BF8-C838932DDDFB}" destId="{42D93A7C-6FB0-438E-930A-261A90B987E6}" srcOrd="1" destOrd="0" presId="urn:microsoft.com/office/officeart/2005/8/layout/hList7"/>
    <dgm:cxn modelId="{20361727-6175-46EE-A1C0-EC44B7702AC0}" type="presParOf" srcId="{B2C7B5C0-7ECD-4D8D-9BF8-C838932DDDFB}" destId="{EF7D4ADE-C9AF-4B42-871D-B44BE7A286AC}" srcOrd="2" destOrd="0" presId="urn:microsoft.com/office/officeart/2005/8/layout/hList7"/>
    <dgm:cxn modelId="{B682E49C-FE90-480B-9FC9-5E294FF71857}" type="presParOf" srcId="{B2C7B5C0-7ECD-4D8D-9BF8-C838932DDDFB}" destId="{3B631DDF-1312-4BC5-8D15-3336D2E1C9DE}" srcOrd="3" destOrd="0" presId="urn:microsoft.com/office/officeart/2005/8/layout/hList7"/>
    <dgm:cxn modelId="{75AD7E7D-1E2D-4215-98AE-F0514CCCAB37}" type="presParOf" srcId="{13B92DF4-FCD6-4EB6-82C0-93C6031B1887}" destId="{663843ED-B06F-463C-85B2-9B1C4CCA6B32}" srcOrd="1" destOrd="0" presId="urn:microsoft.com/office/officeart/2005/8/layout/hList7"/>
    <dgm:cxn modelId="{3E35F54A-2484-4434-9E4F-50053E4FC5B4}" type="presParOf" srcId="{13B92DF4-FCD6-4EB6-82C0-93C6031B1887}" destId="{035C73B4-F129-4BF2-8D4B-D890ABC923FE}" srcOrd="2" destOrd="0" presId="urn:microsoft.com/office/officeart/2005/8/layout/hList7"/>
    <dgm:cxn modelId="{F12990C6-0CB6-4CD4-A181-F587C17C8EA5}" type="presParOf" srcId="{035C73B4-F129-4BF2-8D4B-D890ABC923FE}" destId="{3BEDC495-0649-40C2-BBED-6CB96B58CFA1}" srcOrd="0" destOrd="0" presId="urn:microsoft.com/office/officeart/2005/8/layout/hList7"/>
    <dgm:cxn modelId="{118C9244-5CC6-4206-A25C-93CA9E877C82}" type="presParOf" srcId="{035C73B4-F129-4BF2-8D4B-D890ABC923FE}" destId="{E734729A-BFF4-4AB6-A91B-E9C271816ADC}" srcOrd="1" destOrd="0" presId="urn:microsoft.com/office/officeart/2005/8/layout/hList7"/>
    <dgm:cxn modelId="{F8B58D22-A62A-4E28-B5E7-4B37F93A946B}" type="presParOf" srcId="{035C73B4-F129-4BF2-8D4B-D890ABC923FE}" destId="{EEF22CE8-B769-4496-91F6-106C919ACF83}" srcOrd="2" destOrd="0" presId="urn:microsoft.com/office/officeart/2005/8/layout/hList7"/>
    <dgm:cxn modelId="{7675004A-7FD4-4F6C-9B0E-E2D49C731A28}" type="presParOf" srcId="{035C73B4-F129-4BF2-8D4B-D890ABC923FE}" destId="{D7835256-A7AA-4C5F-AD88-E4A74DDC0A62}" srcOrd="3" destOrd="0" presId="urn:microsoft.com/office/officeart/2005/8/layout/hList7"/>
    <dgm:cxn modelId="{450129FE-C3C2-4FD9-9EC8-96EC1581A705}" type="presParOf" srcId="{13B92DF4-FCD6-4EB6-82C0-93C6031B1887}" destId="{513052FA-B520-4651-847E-6FF925399911}" srcOrd="3" destOrd="0" presId="urn:microsoft.com/office/officeart/2005/8/layout/hList7"/>
    <dgm:cxn modelId="{A0F85DD8-229A-414F-90A1-90DA0B7D5D98}" type="presParOf" srcId="{13B92DF4-FCD6-4EB6-82C0-93C6031B1887}" destId="{347AEDC6-FF27-4874-87E0-C2765AF2489C}" srcOrd="4" destOrd="0" presId="urn:microsoft.com/office/officeart/2005/8/layout/hList7"/>
    <dgm:cxn modelId="{562E04F5-E94B-4CFD-A3A1-7EDFAB22380C}" type="presParOf" srcId="{347AEDC6-FF27-4874-87E0-C2765AF2489C}" destId="{36799EB8-54DE-4FA3-8E12-996EA492715A}" srcOrd="0" destOrd="0" presId="urn:microsoft.com/office/officeart/2005/8/layout/hList7"/>
    <dgm:cxn modelId="{E859AC47-7AB7-427B-89DD-0FC800CF5406}" type="presParOf" srcId="{347AEDC6-FF27-4874-87E0-C2765AF2489C}" destId="{82DEB155-5634-4B28-8A11-FF5CFA282273}" srcOrd="1" destOrd="0" presId="urn:microsoft.com/office/officeart/2005/8/layout/hList7"/>
    <dgm:cxn modelId="{03A71CDA-4AB5-4130-B2C0-3EC68367E2CA}" type="presParOf" srcId="{347AEDC6-FF27-4874-87E0-C2765AF2489C}" destId="{F048B60A-E597-4AFF-9E65-34B15D757A13}" srcOrd="2" destOrd="0" presId="urn:microsoft.com/office/officeart/2005/8/layout/hList7"/>
    <dgm:cxn modelId="{26E82D48-751A-434C-B23B-CB410BF9DF81}" type="presParOf" srcId="{347AEDC6-FF27-4874-87E0-C2765AF2489C}" destId="{7F7607C8-0755-4BAB-BCE4-F94A028D81B5}" srcOrd="3" destOrd="0" presId="urn:microsoft.com/office/officeart/2005/8/layout/hList7"/>
    <dgm:cxn modelId="{86474F17-DAFE-4804-AE3D-6571CD5177E8}" type="presParOf" srcId="{13B92DF4-FCD6-4EB6-82C0-93C6031B1887}" destId="{79E93665-59A7-44BA-8C29-235A3563AAA1}" srcOrd="5" destOrd="0" presId="urn:microsoft.com/office/officeart/2005/8/layout/hList7"/>
    <dgm:cxn modelId="{9209FD7E-9D55-4F88-9D06-09D6E620D938}" type="presParOf" srcId="{13B92DF4-FCD6-4EB6-82C0-93C6031B1887}" destId="{077550CF-2BE7-4DCC-A548-B9204907288D}" srcOrd="6" destOrd="0" presId="urn:microsoft.com/office/officeart/2005/8/layout/hList7"/>
    <dgm:cxn modelId="{2A085008-A69C-4898-880E-2D508615EACD}" type="presParOf" srcId="{077550CF-2BE7-4DCC-A548-B9204907288D}" destId="{E6735FBD-9A0F-4BC4-9BB9-400895628AB2}" srcOrd="0" destOrd="0" presId="urn:microsoft.com/office/officeart/2005/8/layout/hList7"/>
    <dgm:cxn modelId="{FBBC20A3-B0BC-4A1D-BC91-63E451DFF65B}" type="presParOf" srcId="{077550CF-2BE7-4DCC-A548-B9204907288D}" destId="{4012AF06-F229-426D-9900-01D467065707}" srcOrd="1" destOrd="0" presId="urn:microsoft.com/office/officeart/2005/8/layout/hList7"/>
    <dgm:cxn modelId="{76E4159E-5E91-4FF9-9E0E-DD8524F91233}" type="presParOf" srcId="{077550CF-2BE7-4DCC-A548-B9204907288D}" destId="{D22F1525-2AAE-45F8-AC39-28A57074B555}" srcOrd="2" destOrd="0" presId="urn:microsoft.com/office/officeart/2005/8/layout/hList7"/>
    <dgm:cxn modelId="{7CEE9E2B-5A84-4FA3-9C96-0C5B7B68C2B6}" type="presParOf" srcId="{077550CF-2BE7-4DCC-A548-B9204907288D}" destId="{530A537E-2F38-4983-BFAE-6C2D7A878639}" srcOrd="3" destOrd="0" presId="urn:microsoft.com/office/officeart/2005/8/layout/hList7"/>
    <dgm:cxn modelId="{A53ABDC6-9D2C-4CB2-9F6D-77D156F8AC4F}" type="presParOf" srcId="{13B92DF4-FCD6-4EB6-82C0-93C6031B1887}" destId="{2678E3E1-1B45-47E9-9779-B8EF475FCFA5}" srcOrd="7" destOrd="0" presId="urn:microsoft.com/office/officeart/2005/8/layout/hList7"/>
    <dgm:cxn modelId="{8DD4E64D-844C-4A4A-9467-C28183BC47CC}" type="presParOf" srcId="{13B92DF4-FCD6-4EB6-82C0-93C6031B1887}" destId="{B2B1FCB0-94FD-4BE3-B771-C92F4ED2615B}" srcOrd="8" destOrd="0" presId="urn:microsoft.com/office/officeart/2005/8/layout/hList7"/>
    <dgm:cxn modelId="{0B5E5501-FC51-4465-88A8-55A2C05BAF0F}" type="presParOf" srcId="{B2B1FCB0-94FD-4BE3-B771-C92F4ED2615B}" destId="{E547664E-52A7-4C9D-9074-03EAEA82C16E}" srcOrd="0" destOrd="0" presId="urn:microsoft.com/office/officeart/2005/8/layout/hList7"/>
    <dgm:cxn modelId="{9DE3A508-C7C8-4C7D-92AB-3C0DC99638C0}" type="presParOf" srcId="{B2B1FCB0-94FD-4BE3-B771-C92F4ED2615B}" destId="{53B23F9E-8CD1-4E3A-A54B-A957E808BF3C}" srcOrd="1" destOrd="0" presId="urn:microsoft.com/office/officeart/2005/8/layout/hList7"/>
    <dgm:cxn modelId="{FC828535-37E6-4B1C-968C-41109F3E1A29}" type="presParOf" srcId="{B2B1FCB0-94FD-4BE3-B771-C92F4ED2615B}" destId="{96E4012A-096B-4292-A1D2-9CC35FF8A0D1}" srcOrd="2" destOrd="0" presId="urn:microsoft.com/office/officeart/2005/8/layout/hList7"/>
    <dgm:cxn modelId="{5F977682-3D36-4391-B157-630C8B5E9360}" type="presParOf" srcId="{B2B1FCB0-94FD-4BE3-B771-C92F4ED2615B}" destId="{3963DC3C-EF0B-445F-9438-F5029D47859E}"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BD114-FCC0-47FD-A79E-2DFCFF22F6D1}">
      <dsp:nvSpPr>
        <dsp:cNvPr id="0" name=""/>
        <dsp:cNvSpPr/>
      </dsp:nvSpPr>
      <dsp:spPr>
        <a:xfrm>
          <a:off x="0" y="0"/>
          <a:ext cx="1590611" cy="45323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t" anchorCtr="1">
          <a:noAutofit/>
        </a:bodyPr>
        <a:lstStyle/>
        <a:p>
          <a:pPr lvl="0" algn="l" defTabSz="889000">
            <a:lnSpc>
              <a:spcPct val="90000"/>
            </a:lnSpc>
            <a:spcBef>
              <a:spcPct val="0"/>
            </a:spcBef>
            <a:spcAft>
              <a:spcPct val="35000"/>
            </a:spcAft>
          </a:pPr>
          <a:r>
            <a:rPr lang="en-US" sz="2000" b="1" kern="1200" dirty="0" smtClean="0"/>
            <a:t>First</a:t>
          </a:r>
          <a:endParaRPr lang="en-IN" sz="2000" b="1" kern="1200" dirty="0"/>
        </a:p>
        <a:p>
          <a:pPr marL="171450" lvl="1" indent="-171450" algn="l" defTabSz="711200">
            <a:lnSpc>
              <a:spcPct val="90000"/>
            </a:lnSpc>
            <a:spcBef>
              <a:spcPct val="0"/>
            </a:spcBef>
            <a:spcAft>
              <a:spcPct val="15000"/>
            </a:spcAft>
            <a:buChar char="••"/>
          </a:pPr>
          <a:r>
            <a:rPr lang="en-US" sz="1600" b="1" kern="1200" dirty="0" smtClean="0"/>
            <a:t>1940-56</a:t>
          </a:r>
          <a:endParaRPr lang="en-IN" sz="1600" b="1" kern="1200" dirty="0"/>
        </a:p>
        <a:p>
          <a:pPr marL="171450" lvl="1" indent="-171450" algn="l" defTabSz="711200">
            <a:lnSpc>
              <a:spcPct val="90000"/>
            </a:lnSpc>
            <a:spcBef>
              <a:spcPct val="0"/>
            </a:spcBef>
            <a:spcAft>
              <a:spcPct val="15000"/>
            </a:spcAft>
            <a:buChar char="••"/>
          </a:pPr>
          <a:r>
            <a:rPr lang="en-US" sz="1600" b="1" kern="1200" dirty="0" smtClean="0"/>
            <a:t>Vacuum Tubes</a:t>
          </a:r>
          <a:endParaRPr lang="en-IN" sz="1600" b="1" kern="1200" dirty="0"/>
        </a:p>
      </dsp:txBody>
      <dsp:txXfrm>
        <a:off x="0" y="1812932"/>
        <a:ext cx="1590611" cy="1812932"/>
      </dsp:txXfrm>
    </dsp:sp>
    <dsp:sp modelId="{3B631DDF-1312-4BC5-8D15-3336D2E1C9DE}">
      <dsp:nvSpPr>
        <dsp:cNvPr id="0" name=""/>
        <dsp:cNvSpPr/>
      </dsp:nvSpPr>
      <dsp:spPr>
        <a:xfrm>
          <a:off x="47718" y="271939"/>
          <a:ext cx="1495175" cy="1509265"/>
        </a:xfrm>
        <a:prstGeom prst="ellipse">
          <a:avLst/>
        </a:prstGeom>
        <a:blipFill rotWithShape="0">
          <a:blip xmlns:r="http://schemas.openxmlformats.org/officeDocument/2006/relationships" r:embed="rId1"/>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3BEDC495-0649-40C2-BBED-6CB96B58CFA1}">
      <dsp:nvSpPr>
        <dsp:cNvPr id="0" name=""/>
        <dsp:cNvSpPr/>
      </dsp:nvSpPr>
      <dsp:spPr>
        <a:xfrm>
          <a:off x="1638330" y="0"/>
          <a:ext cx="1590611" cy="4532330"/>
        </a:xfrm>
        <a:prstGeom prst="roundRect">
          <a:avLst>
            <a:gd name="adj" fmla="val 10000"/>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t" anchorCtr="1">
          <a:noAutofit/>
        </a:bodyPr>
        <a:lstStyle/>
        <a:p>
          <a:pPr lvl="0" algn="l" defTabSz="889000">
            <a:lnSpc>
              <a:spcPct val="90000"/>
            </a:lnSpc>
            <a:spcBef>
              <a:spcPct val="0"/>
            </a:spcBef>
            <a:spcAft>
              <a:spcPct val="35000"/>
            </a:spcAft>
          </a:pPr>
          <a:r>
            <a:rPr lang="en-US" sz="2000" b="1" kern="1200" dirty="0" smtClean="0"/>
            <a:t>Second</a:t>
          </a:r>
          <a:endParaRPr lang="en-IN" sz="2000" b="1" kern="1200" dirty="0"/>
        </a:p>
        <a:p>
          <a:pPr marL="171450" lvl="1" indent="-171450" algn="l" defTabSz="711200">
            <a:lnSpc>
              <a:spcPct val="90000"/>
            </a:lnSpc>
            <a:spcBef>
              <a:spcPct val="0"/>
            </a:spcBef>
            <a:spcAft>
              <a:spcPct val="15000"/>
            </a:spcAft>
            <a:buChar char="••"/>
          </a:pPr>
          <a:r>
            <a:rPr lang="en-US" sz="1600" b="1" kern="1200" dirty="0" smtClean="0"/>
            <a:t>1956-63</a:t>
          </a:r>
          <a:endParaRPr lang="en-IN" sz="1600" b="1" kern="1200" dirty="0"/>
        </a:p>
        <a:p>
          <a:pPr marL="171450" lvl="1" indent="-171450" algn="l" defTabSz="711200">
            <a:lnSpc>
              <a:spcPct val="90000"/>
            </a:lnSpc>
            <a:spcBef>
              <a:spcPct val="0"/>
            </a:spcBef>
            <a:spcAft>
              <a:spcPct val="15000"/>
            </a:spcAft>
            <a:buChar char="••"/>
          </a:pPr>
          <a:r>
            <a:rPr lang="en-US" sz="1600" b="1" kern="1200" dirty="0" smtClean="0"/>
            <a:t>Transistors</a:t>
          </a:r>
          <a:endParaRPr lang="en-IN" sz="1600" b="1" kern="1200" dirty="0"/>
        </a:p>
      </dsp:txBody>
      <dsp:txXfrm>
        <a:off x="1638330" y="1812932"/>
        <a:ext cx="1590611" cy="1812932"/>
      </dsp:txXfrm>
    </dsp:sp>
    <dsp:sp modelId="{D7835256-A7AA-4C5F-AD88-E4A74DDC0A62}">
      <dsp:nvSpPr>
        <dsp:cNvPr id="0" name=""/>
        <dsp:cNvSpPr/>
      </dsp:nvSpPr>
      <dsp:spPr>
        <a:xfrm>
          <a:off x="1686048" y="271939"/>
          <a:ext cx="1495175" cy="1509265"/>
        </a:xfrm>
        <a:prstGeom prst="ellipse">
          <a:avLst/>
        </a:prstGeom>
        <a:blipFill rotWithShape="0">
          <a:blip xmlns:r="http://schemas.openxmlformats.org/officeDocument/2006/relationships" r:embed="rId2"/>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36799EB8-54DE-4FA3-8E12-996EA492715A}">
      <dsp:nvSpPr>
        <dsp:cNvPr id="0" name=""/>
        <dsp:cNvSpPr/>
      </dsp:nvSpPr>
      <dsp:spPr>
        <a:xfrm>
          <a:off x="3276660" y="0"/>
          <a:ext cx="1590611" cy="4532330"/>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t" anchorCtr="1">
          <a:noAutofit/>
        </a:bodyPr>
        <a:lstStyle/>
        <a:p>
          <a:pPr lvl="0" algn="l" defTabSz="889000">
            <a:lnSpc>
              <a:spcPct val="90000"/>
            </a:lnSpc>
            <a:spcBef>
              <a:spcPct val="0"/>
            </a:spcBef>
            <a:spcAft>
              <a:spcPct val="35000"/>
            </a:spcAft>
          </a:pPr>
          <a:r>
            <a:rPr lang="en-US" sz="2000" b="1" kern="1200" dirty="0" smtClean="0"/>
            <a:t>Third</a:t>
          </a:r>
          <a:endParaRPr lang="en-IN" sz="2000" b="1" kern="1200" dirty="0"/>
        </a:p>
        <a:p>
          <a:pPr marL="171450" lvl="1" indent="-171450" algn="l" defTabSz="711200">
            <a:lnSpc>
              <a:spcPct val="90000"/>
            </a:lnSpc>
            <a:spcBef>
              <a:spcPct val="0"/>
            </a:spcBef>
            <a:spcAft>
              <a:spcPct val="15000"/>
            </a:spcAft>
            <a:buChar char="••"/>
          </a:pPr>
          <a:r>
            <a:rPr lang="en-US" sz="1600" b="1" kern="1200" dirty="0" smtClean="0"/>
            <a:t>1964-71</a:t>
          </a:r>
          <a:endParaRPr lang="en-IN" sz="1600" b="1" kern="1200" dirty="0"/>
        </a:p>
        <a:p>
          <a:pPr marL="171450" lvl="1" indent="-171450" algn="l" defTabSz="711200">
            <a:lnSpc>
              <a:spcPct val="90000"/>
            </a:lnSpc>
            <a:spcBef>
              <a:spcPct val="0"/>
            </a:spcBef>
            <a:spcAft>
              <a:spcPct val="15000"/>
            </a:spcAft>
            <a:buChar char="••"/>
          </a:pPr>
          <a:r>
            <a:rPr lang="en-US" sz="1600" b="1" kern="1200" dirty="0" smtClean="0"/>
            <a:t>Integrated Circuits</a:t>
          </a:r>
          <a:endParaRPr lang="en-IN" sz="1600" b="1" kern="1200" dirty="0"/>
        </a:p>
      </dsp:txBody>
      <dsp:txXfrm>
        <a:off x="3276660" y="1812932"/>
        <a:ext cx="1590611" cy="1812932"/>
      </dsp:txXfrm>
    </dsp:sp>
    <dsp:sp modelId="{7F7607C8-0755-4BAB-BCE4-F94A028D81B5}">
      <dsp:nvSpPr>
        <dsp:cNvPr id="0" name=""/>
        <dsp:cNvSpPr/>
      </dsp:nvSpPr>
      <dsp:spPr>
        <a:xfrm>
          <a:off x="3324378" y="271939"/>
          <a:ext cx="1495175" cy="1509265"/>
        </a:xfrm>
        <a:prstGeom prst="ellipse">
          <a:avLst/>
        </a:prstGeom>
        <a:blipFill rotWithShape="0">
          <a:blip xmlns:r="http://schemas.openxmlformats.org/officeDocument/2006/relationships" r:embed="rId3"/>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E6735FBD-9A0F-4BC4-9BB9-400895628AB2}">
      <dsp:nvSpPr>
        <dsp:cNvPr id="0" name=""/>
        <dsp:cNvSpPr/>
      </dsp:nvSpPr>
      <dsp:spPr>
        <a:xfrm>
          <a:off x="4914990" y="0"/>
          <a:ext cx="1590611" cy="4532330"/>
        </a:xfrm>
        <a:prstGeom prst="roundRect">
          <a:avLst>
            <a:gd name="adj" fmla="val 10000"/>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t" anchorCtr="1">
          <a:noAutofit/>
        </a:bodyPr>
        <a:lstStyle/>
        <a:p>
          <a:pPr lvl="0" algn="l" defTabSz="889000">
            <a:lnSpc>
              <a:spcPct val="90000"/>
            </a:lnSpc>
            <a:spcBef>
              <a:spcPct val="0"/>
            </a:spcBef>
            <a:spcAft>
              <a:spcPct val="35000"/>
            </a:spcAft>
          </a:pPr>
          <a:r>
            <a:rPr lang="en-US" sz="2000" b="1" kern="1200" dirty="0" smtClean="0"/>
            <a:t>Fourth</a:t>
          </a:r>
          <a:endParaRPr lang="en-IN" sz="2000" b="1" kern="1200" dirty="0"/>
        </a:p>
        <a:p>
          <a:pPr marL="171450" lvl="1" indent="-171450" algn="l" defTabSz="711200">
            <a:lnSpc>
              <a:spcPct val="90000"/>
            </a:lnSpc>
            <a:spcBef>
              <a:spcPct val="0"/>
            </a:spcBef>
            <a:spcAft>
              <a:spcPct val="15000"/>
            </a:spcAft>
            <a:buChar char="••"/>
          </a:pPr>
          <a:r>
            <a:rPr lang="en-US" sz="1600" b="1" kern="1200" dirty="0" smtClean="0"/>
            <a:t>1971-Present</a:t>
          </a:r>
          <a:endParaRPr lang="en-IN" sz="1600" b="1" kern="1200" dirty="0"/>
        </a:p>
        <a:p>
          <a:pPr marL="171450" lvl="1" indent="-171450" algn="l" defTabSz="711200">
            <a:lnSpc>
              <a:spcPct val="90000"/>
            </a:lnSpc>
            <a:spcBef>
              <a:spcPct val="0"/>
            </a:spcBef>
            <a:spcAft>
              <a:spcPct val="15000"/>
            </a:spcAft>
            <a:buChar char="••"/>
          </a:pPr>
          <a:r>
            <a:rPr lang="en-US" sz="1600" b="1" kern="1200" dirty="0" smtClean="0"/>
            <a:t>Microprocessors</a:t>
          </a:r>
          <a:endParaRPr lang="en-IN" sz="1600" b="1" kern="1200" dirty="0"/>
        </a:p>
      </dsp:txBody>
      <dsp:txXfrm>
        <a:off x="4914990" y="1812932"/>
        <a:ext cx="1590611" cy="1812932"/>
      </dsp:txXfrm>
    </dsp:sp>
    <dsp:sp modelId="{530A537E-2F38-4983-BFAE-6C2D7A878639}">
      <dsp:nvSpPr>
        <dsp:cNvPr id="0" name=""/>
        <dsp:cNvSpPr/>
      </dsp:nvSpPr>
      <dsp:spPr>
        <a:xfrm>
          <a:off x="4962708" y="271939"/>
          <a:ext cx="1495175" cy="1509265"/>
        </a:xfrm>
        <a:prstGeom prst="ellipse">
          <a:avLst/>
        </a:prstGeom>
        <a:blipFill rotWithShape="0">
          <a:blip xmlns:r="http://schemas.openxmlformats.org/officeDocument/2006/relationships" r:embed="rId4"/>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E547664E-52A7-4C9D-9074-03EAEA82C16E}">
      <dsp:nvSpPr>
        <dsp:cNvPr id="0" name=""/>
        <dsp:cNvSpPr/>
      </dsp:nvSpPr>
      <dsp:spPr>
        <a:xfrm>
          <a:off x="6553320" y="0"/>
          <a:ext cx="1590611" cy="4532330"/>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t" anchorCtr="1">
          <a:noAutofit/>
        </a:bodyPr>
        <a:lstStyle/>
        <a:p>
          <a:pPr lvl="0" algn="l" defTabSz="889000">
            <a:lnSpc>
              <a:spcPct val="90000"/>
            </a:lnSpc>
            <a:spcBef>
              <a:spcPct val="0"/>
            </a:spcBef>
            <a:spcAft>
              <a:spcPct val="35000"/>
            </a:spcAft>
          </a:pPr>
          <a:r>
            <a:rPr lang="en-US" sz="2000" b="1" kern="1200" dirty="0" smtClean="0"/>
            <a:t>Fifth</a:t>
          </a:r>
          <a:endParaRPr lang="en-IN" sz="2000" b="1" kern="1200" dirty="0"/>
        </a:p>
        <a:p>
          <a:pPr marL="171450" lvl="1" indent="-171450" algn="l" defTabSz="711200">
            <a:lnSpc>
              <a:spcPct val="90000"/>
            </a:lnSpc>
            <a:spcBef>
              <a:spcPct val="0"/>
            </a:spcBef>
            <a:spcAft>
              <a:spcPct val="15000"/>
            </a:spcAft>
            <a:buChar char="••"/>
          </a:pPr>
          <a:r>
            <a:rPr lang="en-US" sz="1600" b="1" kern="1200" dirty="0" smtClean="0"/>
            <a:t>Present and Next</a:t>
          </a:r>
          <a:endParaRPr lang="en-IN" sz="1600" b="1" kern="1200" dirty="0"/>
        </a:p>
        <a:p>
          <a:pPr marL="171450" lvl="1" indent="-171450" algn="l" defTabSz="711200">
            <a:lnSpc>
              <a:spcPct val="90000"/>
            </a:lnSpc>
            <a:spcBef>
              <a:spcPct val="0"/>
            </a:spcBef>
            <a:spcAft>
              <a:spcPct val="15000"/>
            </a:spcAft>
            <a:buChar char="••"/>
          </a:pPr>
          <a:r>
            <a:rPr lang="en-US" sz="1600" b="1" kern="1200" dirty="0" smtClean="0"/>
            <a:t>Artificial Intelligence</a:t>
          </a:r>
          <a:endParaRPr lang="en-IN" sz="1600" b="1" kern="1200" dirty="0"/>
        </a:p>
      </dsp:txBody>
      <dsp:txXfrm>
        <a:off x="6553320" y="1812932"/>
        <a:ext cx="1590611" cy="1812932"/>
      </dsp:txXfrm>
    </dsp:sp>
    <dsp:sp modelId="{3963DC3C-EF0B-445F-9438-F5029D47859E}">
      <dsp:nvSpPr>
        <dsp:cNvPr id="0" name=""/>
        <dsp:cNvSpPr/>
      </dsp:nvSpPr>
      <dsp:spPr>
        <a:xfrm>
          <a:off x="6601038" y="271939"/>
          <a:ext cx="1495175" cy="1509265"/>
        </a:xfrm>
        <a:prstGeom prst="ellipse">
          <a:avLst/>
        </a:prstGeom>
        <a:blipFill rotWithShape="0">
          <a:blip xmlns:r="http://schemas.openxmlformats.org/officeDocument/2006/relationships" r:embed="rId5"/>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AE986635-FAF3-40A4-A612-FD8631477C55}">
      <dsp:nvSpPr>
        <dsp:cNvPr id="0" name=""/>
        <dsp:cNvSpPr/>
      </dsp:nvSpPr>
      <dsp:spPr>
        <a:xfrm>
          <a:off x="325757" y="3625864"/>
          <a:ext cx="7492417" cy="679849"/>
        </a:xfrm>
        <a:prstGeom prst="leftRightArrow">
          <a:avLst/>
        </a:prstGeom>
        <a:solidFill>
          <a:schemeClr val="accent5">
            <a:tint val="4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424.03308" units="1/cm"/>
          <inkml:channelProperty channel="Y" name="resolution" value="2530.27026" units="1/cm"/>
          <inkml:channelProperty channel="F" name="resolution" value="0" units="1/dev"/>
          <inkml:channelProperty channel="T" name="resolution" value="1" units="1/dev"/>
        </inkml:channelProperties>
      </inkml:inkSource>
      <inkml:timestamp xml:id="ts0" timeString="2021-12-15T05:21:43.895"/>
    </inkml:context>
    <inkml:brush xml:id="br0">
      <inkml:brushProperty name="width" value="0.05292" units="cm"/>
      <inkml:brushProperty name="height" value="0.05292" units="cm"/>
      <inkml:brushProperty name="color" value="#FF0000"/>
    </inkml:brush>
  </inkml:definitions>
  <inkml:trace contextRef="#ctx0" brushRef="#br0">9541 4479 239 0,'-5'0'401'15,"-1"0"-55"-15,0 0-37 0,0 0-24 0,2 0-10 16,-3 0-27-16,4 0-25 0,-2 0-15 16,1 0-22-16,0 0-15 0,2 0-16 0,-3 0-12 15,1 0-16-15,2-1-11 0,2 1-12 0,2 0-10 16,7 0-9-16,1-2-6 0,7 1-6 0,32-6-3 16,-14 3-7-16,7 1-6 0,6 1-7 0,5 0-3 15,5-1-6-15,2-1-2 0,12 1-6 16,6-1-3-16,-3-1 1 0,2 2-4 0,4-1-4 15,1 1 0-15,0 0-4 0,-2-1-4 0,-1 1-7 16,-5-2-3-16,1 2-2 0,-3-1 2 16,1 2-5-16,-12-2-8 0,0 0-5 0,-8 1-7 0,-6 1-4 15,-5 0-10-15,-3 1-8 0,-26 1-15 0,6 0-25 16,-1 0-30-16,-1 0 11 0,1 0-169 16,-5-2-69-16,-5 2 27 0,-1 0-223 0,-6 0 51 15,-1-1-396-15</inkml:trace>
  <inkml:trace contextRef="#ctx0" brushRef="#br0" timeOffset="1684.8811">9483 4501 978 0,'0'3'183'0,"-1"2"-4"0,1 0-3 15,0 6-13-15,1 3 0 0,0 1-15 16,0 3-13-16,3 1-1 0,-2 3-11 0,0 0-2 0,6 35-9 16,-5-21-7-16,0-1-5 0,4 8-4 15,-3-1-9-15,0 1-7 0,2 0-8 0,-2 2-9 16,3-2-4-16,-3-1-3 0,-1 1-2 0,2 0-4 16,-3-1-5-16,0 0-3 0,1 1 3 15,-2-3-3-15,-1-1-2 0,2-1-2 0,-2-23-3 0,0 7-2 16,0 1-4-16,0 2-1 0,0 2 0 15,0-2-2-15,0 0-3 0,0-2-1 0,0 2-2 16,0-1-2-16,0 0-3 0,2-2-2 0,0 0-2 16,0-2 0-16,1-1 1 0,-3-1-1 0,3-2-3 15,-3-1 1-15,3-2-1 0,-2-1 0 0,0 0-2 16,1-2-1-16,0-1 4 0,1 1-3 0,0-1-1 16,1 0 1-16,-1-3-2 0,-2 1 2 15,1-1 4-15,2-2-3 0,3 4 0 0,1-3 0 16,0 3 1-16,3-2 1 0,1 0 4 0,1-2-2 15,3 0-1-15,-2 1-1 0,5-2 0 0,-2 0-1 16,36 4 1-16,-20-4-2 0,-1-2 1 0,5 2-2 16,-2-3 1-16,-2 0-2 0,6 3 0 0,-2 0 0 15,3 0 1-15,-5-4-2 0,2-1 2 0,1 2-2 16,3 3-3-16,0-1 1 0,-4-2 2 16,-1 0 1-16,3 0-1 0,1 1 0 0,-1-1 1 15,-4 0 0-15,4 0 2 0,0 0 1 0,3-1 0 16,3 2-2-16,-2 1 0 0,1-4 1 0,-1 2-1 15,-1-1 1-15,3 2-4 0,-1 1 0 0,0-2 2 16,-3-2 0-16,1 2-1 0,0-1-1 16,2 1 2-16,0 0-3 0,-3 0 3 0,-4 0-2 15,0-2-1-15,0 1 1 0,-1 1-1 0,-1 0 0 16,0 1-1-16,-2-2 2 0,2-1-2 0,1 4 1 16,-1-2 1-16,-1 0-1 0,0-2 0 0,-2 2-3 15,2 0 4-15,-19 0-1 0,3 0-1 0,5 0-2 16,2 0 5-16,0-1-4 0,33 1-1 0,-25 1 1 15,-19-1 0-15,5 0 1 0,3 0-1 0,30 2 1 16,-40-2 0-16,5 0-1 0,5 0 0 0,-2 0-1 16,2 0-1-16,-1 0-1 0,2 0-2 15,-3 0 2-15,-1 0 1 0,1 0-3 0,-3 0 1 0,0 0 2 16,0 1 0-16,-3 1 0 0,-1-2 1 16,-4 0 0-16,0 0 0 0,-1 0 3 0,-2 1 1 15,-1-1 2-15,-2 0 0 0,2 0 3 0,1 0 1 16,-2 0-2-16,0 0-1 0,-2 0-1 0,1 0-4 15,0-1-4-15,-1-2-3 0,1 1-6 0,-1 1-7 16,2-1 1-16,-4-1-7 0,2 0-3 16,-2 1 0-16,2-3-3 0,0-1-1 0,-2 0 2 15,0 0 0-15,0-1 5 0,0 0 3 0,0-4 0 16,0-2 2-16,0-1 3 0,0-1 2 0,0-1-1 16,0-2 3-16,0 2 0 0,0-2 1 0,0 1 2 15,0-1-1-15,-3-1 3 0,2 0-1 0,1 1 4 16,-2-1-3-16,2 0 2 0,-4 0 0 0,1-2 0 15,-1 2 1-15,3-2 0 0,-6 1 1 16,3-1 2-16,2 1-1 0,-2-1-2 0,-1 0 3 16,1 2 3-16,1 0-4 0,1 0 1 0,-1 0 1 0,1 1-1 15,0 1-1-15,0-2 0 0,0 1 3 16,2 1-4-16,-2 3 2 0,0-3-1 0,0 3 2 16,0-2 2-16,1 1-1 0,-2 1-4 0,3-2 4 15,-2 0-1-15,1 0-2 0,-1 0 0 16,0 1 0-16,0-1 1 0,0 1 0 0,1-1 1 0,1 1 0 15,-2-1-1-15,1 0 0 0,-3 3-1 16,4-2 4-16,0 2-3 0,-2-2 1 0,2 2-1 16,0 2 0-16,-1-4 5 0,1 3-5 15,-2-1 0-15,2-1 2 0,-1 1 0 0,-1 0 0 0,0-2 0 16,0 2-1-16,2 0 2 0,-3-1 0 0,1 1-1 16,0 0 1-16,0 0-1 0,2-1-1 15,-4 0 3-15,4 1-2 0,-4-1 0 0,2 1 2 16,-2 0-1-16,2 1 0 0,2 0 0 0,-4 1 1 15,-1-1 1-15,4 0 1 0,-4 2-2 0,1 1 1 16,2 0 0-16,1 2 0 0,-2 0 1 0,-1 0 1 16,1 2-2-16,-1 0 3 0,1-2-1 15,-2-2 1-15,-3 2-1 0,0-2 1 0,0 0 4 16,-2 0 3-16,-1 1 5 0,-22-13 9 0,23 16 4 16,-24-9 3-16,5 2 5 0,-4 2-2 0,-2-3-3 15,-8 4-1-15,6 0-2 0,-7 1-4 0,-4 0-4 16,1 0-2-16,-2-2-38 0,-5 4-32 15,2 2-40-15,-2 1-63 0,4 1 14 0,-4 2-243 0,5 3 32 16,-1-3-190-16,-1-3 43 0,2 2-408 0</inkml:trace>
  <inkml:trace contextRef="#ctx0" brushRef="#br0" timeOffset="4303.8729">2147 8678 1226 0,'-14'-3'216'0,"3"-1"-35"0,3 3-23 0,-2-1-21 15,5 1-13-15,1 1-18 0,4 0-9 16,0 0-8-16,2 0-9 0,9 0-11 0,3 1-5 15,5-1-6-15,1 0-7 0,43 3-7 0,-20 1-5 16,-2-4-2-16,5 3-7 0,10 2-1 0,0-2-4 16,-2 0-3-16,5 4-1 0,1 0 1 0,-2-4-3 15,3-1-3-15,7 1-4 0,-2 0 0 0,2-2 1 16,-1-1-5-16,7 0-12 0,4 0-7 16,-3 0-5-16,1 0 1 0,-2 0-3 0,2 0 1 15,-2-4 4-15,8 4-1 0,-1-1 3 0,0-3-5 0,3 1 6 16,7-2-9-16,-6 0 2 0,3 0 4 15,2 2-2-15,-1 1 3 0,-1-2 0 0,0 0 4 16,1 0 4-16,-2 0-7 0,-1-2 1 0,-2 1 3 16,11 2-2-16,-5-4 3 0,2 3-1 15,-3 0-3-15,0-1 2 0,0 1 6 0,-4-1-5 0,3 2 1 16,-5-1-8-16,3 1 0 0,-6 0 3 0,13 0-2 16,-6-1 2-16,3-1-1 0,-5 1-2 15,2-2 3-15,-4 0-1 0,0 1 2 0,-2 0-3 0,3 2 5 16,-3 0 5-16,-6-3-7 0,9 3 3 15,-1-3-2-15,-2 2 3 0,3 1-8 0,-3-2 9 16,-2 3-1-16,0-3 1 0,-3-1-1 0,2 3 1 16,-5 0 2-16,1-3 8 0,7 2-8 15,-1 0 6-15,1-2 0 0,2 1-5 0,-4-1 1 16,-1-1 5-16,3 1-9 0,-3 0 5 0,3 0-4 16,-4 2 3-16,1-2 0 0,5 0-3 0,-2 2 4 15,2-2 4-15,-1 0-7 0,-3 3 1 0,2-4-2 16,-2-1 8-16,-3 4-4 0,6-2-1 0,-1 0 4 15,-4 0-1-15,12-2-2 0,-4-1 13 0,2 1-14 16,1 4 1-16,1 0-6 0,-3-1 3 0,0-1 5 16,3 3-1-16,0 2-2 0,-1-2 0 0,0-3 0 15,11 2 2-15,-6 1-2 0,5-2 0 16,-8 5-5-16,6-3 3 0,-3 2 6 0,2-1 1 16,-2-1-4-16,2 3-3 0,0-2 4 0,-2 0-2 0,11 1 5 15,-3-4-7-15,-2 2 6 16,3 3-3-16,-3-3 2 0,0-3 5 0,1 2 2 0,-1 1-15 15,0 0 2-15,7-1 2 0,-5-1 4 0,11-1-1 16,2 1 1-16,-3-6-4 0,5 4 0 16,0 2 0-16,0-2 1 0,-4-2 8 0,4 3 3 0,6 1-10 15,-2-6-4-15,2 5 5 0,14-2-5 16,-5 2 3-16,3-2 2 0,1-1-5 0,3 4 4 16,1-4-1-16,-2 0-4 0,1-1 8 0,4 2-3 15,3 1 5-15,0 0 4 0,14-1-12 0,-1 1 23 16,57 0-21-16,-36 1-1 0,-23 4 0 0,4-1-1 15,-6-3 3-15,3 2 0 0,3 1-1 16,1 2 2-16,-4-4 9 0,70 5 11 0,-46 0 5 16,-28 0 2-16,0 0 3 0,-1 2-5 0,-10-2 6 15,-2-2-3-15,-1 5 1 0,-2-1-6 0,-7 0 0 16,-5 0-2-16,7 2-3 0,-11-1-3 0,-5 0 4 16,-6-3-3-16,-7 5 0 0,-7-5-6 0,-3 3 5 15,-12-2-7-15,-3 2-17 0,-9 0-24 0,-7-2 4 16,-15-1-88-16,1 2-58 0,-14-5-79 15,-23 1-165-15,6 1 8 0,-1-2 22 0,-3-1 19 16,-1 2 4-16</inkml:trace>
  <inkml:trace contextRef="#ctx0" brushRef="#br0" timeOffset="5870.9932">10465 5084 567 0,'4'-5'384'0,"-2"1"-55"0,0 1-34 0,1 0-26 16,-3 0-22-16,1 0-23 0,1 0-9 0,-2 0-16 15,0 0-15-15,0 0-9 0,-2 1-11 16,1-2-17-16,-2 1-12 0,-1 2-9 0,-1 1-13 16,-5 1-6-16,-4 4-7 0,0 1-8 0,-28 13-5 15,17-5-5-15,-2 3-9 0,-1 5-11 0,1-3-4 16,1 3-8-16,4 0-3 0,0-1-8 0,5 1-2 16,3-1-5-16,8-14-5 0,-3 4 4 0,3 4-3 15,0-1 0-15,3 1 2 0,5 0-1 16,1 0-5-16,3-2-2 0,4 1-3 0,3-3-1 15,24 11-5-15,-8-13-9 0,-2-1-12 0,4-4-12 16,0-1-10-16,0-2-25 0,-16-1-18 0,5 0-12 16,-1 0-23-16,6 0-26 0,-3 0-36 0,1 0 16 15,-2 0-112-15,-1 0-63 0,1-2 30 0,-3-1-240 16,-1 0 31-16,0-2-402 0</inkml:trace>
  <inkml:trace contextRef="#ctx0" brushRef="#br0" timeOffset="6338.3957">10771 5259 1482 0,'2'-3'265'0,"0"3"-8"0,0 0-19 0,1 1-20 16,-1 1-21-16,-2 0-20 0,3 7-14 0,0 3-21 15,1 1-14-15,0 3-11 0,-2 2-12 0,0 0-9 16,2 1-11-16,-1 1-10 0,0 1-8 0,-3-1-8 15,4 0-2-15,-3-1-10 0,1 0-4 16,2 0-5-16,-2-1-3 0,-1-4-3 0,0 0-2 16,-1 1-3-16,4-5 5 0,-4 0 6 0,0-2 11 15,2-2 11-15,0-2-4 0,-1-1-5 16,1-2 1-16,-2-1 8 0,1-1 5 0,1-2-2 0,0-1-1 16,-2-2-7-16,0-6-2 0,1-3-7 0,-1-1 0 15,-1-5-8-15,-3-1-4 0,-2-33-5 16,0 20-4-16,6 21-4 0,-1-7 1 0,-2-2-5 15,1-2-4-15,0 0-2 0,2 1-3 0,-2-1-2 16,2 1-6-16,2 2-4 0,0 2-9 0,0 1-3 16,2 1-5-16,0 2 1 0,3 3 0 0,1 1-1 15,2 2 0-15,-1 1 2 0,1 3-9 0,2 1 1 16,-2 4 4-16,3 2 1 0,-1 1 2 0,0 1-1 16,-3 1 2-16,1 2-5 0,-2 2 3 0,-1-1-1 15,-1 3 2-15,-2-1 1 0,-4 0-2 16,0 3-6-16,0-1-8 0,-4 3-15 0,-2-1-12 15,-1 0-13-15,-1 0-15 0,0 3-16 0,-3-3-23 16,1-2-34-16,-2 3 14 0,2-3-175 0,1 1-139 16,-1-2 34-16,2-1-66 0,-2 0-417 0</inkml:trace>
  <inkml:trace contextRef="#ctx0" brushRef="#br0" timeOffset="6705.1132">11176 5059 1515 0,'3'1'289'0,"-3"3"-37"16,0 2-23-16,2 0-20 0,0 4-20 0,0 2-20 15,-2 1-17-15,2 4-17 0,2-1-13 0,0 1-10 16,-2 1-8-16,5 0-11 0,-1 1-10 0,0-1-8 16,1-2-5-16,0 0-9 0,2-1-4 0,1-1-6 15,1 0-3-15,1-4-4 0,1-1 1 0,3-2 1 16,-1-3-4-16,1-2 4 0,0-2 3 16,3-2 7-16,-1-1 0 0,-3-2 11 0,4-1 3 15,-2-3 11-15,-3 0 14 0,-1-1-6 0,1-2 7 16,-2-3-5-16,-4 1-7 0,-2-3-9 15,-1 0-7-15,-1 2-11 0,1-1-22 0,-5 0-31 0,0 0-33 16,-5 2-39-16,3 0-48 0,-1 2 13 16,-2 0-315-16,1 3 37 0,-1 2-224 0,3 0 43 15,0 2 43-15,-2 1-516 0</inkml:trace>
  <inkml:trace contextRef="#ctx0" brushRef="#br0" timeOffset="8423.0488">6096 5272 1650 0,'0'-6'360'0,"2"1"-40"0,-2 3-33 0,2-3-36 15,-2 3-28-15,0-1-26 0,3 1-25 0,-2-1-18 16,-1 1-12-16,0 2-8 0,1 0-9 0,0 3-17 16,1 1-11-16,2 3-10 0,-1 3-6 0,1 2-6 15,-1 2-9-15,2 3-10 0,-1 1-2 0,0-1-6 16,3 2-4-16,-3 2-10 0,2 1-16 16,-2-1-19-16,0-1-14 0,-2 1-19 0,4-4-21 15,-3 1-17-15,-2 0-25 0,1-4-24 0,1 3-28 16,-3-4-30-16,0-1 18 0,0-4-162 15,0-1-105-15,0-2 31 0,-3-2-112 0,0 0 41 0,1-3-324 16</inkml:trace>
  <inkml:trace contextRef="#ctx0" brushRef="#br0" timeOffset="8573.2909">6049 5335 1372 0,'-5'-21'243'0,"1"1"-31"0,4-4-28 15,0 3-17-15,2-3-22 0,10-28-18 0,0 26-10 16,0-2-16-16,4 1-12 0,0 1-10 0,3 5-16 15,4 1-32-15,2 2-79 0,-3 5 6 16,-13 8-130-16,6 0-65 0,-1 0-155 0,1 4 29 16,1 1-95-16,-4 1 14 0,0 2-7 0</inkml:trace>
  <inkml:trace contextRef="#ctx0" brushRef="#br0" timeOffset="8756.8488">6036 5584 629 0,'-2'12'372'0,"2"-1"-48"0,0-2-36 0,5-3-25 16,-2-3-31-16,7 0-27 0,4-3-21 0,4-3-17 15,1 0-22-15,30-8-14 0,-22 2-12 0,4-1-30 0,-1-4-34 16,0 4-40-16,1-5-76 0,1 5 4 16,-2-1-122-16,-3 0-53 0,-3 0-84 0,1-2 27 15,-18 9-172-15,5-5 14 0,1 2 13 0,1-2-4 16</inkml:trace>
  <inkml:trace contextRef="#ctx0" brushRef="#br0" timeOffset="9039.118">6590 4982 574 0,'3'-3'411'16,"-3"3"-49"-16,0 0-46 0,2 2-32 0,0 1-24 15,-2 1-21-15,0 5-18 0,2 4-27 0,1 3-19 0,-3 3-22 16,0 5-12-16,0 2-11 0,-2 40-13 16,-1-25-13-16,3 1-13 0,-2 2-20 0,-3-3-26 15,3 2-22-15,-1-2-16 0,-2-2-19 0,-1 3-45 16,2-4-38-16,-1-1 9 0,-1-2-110 15,5-21-53-15,-1 4-64 0,-1 2 23 0,1-2-205 0,2-1-414 16</inkml:trace>
  <inkml:trace contextRef="#ctx0" brushRef="#br0" timeOffset="9474.5788">6723 5346 1415 0,'4'-4'271'0,"-4"4"-23"15,2 0-28-15,1 2-12 0,0 6-19 0,-1-1-21 16,1 5-15-16,-1-1-15 0,0 4-16 0,-1 1-12 16,1 0-12-16,-2 2-10 0,2 1-7 15,-1-1-8-15,-1 0-9 0,0-2-5 0,0 0-7 16,0-1-3-16,0-4 0 0,0 1 3 0,0-3 15 15,0-2 20-15,0-1 1 0,0-1-10 0,-1-2-10 16,-1-3-9-16,2-2-7 0,-2-1-4 0,2-6-9 16,-3-4-1-16,-2-3-6 0,3-5-8 15,0-1-9-15,0-37-7 0,2 43-2 0,2-36 0 0,2 16-2 16,1 5-2-16,-3 18-3 0,-1-5 1 16,3-1-8-16,-1 1 2 0,1 2-5 0,0 1 0 15,2 2-2-15,0 3 4 0,0 2 1 0,-1 4 8 16,1 2-3-16,1 2 6 0,-4 2 2 15,1 1 0-15,-1 4 2 0,3 2 0 0,-4 0 1 0,-2 4-7 16,0 0-10-16,0 4-22 0,-2-1-46 16,-4 3-34-16,-9 26-47 0,10-34 12 0,-2 3-173 15,-10 28-127-15,11-32 32 0,-1 3-102 0,0 1 45 16,-2-1-349-16</inkml:trace>
  <inkml:trace contextRef="#ctx0" brushRef="#br0" timeOffset="10712.0443">6065 5854 1901 0,'-4'-1'313'0,"4"-2"-32"0,-2 2-23 16,2 1-11-16,0 0-24 0,0 3-24 16,6 4-22-16,-5 2-15 0,2 2-16 0,2 1-15 15,-1 4-15-15,1 2-12 0,-2 1-6 0,1 2-14 16,6 30-5-16,-2-18-5 0,-8-22-17 15,4 8-18-15,3 30-19 0,-4-34-20 0,0 2-16 0,1 4-17 16,0 0-17-16,-2-1-20 0,0-1-49 16,3-3-32-16,-1 2 13 0,-1-5-110 0,0-2-65 15,-3-3-126-15,2-3 33 0,3-4-98 0,-5-2 35 16,1-4-307-16</inkml:trace>
  <inkml:trace contextRef="#ctx0" brushRef="#br0" timeOffset="11526.0908">6299 5987 1450 0,'0'-2'345'0,"0"2"-22"0,-3 0-26 0,1 0-13 15,-1 2-25-15,-1-1-30 0,-3 2-25 0,-3 2-22 16,2-2-20-16,-2 2-19 0,-1-2-9 16,1 0-13-16,-1 2-16 0,3-2-7 0,1 0-11 15,0-2-8-15,0 2-13 0,2-1-23 0,0-1-18 16,1 0-15-16,1 1-15 0,1-1-5 0,1 1 3 15,1-1 0-15,0 2 0 0,0-1 0 16,0 1-2-16,1 0 0 0,4 1 0 0,-3-1-2 16,2 0 0-16,0 3-2 0,7 1 0 0,-3 1 1 0,2-3-3 15,0 1 1-15,3 0-3 0,-1 0-1 16,-1-2-5-16,1 1-1 0,1-1-1 0,1-1 0 16,0-1 2-16,-3-2 4 0,1 0 4 0,-2 0-4 0,3-3 2 15,-2-2 5-15,1 1-2 0,0-3 1 16,-1-1 1-16,-1-1 5 0,0 1-1 0,2-3 1 15,-3 1 1-15,1 0 2 0,-2-1 2 0,-1 1 10 16,0 0 18-16,-2 2 11 0,0 0 7 16,-3 2 3-16,-1-2-1 0,1 5-4 0,-2-1-3 0,0 1-11 15,0 0-4-15,-2 2-2 0,1 1-1 16,-1 0-3-16,-3 1-3 0,-3 5 0 0,-1 0-4 16,1 0-2-16,0 1-1 0,2 3-4 0,-2-1-12 15,1 0-9-15,2 1-13 0,0 1-7 0,1-2-9 16,3-1-6-16,1 0 0 0,0-1-2 15,0-1-1-15,1 0 0 0,3-2 2 0,-2 1 9 0,1-2 3 16,0-2 2-16,3 1 6 0,-2-2 3 16,5-2 4-16,1-1 7 0,0-1 7 0,1-2 8 15,-3-2 9-15,0 3 11 0,3-3 12 0,-5-1 16 16,1 2 12-16,1 0 13 0,-4 2 12 0,1-1-5 16,-3 3-8-16,-1 1-9 0,3-1-9 0,-4 0-14 15,3 0-8-15,-3 1-6 0,1 1-3 0,1 1-4 16,-2 0-5-16,0 0-29 0,2 1-9 15,0 2-9-15,1 0-5 0,-1-1-1 0,1 1-6 16,-1-1 0-16,1 1 1 0,1 2 1 0,0-1 2 0,4 1 1 16,-2-1 2-16,-1-1 6 0,1-2 6 15,0 1 6-15,1-2 3 0,-2 0 6 0,2-2 4 16,-1 0 6-16,3-4 5 0,-2 0 9 0,1-3 11 16,3 0 16-16,-5 0 7 0,2 0 6 0,-1-1 6 15,0 1 7-15,-2 1 1 0,1 2 7 0,-2 0-1 16,0 0-5-16,-1 1-9 0,-1 3-9 15,0-1-9-15,-2 3-5 0,2 0 0 0,0 3-5 16,-2-1 0-16,0 7-2 0,0 5-2 0,0 2 0 16,-1-2-6-16,-2 7 1 0,3 0-2 0,-4 1-2 15,-3 35-2-15,3-23-6 0,-4-2-10 0,2-1-16 16,1 1-12-16,3-18-13 0,-2 5-12 0,1 0-13 16,-2 1-22-16,0 0-32 0,-2-1 12 15,2-2-189-15,2 0-98 0,-2-4 33 0,-1-3-172 16,5-3 41-16,-4-2 41 0,3-4-342 0</inkml:trace>
  <inkml:trace contextRef="#ctx0" brushRef="#br0" timeOffset="11976.3569">6916 5597 1817 0,'2'-3'343'0,"-1"3"-38"15,-1 0-30-15,0 3-31 0,0 3-25 0,0 4-19 16,0 5-25-16,-1 3-14 0,1 1-22 0,-2 1-14 0,1 4-12 16,-1-1-13-16,0 1-12 0,2 1-5 15,0-2-10-15,-2 1-5 0,2-3-13 0,-2-1-8 16,2-1-9-16,0-1-13 0,0-2-7 0,0-1-7 15,0-3-4-15,0-4-2 0,0 1 1 0,0-1-1 16,0-4-2-16,0 0-1 0,0 2-1 0,4-3 1 16,-4-1-3-16,2-1-3 0,3 1-2 15,-2-2-3-15,1 0-6 0,-1 1-3 0,2 1-4 16,0-1-1-16,2 1-1 0,0 0 4 0,2 1 2 16,1 2 2-16,-4-1 1 0,1 1 5 0,-1-1 5 15,0 0 8-15,-3 1 8 0,2-1 11 0,-1-1 9 16,-3 2 3-16,-1-1 6 0,0-1 1 0,0 1-5 15,-1 1-6-15,-5 2-1 0,0-1-3 0,-5 1-5 16,3 1-8-16,-4-2-15 0,-1 0-17 16,1-1-19-16,-2 0-19 0,3-1-23 0,-1 1-30 0,1-2-44 15,1 0 15-15,4-2-185 0,-1-1-85 16,5 0 33-16,-1 0-159 0,1-3 38 0,0 0-414 16</inkml:trace>
  <inkml:trace contextRef="#ctx0" brushRef="#br0" timeOffset="13027.0793">7118 5897 1769 0,'0'2'298'0,"0"-1"-35"0,0 3-28 15,-4-1-24-15,2 3-26 0,2 0-18 0,-2 3-19 16,-1 0-18-16,1 3-14 0,1-4-12 0,1 3-11 15,-2-1-13-15,2-1-9 0,0 3-15 16,0-1-11-16,2 0-10 0,-2-3-11 0,1 1-9 0,1-1-4 16,-2-1-5-16,3-3-5 0,-1 1-3 15,2-1-1-15,0-1 2 0,-2 0 0 0,4 0 3 16,-2-3-2-16,2 0 0 0,-1 0 0 0,1 0 2 0,0-1 8 16,3-1 3-16,0-2 8 0,-2-2 5 15,1 1 8-15,3-2 5 0,-5 0 1 0,2 1 8 16,0-2-1-16,-5 3 0 0,0-3-3 0,1 2 0 15,-1 0-3-15,-1 2 0 0,1-2-3 0,0 2-1 16,-3-1-4-16,2 1-1 0,0 1-4 0,-2-1-2 16,0 1 2-16,0-2-7 0,0 1-1 15,0-1-6-15,0 4-4 0,0-2-6 0,-2 0-2 16,0 0-1-16,0 0 0 0,0 0-4 0,-2 0 0 16,2 2 0-16,-3-2 0 0,2 1-1 0,0 1 2 15,-1-1 1-15,-1 1-3 0,0 0 2 0,3-1 0 16,-3 1 2-16,4-1 0 0,-4 2-2 0,1-1 1 15,0-1 0-15,3 1-3 0,-2-1-6 0,3 2-5 16,-2-1 2-16,2 1-3 0,-4 0 0 16,4-2 0-16,-2 2-4 0,2 0-7 0,-1-1 0 15,1 1 3-15,0-2 2 0,0 2 1 0,1-3 2 16,1 3 6-16,2-1 0 0,0-1 1 16,2-2-1-16,3 0 5 0,-1 1-2 0,2-2 3 0,-2-1-3 15,5 2 3-15,-2 1-1 0,-1-1 5 16,2-1-5-16,0 2 2 0,-2 0-1 0,0 2 1 15,-3-2 0-15,0 3 1 0,-1-2-2 0,0 2-2 0,-2-1 4 16,2 1 0-16,-4 0 3 0,2 0 1 16,-2 0 2-16,1 1 0 0,-1 1 1 0,2 1 2 15,-1 0 1-15,-3 0-1 0,1 1 1 0,-1 1-4 0,0-1 1 16,0 2 0-16,0 1 0 16,0-1-3-16,0 1-6 0,0 1-8 0,2 2-6 0,-2 0-7 15,2 1-8-15,-2-1-3 0,2-3-7 0,0 1-4 16,1 1-8-16,0-1 4 0,0-2 5 15,3 0 7-15,-3-1 2 0,0-3 5 0,1 0 6 16,1-1 3-16,-4 1 8 0,5-2 8 0,-3 0 6 16,1-2 12-16,-2 1 9 0,0-1 4 0,0-3 5 15,0 0 13-15,2 2-2 0,-4-3 8 0,1 2 5 16,-1-2 2-16,1 0-6 0,-1 0-2 0,0 0-6 16,0 1-4-16,0 0-5 0,0-1-5 0,0 2-4 15,0-1-9-15,0 1-4 0,0 1-4 16,0 0 1-16,0 0-4 0,0 2 0 0,0 1 0 15,2 0 0-15,0 1 1 0,1 1 1 0,-1-1 4 16,0 4-7-16,0-3 0 0,1 1 1 0,-2 3 0 16,5-1-2-16,-3 1-1 0,0 1 2 15,3-1-1-15,-3 0-9 0,0-2 0 0,-1-1-2 16,1 0 4-16,-1 0 2 0,2-2 3 0,-2-1 1 16,4 0-1-16,-2-1 2 0,0-2 4 0,1 0 5 15,3-3 4-15,-2 0-1 0,-1 0 6 0,0 1 0 16,2 0 4-16,-4 2-5 0,0-1-1 0,1 1 0 15,-2 1-4-15,1-1-7 0,0 3 2 0,-1-1 0 16,0 1 2-16,1 0 0 0,-1 1 0 0,-1 1-2 16,2 1 2-16,-1-2-3 0,0 2-5 0,4 2-13 15,-4 1-30-15,2-1-16 0,1 3-19 16,-2-2-23-16,2 0-33 0,-1-1 14 0,0 0-66 16,0-2-12-16,2 0-10 0,3 0-4 0,0 0 13 15,3-3 17-15,2 0 17 0,-4-3 16 0,5-2-619 16</inkml:trace>
  <inkml:trace contextRef="#ctx0" brushRef="#br0" timeOffset="13344.1531">7753 5928 2659 0,'5'-7'192'0,"-2"-1"-1"0,-1 2-9 16,1 1-10-16,-3 0-18 0,0 2-14 0,-3 0-15 15,1 0-11-15,0 3-14 0,1 0-12 0,-4 0-10 16,1 2-10-16,0 1-9 0,0 0-12 16,0 0-11-16,-2 2-9 0,1 3-12 0,1-1-11 15,0 1-12-15,0-3-11 0,1 3-14 0,1-1-25 16,0-1-9-16,2-2-10 0,0 2 4 0,2-1 6 15,0-2 5-15,1 0 10 0,1 0 3 0,-2-3 5 16,2 0 6-16,2 0 3 0,1-3 7 16,4-5 11-16,-1-1 11 0,0-2 7 0,17-20 11 15,-13 7 17-15,1 1 18 0,-3-4 17 0,-9 15 17 16,4-2 8-16,-1-2 5 0,1-2 18 16,-1 0 9-16,-3 2 5 0,0 1-2 0,3 1-5 0,-4 2-9 15,-2 3-19-15,4 0-20 0,-4 3-11 0,3 1-9 16,-3 2-2-16,-3 3-8 0,1 3-17 15,0 4-15-15,-4 5-25 0,1 1-22 0,0 3-23 16,0 3-19-16,-1 0-20 0,3 2-26 0,-2 1-40 0,3 0-53 16,-1 2 21-16,2-2 17 0,1 1-415 15,-2-2 45-15,2-1 39 0,0-2-488 0</inkml:trace>
  <inkml:trace contextRef="#ctx0" brushRef="#br0" timeOffset="14528.0891">7457 4828 1235 0,'-4'0'187'0,"0"0"-19"0,-6 0-20 16,-4 0-10-16,-3 0-13 0,-2 0-9 16,-26 7-11-16,32-6-10 0,-30 7-8 0,13-1-7 15,-4-1 0-15,-2 1-3 0,-1-1 4 0,-7 2-7 16,-1-2-3-16,-3-1-9 0,1 5-1 0,-2 0-9 15,-2-3-6-15,-2 0-1 0,-1-1-7 0,2 3 0 16,-4-2 0-16,4 1 4 0,-5 0-7 16,-1-2 0-16,0 2-6 0,3-1-2 0,1 2-3 15,-2-3-3-15,2 0-1 0,2 1-2 0,-1-1-3 16,1 0-4-16,0 0-1 0,2 0 4 16,1-2-5-16,3 0-1 0,5 1 1 0,0 1-1 0,3-3-3 15,5 1 4-15,1 0-9 0,3 2-2 0,15-4-6 16,0 1-7-16,-5 1-6 0,0-1-3 15,-1 0-4-15,3 3-2 0,1 0-5 0,3-2 0 16,-1 2-1-16,1 0 3 0,5 1 2 0,0 2-12 16,0 0-5-16,6 3 4 0,0 1 16 0,4 2-4 15,0 1 2-15,2 0 6 0,0 2 5 0,10 28 2 16,-1-16-3-16,0 1 4 0,-1 1 6 0,2 3-3 16,1 4 6-16,-1 1 0 0,3 0-1 0,-1-2 5 15,-1 5-2-15,2-4 7 0,-5-2 5 16,2 0 9-16,-1 2 2 0,-1 3 1 0,-1-4 2 15,3 7 1-15,-4-2 5 0,3 0-4 0,-3 2-2 16,1-2 3-16,-3 1 0 0,2 0-4 0,-1 3-3 16,-2-1-1-16,2-2-2 0,-5-6 3 0,2 3-3 15,-2-3-1-15,-2-4-1 0,3 1-1 16,-3-22 2-16,-2 5-2 0,2-1-2 0,0 0 1 0,-1 3-2 16,4-4 3-16,-5-3 12 0,2-1 12 15,0-3-1-15,-1-1 0 0,0-1-2 0,1-1-2 16,3-4 0-16,0 0-7 0,4-2-3 0,5-3-3 0,1-1-2 15,32-13-1-15,-10 4-3 0,-1-2-2 16,3 0 3-16,6 4-2 0,1-3 0 0,1 0-5 16,5 0 2-16,4 5-4 0,5-1-11 0,-2-1-10 15,5 1-10-15,7 3-16 0,-3-3-1 16,-2 5 2-16,-2 1 3 0,0-2 7 0,-1 1 4 0,-4-2 2 16,4 5-2-16,-1-1 8 0,-3-2-1 0,0 1 2 15,1 1 4-15,-1-3-2 0,-2 2 0 16,-1 3-1-16,-3-4-1 0,-6-1 1 0,2-1-1 15,-5 7 0-15,0-4 5 0,0-4-1 0,-7 3 9 16,0 0-9-16,-2-4 8 0,-4 3 4 16,2 0-2-16,-4-1-4 0,-18 4 18 0,4-2 10 15,3-1 9-15,-2-1 11 0,1 1 1 0,-2-1 3 0,-3-4 15 16,2 2 5-16,-3-4 1 0,-1-1 4 16,-2-1-6-16,1-1-6 0,-4-2-4 0,0-1-4 15,-1-2-4-15,-1-2-5 0,-3-2-4 0,0-37-4 16,-3 22 4-16,-1 1 4 0,-3-2-2 0,-1-2 5 15,2 0-6-15,-2-1 3 0,0 4-2 16,-2-4-4-16,-2 2-1 0,0 2-1 0,-2-4-1 16,-1-1 0-16,-3 3-4 0,-3-2 0 0,3 1 1 15,-2 2-7-15,1 1-1 0,-6-1-2 0,-2 0 0 16,3 4-4-16,-1-1-1 0,-3-2-3 0,1 3 0 16,0 1-2-16,2 0-16 0,3 4-26 0,1 1-26 15,0 3-26-15,5 3-51 0,10 17 14 0,-3-5-204 16,1 2-205-16,3-1 37 0,2 3-8 15,3 2-410-15</inkml:trace>
  <inkml:trace contextRef="#ctx0" brushRef="#br0" timeOffset="15345.1472">7869 5419 1496 0,'-2'0'238'0,"0"2"-28"16,0-2-13-16,2 0-21 0,2 0-17 0,2 0-18 16,6-4-14-16,3 3-16 0,5-2-6 0,32-1-13 15,-14 1-8-15,2 0-8 0,4 2-13 0,9-2-5 16,-1 0-5-16,6 1-7 0,0-3-4 16,-4 4-4-16,2-1-1 0,2 2-5 0,-2-2-6 0,-1 0-1 15,0-1 0-15,0 2-2 0,2 0-5 16,-3-2 0-16,-3 0-4 0,-4-2 0 0,-3 2-1 15,0-1-2-15,-3-1 1 0,-2 3-4 0,-3-3 2 16,-2 0 2-16,0-2-5 0,-20 6-1 16,5-2 0-16,2 0-1 0,1 2 2 0,-1-2-1 0,-1 1-1 15,-1-1 0-15,-3 0 3 0,-2 1 3 0,-1-1 11 16,-2 3 6-16,-1-4-1 0,-1 3 0 16,0-1-1-16,-1 0 6 0,-2 0 5 0,1-1 3 15,-2 0-3-15,1 0 3 0,-1-2-1 0,-1 1 1 16,0 0-2-16,-2 0-1 0,-2-6-2 0,-2 2-5 15,-2-3-3-15,-1 2-3 0,1 0-4 0,-5-1 2 16,3 2-7-16,-2 1 4 0,1-1-1 16,1 2-1-16,1 2-9 0,4-1-16 0,-3 3-10 15,5-2-4-15,-2 3 3 0,1-1 3 0,2 2 1 16,0 0 3-16,2 2 2 0,1-1-1 0,4 5 0 16,3 1 3-16,1 2 1 0,22 18 2 0,-25-20 1 15,0 3 1-15,3 3-1 0,18 21-2 0,-25-25 3 16,6 3 1-16,-3 1 0 0,0 2 0 0,0 0 4 15,-2 1 2-15,-2 0 0 0,-3-1 2 16,-3-2-18-16,-2 4-26 0,-3-3-32 0,-1 1-49 0,-20 17 11 16,9-16-175-16,-2-1-165 0,-4 0 36 15,1-3-106-15,3-2 45 0,9-7-368 0</inkml:trace>
  <inkml:trace contextRef="#ctx0" brushRef="#br0" timeOffset="17030.1188">12229 5129 1277 0,'-1'0'215'0,"1"0"-2"0,0 0-14 16,6 0-12-16,10 0-14 0,34-3-19 15,-11-1-8-15,9 1-16 0,6-3-11 0,6 0-15 16,2 0-11-16,2 0-12 0,4 2-8 0,1-2-6 15,5-1-5-15,-2 1-9 0,1 0-2 0,-3-1-8 16,-4 2-5-16,-3 0-2 0,-4 0-2 0,-5 0-3 16,-5 0-5-16,-5-1-2 0,-7 3-2 0,1-2 4 15,-7 2 1-15,-21 2 2 0,6-1 1 0,1 1 5 16,-2-2-1-16,-1-1-5 0,-1-1-1 16,-5-1-3-16,2 0-3 0,-3 1-3 0,-5-3-3 15,1 2-3-15,-1 2 1 0,0-2-3 0,-2 2-1 16,0-1-5-16,0 1-10 0,0-1-19 0,0 2-25 15,2 0-28-15,-2 2 3 0,1 1 7 16,1 0 7-16,2 0 9 0,-2 1-1 0,0 2 8 16,4 3 6-16,-2 0 0 0,2 0 5 0,-1 3 4 0,1 0 17 15,-2 0 16-15,-1-1 38 0,-3 1 2 16,0 1 2-16,-3 2-3 0,-4 0-6 0,-2 0-2 16,0 0-22-16,-24 17-28 0,15-14-40 0,-4 2 5 0,0-2-164 15,-1-5 20-15,13-3-349 0,-1-2 42 16,-3 1-385-16</inkml:trace>
  <inkml:trace contextRef="#ctx0" brushRef="#br0" timeOffset="18080.1961">14354 4842 1127 0,'-4'0'172'0,"0"0"-18"16,0 2-16-16,-3 1-13 0,0 1-12 0,-4 2-5 16,3 3-17-16,0 0-9 0,-3 1-9 15,3 0-6-15,2 2-11 0,0 0-3 0,1 0 13 16,2-1-12-16,1 3-7 0,-1-3-4 0,3 0-4 0,3 2-6 15,-1-1-3-15,1-2-1 0,4 0-4 16,1-1 1-16,2-2 1 0,1-1-4 0,-1-1 1 16,2-4 0-16,1-1 6 0,1-1-2 0,1-4 13 15,-3-1 9-15,3-2 13 0,-1-1 10 16,-2 0 9-16,-2-3 11 0,-1 0 2 0,-1-1 8 0,0 0 1 16,-1 0-7-16,-5-2-5 0,1 0-3 15,-3 1-4-15,-2 0-13 0,-1 0-8 0,-3 0-9 16,0 1-7-16,-3 1-17 0,-1 2-10 0,0 1-14 15,-3 2-16-15,1 1-25 0,1 2-51 0,-1-1-45 16,-1 4 14-16,5-1-133 0,0 2-50 0,0 2-83 16,3-1 30-16,2 1-158 0,0-1-403 0</inkml:trace>
  <inkml:trace contextRef="#ctx0" brushRef="#br0" timeOffset="18330.2974">14569 4604 1668 0,'6'-9'325'0,"-3"3"-39"15,2 1-33-15,-3 2-31 0,3-2-28 0,-2 4-20 16,-2 1-12-16,1 0-15 0,0 3-13 0,0 4-15 16,1 6-9-16,1 3-12 0,-2 4-6 15,1 0-8-15,-3 4-11 0,5 37-15 0,-5-46-6 16,0 38-15-16,-2-16-13 0,2 1-11 0,-2 0-19 15,1-1-13-15,1-2-11 0,0-20-17 0,-2 6-18 16,1 4-25-16,1-2-24 0,0 1 11 0,0-1-128 16,0-2-52-16,0-1-74 0,0-2 29 0,0-2-175 15,0-3-418-15</inkml:trace>
  <inkml:trace contextRef="#ctx0" brushRef="#br0" timeOffset="18764.8819">14723 5029 1197 0,'2'-3'228'0,"2"0"-7"0,-2 2-23 0,-1 1-20 0,0 3-16 16,3 0-16-16,-4 1-13 0,4 3-14 16,-2 5-13-16,2 0-12 0,-2 1-12 0,0 0-6 15,2 2-6-15,-2-2-8 0,1 1-7 0,-1-1-6 16,2-1-5-16,-1-2-3 0,-2-3-3 15,1 2 5-15,0-3 8 0,-2 0 22 0,0-2 16 0,0 1 21 16,0-2 11-16,0 0 13 0,0-2-11 16,0 0-15-16,0-1-7 0,0 0-15 0,-2-2-8 15,-1-1-13-15,0-5-7 0,1-1-11 0,-3-3-8 16,1-4-14-16,4 0-10 0,-1-6-4 16,1-1-8-16,5-35 0 0,-2 26-2 0,4-2 1 0,2 5-1 15,-6 17-4-15,0-4-3 0,4-2 0 0,-1 2-6 16,0 1-3-16,0 1-8 0,3 0 0 15,-2 4 0-15,-2 2 2 0,1 1-2 0,3 3-1 16,-4 1 3-16,-2 3 2 0,3 0 4 0,-3 3 0 16,-2 0 3-16,1 1 2 0,-2 4 1 0,0 2 2 15,-2 2 4-15,1 1-8 0,-2 3-4 0,-1 0-21 16,-1 2-14-16,-2 1-22 0,-1-1-31 0,-1 1-43 16,-11 25 14-16,7-22-293 0,7-12 32 15,0 4-134-15,-3-1 35 0,1 1-375 0</inkml:trace>
  <inkml:trace contextRef="#ctx0" brushRef="#br0" timeOffset="19501.5513">14316 5872 1457 0,'0'-1'294'0,"3"1"-29"0,-3 0-29 15,2 0-22-15,-2 1-23 0,2 4-20 0,0-1-17 16,1 6-14-16,-3 2-19 0,1 1-10 16,1 0-12-16,1 2-11 0,-1-2-8 0,0 1-9 15,0-3-6-15,-2 1-8 0,0-2-1 16,0-1-5-16,0-1 2 0,0-2 3 0,2-1 11 0,-2 0 20 15,0-2 8-15,0 0-10 0,0-2-11 0,0-1-8 16,0 0-8-16,0-3-6 0,0-3-6 16,1-4-4-16,-1-5-2 0,1-2-8 0,-1-1-5 0,2-3 1 15,-2 1-7-15,2-1-3 0,0 2-1 0,1 0-5 16,-1 0 0-16,-1 3-8 0,1 0-3 16,-2 2-8-16,5 3-13 0,-3 2 1 0,0 1 3 15,0 3 2-15,2 0-1 0,0 2 0 0,2 0 2 16,-2 3 1-16,6 0-1 0,2 0-1 0,-2 2-2 15,2 2-4-15,0-1-1 0,-2 1-2 0,0-1-2 16,-1 2 3-16,-3-2-2 0,3-2 2 16,-6 2 5-16,2-1 6 0,-1-1 5 0,0 1 7 15,0-1 4-15,-1-1-4 0,-1 0 0 0,1 0-1 16,-1-1-5-16,0-2-2 0,1-5 1 0,4 1-1 16,-2-5 0-16,2 0-1 0,1-2 0 0,-1-1-1 15,3 0 1-15,-2-1-3 0,1 3 4 0,-2 0-2 16,3 1-1-16,-1 0-3 0,-3 3 0 0,4 2 2 15,-1 0 2-15,-3 2 2 0,2 2 6 16,-2 3-2-16,1 0-2 0,-4 3 4 0,4 0 1 16,-1 6 3-16,-2 3 0 0,2 2 0 0,-4 3 1 15,3 0-2-15,-3 2-7 0,0 3-14 0,0 0-19 16,-2 1-23-16,0 0-23 0,0-1-25 0,0 0-41 16,0 0 13-16,3 0-213 0,0 0 28 15,-1-4-208-15,5 0 43 0,-4-7-414 0</inkml:trace>
  <inkml:trace contextRef="#ctx0" brushRef="#br0" timeOffset="20085.0331">14875 5828 1631 0,'-3'1'271'0,"2"1"-34"0,-5 4-28 16,0 3-21-16,0-1-19 0,3 3-21 0,-2-1-22 15,3 2-20-15,-1 0-15 0,3-1-19 16,3 1-15-16,-1-2-17 0,3 4-17 0,0-4-6 16,3 0-1-16,1-1-4 0,3-2 0 0,-2-1-3 15,0-1 1-15,1-2 2 0,-1 0 10 0,-2-3 15 16,2 0 7-16,0-3 29 0,0-2 3 0,-4-1 8 16,0-1 5-16,-2 0 4 0,0-2-11 15,-4 0-4-15,0-3-2 0,0 0-4 0,-4-1-8 0,0-1-1 16,-2-3-5-16,0 1 0 0,-1 1 0 15,1-1 0-15,-1 3-4 0,2 0-7 0,-2 1-8 16,4 2-11-16,0 1-16 0,-1 2-6 0,4 1-1 0,0 0-4 16,2 3 1-16,1 1-2 0,0 2 2 15,6 0 2-15,1 3-5 0,0 2-5 0,1 1 0 16,2 0 2-16,-1 2-3 0,0 1 0 0,1 0 0 16,-1 0 0-16,0 1 2 0,0-3 4 0,-4 1-1 15,1-1-2-15,-1 1 4 0,-1-3 4 0,-1 0 3 16,-2-2 5-16,2 0 6 0,-4-2-4 15,3-1-5-15,-1 0 0 0,-1-3-1 0,4-1-1 16,-1-4-2-16,2 0-1 0,-4-3 1 0,5 1-2 16,-1-3 2-16,1 1-5 0,-4-1-2 15,4 1-2-15,-1 2 2 0,-2-1-5 0,0 3-1 0,-1 0-12 16,0 2-8-16,-2 2-3 0,3 0 2 16,-5 2 2-16,4 2 4 0,-3 0 3 0,1 2 3 15,-1 1 2-15,1 1 3 0,-3 0 4 0,4 7-17 16,-1 0-11-16,-1 3-14 0,2-1-15 0,-2 2-23 15,0-1-19-15,0 2-52 0,2 1 14 0,-2-1-108 16,0 0-50-16,3-3-97 0,-3 0 30 0,2-2-122 16,-4-4-420-16</inkml:trace>
  <inkml:trace contextRef="#ctx0" brushRef="#br0" timeOffset="20244.0852">15406 5824 1499 0,'1'-2'305'0,"-1"2"-32"16,1 0-31-16,-1 2-27 0,0-1-23 0,0 2-21 15,0 1-24-15,1 1-19 0,1 1-24 0,0 4-27 0,1 0-28 16,-1 1-32-16,0 0-76 0,0 3 4 16,2-1-135-16,0-1-60 0,-2-4-76 0,1 3 28 15,-2-4-647-15</inkml:trace>
  <inkml:trace contextRef="#ctx0" brushRef="#br0" timeOffset="20399.2473">15482 5772 1824 0,'2'-15'322'16,"-2"1"-38"-16,0 2-34 0,0 0-39 16,0 2-46-16,0 1-58 0,0 2-60 0,0-1-4 15,0 1-278-15,0 1-198 0,-2 1 32 0,2-3-69 16,0 2 31-16,0 0 26 0,0-1 9 0</inkml:trace>
  <inkml:trace contextRef="#ctx0" brushRef="#br0" timeOffset="20632.5544">15609 5354 506 0,'3'-10'492'0,"1"1"-82"15,1 3-57-15,-5 1-46 0,3 0-31 16,0 0-22-16,-2 4-11 0,0 1-19 0,-1 3-23 15,0 1-21-15,0 7-19 0,0 4-16 0,-1 2-16 16,0 4-12-16,-2 2-9 0,0 38-15 0,1-22-8 16,-1 3-24-16,3 1-15 0,-4-4-23 15,4 1-17-15,-2-2-19 0,2 0-19 0,0-22-18 0,0 36-23 16,4-18-28-16,-4-21-49 0,2 6 12 16,0 0-198-16,1 0-83 0,0-1 33 0,0-3-116 15,-1-2 40-15,0-3-314 0</inkml:trace>
  <inkml:trace contextRef="#ctx0" brushRef="#br0" timeOffset="21267.0598">15602 5844 1833 0,'0'-10'313'0,"0"1"-43"16,0-1-29-16,4-2-29 0,0-1-22 0,5 1-27 16,1 0-23-16,0 2-25 0,6 0-27 0,-1-1-44 15,2 3-28-15,-1 0-28 0,-2 1-26 16,3 1-22-16,-2 0-18 0,-3 2-12 0,4-1-4 15,-7 2 8-15,1 0 7 0,-1 0 15 0,1 2 31 16,-4-2 24-16,-2 2 27 0,-2-1 12 0,2 2 3 16,-1-1 4-16,-3-1 5 0,0 2 3 0,0 0 7 15,0 0 7-15,-2 0 5 0,-1 2 5 16,-4 2-2-16,-3 2-8 0,3 0-3 0,-3 1-8 16,1 2-5-16,0 1-6 0,0 1-6 0,2-1-6 0,-1 2-5 15,1-1-4-15,3 0-7 0,3-1-8 16,0 0-4-16,1-1-8 0,2 1-5 0,-2-1 3 15,7 0-2-15,-1-2-2 0,0 1 8 0,4-1-3 16,1-3 2-16,-1-1 3 0,3-1-1 0,-1-2 7 16,2-2 10-16,-1-1 6 0,-1 1 7 0,1-4 13 15,-3 0 7-15,0-3 11 0,1 0 8 0,-3 0 1 16,-1-2 13-16,-2 0 5 0,2-1-3 16,-7 1-4-16,3-1-7 0,-3 2-5 0,0 1-5 15,-3-3-7-15,3 0-3 0,-3 2-6 0,1 1-5 0,-2 0-7 16,4 3-17-16,0 1-22 0,-2-1-18 15,2 1-11-15,0 2 2 0,0 0 3 0,2 0 4 16,2 1 7-16,1 0-3 0,-2 2 4 0,8 0 4 16,1 3-7-16,1 3-3 0,-1 0 4 0,1 3-3 15,-1-1 5-15,0 3 1 0,-2 0 3 0,1 3 1 16,0-1 3-16,-3 2 4 0,-1-2 1 16,0 0 7-16,-2 0 11 0,1-1 9 0,-4-2 10 15,2 0 12-15,-2-3 11 0,-1-2 8 0,0 1 11 16,-1-1-5-16,2-1-3 0,-2-1-6 15,0-1-9-15,0-1-1 0,0-1-4 0,-2 0-6 0,2 0-6 16,0-3-5-16,0 0-6 0,0-3-10 0,2-3-6 16,5-2-8-16,0-4-18 0,15-22-13 15,-17 27-16-15,2-3-21 0,3-2-26 0,0 0-38 0,0 1-52 16,-3 0 19-16,3 3-248 0,-2-1 33 0,-1 2-155 16,-3-1 31-16,-4 4 56 0,2 0-329 15</inkml:trace>
  <inkml:trace contextRef="#ctx0" brushRef="#br0" timeOffset="44351.0836">9952 2737 1069 0,'3'0'202'0,"-1"0"-19"0,1 3-14 0,1 0-15 16,1 4-3-16,1 4-7 0,0 2-9 0,-2 2-8 0,3 2-9 15,-2 4-9-15,0 0-11 0,1 0-7 16,-3 0-6-16,0 1-9 0,1 0-8 0,-1-1 1 16,0-2-9-16,2 1 0 0,-3-3-6 0,0-1-1 15,2 1 6-15,-2-3 23 0,0-2 17 16,0-2 12-16,0-1 14 0,-2-3-9 0,0-1-13 16,0-2-11-16,0-3-7 0,0 0-11 0,0-1-8 15,-2-7-6-15,0-4-8 0,-1-6-7 0,0-2-5 16,-1-4 0-16,2-38-10 0,2 24-4 0,-3-4-5 15,3 4-3-15,0 22 4 0,0-5-8 0,3-2 0 16,-2-1-4-16,0 2-2 0,1 0-5 16,0 3-3-16,0 1-2 0,-1 4 1 0,2 2-1 15,1 5 0-15,-1 1-1 0,0 3 0 0,3 3 2 16,1 4-1-16,-1 2 3 0,2 4 1 0,3 2 4 16,-5 1-4-16,4 2 0 0,-1 1-1 0,-1 0 3 15,2 2-1-15,-1 1 1 0,-1-3-3 0,0 2 1 16,2-3 0-16,-4-1 2 0,1 0 6 0,-2-3-5 15,-2-2 5-15,1-1 1 0,1-1 2 0,-2-3-2 16,1-1-1-16,-1-3-2 0,1-1-3 16,-1-6-1-16,2-2-1 0,0-5-1 0,0 0-7 15,2-4 0-15,9-26-4 0,-14 31 3 0,5-3-4 16,-2-1 0-16,2-2-1 0,-3 3-1 0,2 0-5 16,0 3-3-16,-2 1 0 0,1 2 3 0,1 2 0 15,-2 2 1-15,0 4 3 0,1 0 2 0,-2 2 3 16,3 6-1-16,0 4 3 0,-3 2 1 15,3 3 1-15,-3 1 6 0,-2 3-4 0,3 0 0 16,-2 3 3-16,-2 0 1 0,1 2-3 0,-1-1-16 0,0 1-32 16,0-1-29-16,-1 1-31 0,1-2-42 15,0-2 15-15,0 1-121 0,3-1-55 0,0-3-134 16,-1-1 35-16,3-3-100 0,-1-2-399 0</inkml:trace>
  <inkml:trace contextRef="#ctx0" brushRef="#br0" timeOffset="45251.9909">10420 2862 1425 0,'4'-3'252'0,"-2"1"-33"0,2-5-24 0,4 2-20 15,1-3-16-15,5-1-17 0,-2 2-15 16,-1-2-12-16,3-1-11 0,-2 1-11 0,1-1-10 15,-1 0-5-15,1-1-9 0,-1 1-4 0,-3 0-4 16,-1-2-10-16,0 0 0 0,1 0-5 0,-2 1 2 16,-4 0 6-16,3 1-5 0,-4 1 6 0,0 2-5 15,-2 0-3-15,0 1-5 0,0 1-8 0,-2 2-2 16,0 0-1-16,-2 2-1 0,-1 1 4 16,-2 1-1-16,-3 2-1 0,-1 3-1 0,-2 2-2 15,1 0-3-15,2 3-1 0,-3-1-3 0,5 2-1 0,-3 2-2 16,6 1-2-16,-2 1-2 0,1 0 1 15,2 1 0-15,2-1-4 0,2 1-12 0,1 0 0 16,0-3-1-16,3 1-1 0,-1 0-7 0,4-2-4 16,-1-3 0-16,1 1-4 0,1-3-2 0,0-2 7 15,0-1-4-15,-1-2 3 0,1-3 0 0,0 0 2 16,1-1 0-16,1-4 1 0,0-3 4 16,0 1 1-16,1-3 6 0,1-1 4 0,-3 2 5 15,0-3 1-15,-2-1 4 0,-1 0 5 0,1 2 3 16,-1-1 4-16,0 2 2 0,0 1 0 0,-4 1-1 15,2 2-6-15,1 1-6 0,-3 0-1 0,-1 2-10 16,3 0-2-16,-3 2 1 0,1 1 0 16,0 0-2-16,0 0 2 0,1 3 0 0,-3 1 0 15,3 1 0-15,-3-1 0 0,4 0-1 0,-1 5 1 0,2 0-2 16,-1 0 1-16,-1 0 1 0,1-2-8 16,-2-1 0-16,4 0 0 0,-2 0 0 0,-3-3 4 15,0 1 3-15,3-2 1 0,-1-1-2 0,-3 0-2 16,6-1 1-16,-3 0-2 0,0-1 4 0,1-2-5 15,2-3 0-15,1-3 1 0,-1-1 0 0,2 0 0 16,-2-1-1-16,1 0 2 0,0-1 0 0,0 0 5 16,-3 0 5-16,0 4-4 0,3 0 1 0,-6 1-6 15,3 2-1-15,-1 1-5 0,-3 0-3 16,4 2 2-16,-4 1-2 0,2 1 2 0,-2 0 2 16,1 3 1-16,0 0 2 0,-1 1 0 0,2 2-1 15,-2 4 2-15,2 0 0 0,0 1 2 0,1 1-2 16,-1 1 0-16,-1 0-1 0,1-1 0 0,3 0-3 15,-3-2 1-15,2 1-1 0,-2-5-5 16,2 2 1-16,-2-4 0 0,2 1 4 0,-2-1 0 16,2-1 1-16,0-2-1 0,1-1 1 0,-2-1 0 0,0-2 1 15,4-1 0-15,2-4 1 0,0-1-1 16,-1-2 1-16,0-4-1 0,2 0-2 0,1-1 0 16,-3 0 2-16,1 1 0 0,-1 1 2 0,2-1 1 15,-4 2 5-15,1 1 0 0,-1 2-2 0,-2 1-4 16,2 0-4-16,-4 2-2 0,0 2 2 0,0 4 1 15,1 1 3-15,-3 1 1 0,0 2 3 16,0 1 0-16,0 7 2 0,0 2-2 0,-5 2 0 16,3 2 1-16,0 1 0 0,-2 1-6 0,2 2-9 15,0-1-13-15,0 1-21 0,1-2-19 0,0 1-21 16,1-2-56-16,0 0 14 0,2 0-94 0,0-4-37 16,2 1-44-16,1-1-101 0,0-5 31 0,2 0-133 15,1-2-329-15</inkml:trace>
  <inkml:trace contextRef="#ctx0" brushRef="#br0" timeOffset="46252.074">11195 2740 1719 0,'-4'2'290'16,"2"1"-32"-16,-2 4-25 0,0 2-26 0,-1 1-20 15,1 3-22-15,1 2-15 0,0 0-15 16,-1 1-15-16,2 0-14 0,2 0-17 0,0-1-10 16,0 2-16-16,2-5-13 0,2-1-12 0,-1 0-18 15,0-2-8-15,1 0-11 0,-1-3-6 0,3-3-9 16,-2 0-4-16,2-2-1 0,0-1 1 0,1-3-1 16,1-1 3-16,-1-2 2 0,1-3 1 0,2-1 3 15,-2-2 1-15,0-1 10 0,-3-2 7 16,0 1 8-16,0 0 8 0,-1 0 10 0,-2-1 7 15,-2 2 4-15,0-1-3 0,-2 3-8 0,-2-1-5 16,-1 2-2-16,0-1-1 0,-2 4-4 0,-1 0-1 16,2 1-4-16,0 1-1 0,-1 2-4 0,2 0 1 15,2 2-4-15,-3-1-2 0,2 2-4 0,2-1-9 16,-2 1-18-16,4 0-9 0,-3 0 0 16,3 0 0-16,0 1-2 0,-4-1-2 0,4 0-2 15,0 2-1-15,0-2 2 0,2 0 5 0,0 0 3 16,1 0 4-16,-3 0 4 0,2 0 3 0,2-2 0 15,-2 1 4-15,2-2 2 0,-2 0 2 0,1-1 7 16,2-1 6-16,0-1 0 0,-1-2 18 16,0 0 4-16,-2 1 4 0,2 0 5 0,-2 1 6 0,0-2 8 15,-1 2 0-15,0 2 0 0,-1-2-4 0,0 0-5 16,0 2-4-16,-2-1-4 0,0 3-4 16,0-1-2-16,-2 0-4 0,1 0-3 0,0 0-3 0,-2-2-1 15,-2 1-3-15,4 2-2 0,-1 0-4 16,-1-1-11-16,4 1-27 0,-3 1-8 0,2 1 2 15,2 0 3-15,0 0-2 0,4-2-3 0,-2 2 2 16,2 0-1-16,2 0 6 0,-2 0-4 0,3 0 2 16,5 0 0-16,0 2 2 0,0 1 3 0,-1 1 4 15,3 2 2-15,-2 1 2 0,-2 2 5 16,0 0 0-16,-2 1 2 0,2 0 7 0,-6 1 6 16,1 2 6-16,-1-1 2 0,-1-1 1 0,2 3 0 15,-1 0 1-15,-4-2-1 0,3-2-1 0,-3-1 1 16,0 0-2-16,1-3 1 0,1 0 4 0,0 0-2 15,-2-2-2-15,0-1-7 0,4 0-12 0,-4-1-14 16,3-1-1-16,-2-1 3 0,2-1-3 0,3-5 7 16,0 0 2-16,3-3 4 0,0-1-2 15,0-2 1-15,2 0 4 0,-3 0 10 0,2 2 12 16,-1 0 13-16,-4 1 11 0,2 2 1 0,-2 1 1 0,0 0-6 16,-1 1-4-16,-2 2-1 0,-2 2 4 15,4 1 7-15,-2 0 0 0,-1 0-5 0,0 1-1 16,-1 1-2-16,0-1-4 0,1 4-1 0,-1-2-3 15,2 1-1-15,-1 1 0 0,-1 0-5 0,4 0-2 16,-3 1-3-16,1-2-4 0,0 1-7 0,3-1-2 16,-4-1 4-16,7 3 1 0,-2-3 2 0,1-2 0 15,1-1 0-15,4-3-1 0,-1-3 0 0,1 1 0 16,-1-3 0-16,1-2 5 0,-2 0 13 16,3-1 13-16,-3 1 14 0,-1 0 11 0,1-1 13 15,-2 3 10-15,0 0-4 0,-2 2-10 0,-3 1-10 16,1 0-10-16,-2 2-5 0,1 3-3 0,-2 0 2 15,-1 3 3-15,-1 6-1 0,-4 3-6 0,-12 30 0 16,5-6 0-16,-3-1-2 0,-2 2 0 16,2-2-6-16,0 5-1 0,-4-4 1 0,6 3-1 0,-3-3-6 15,6 2-24-15,2-2-23 0,-1 1-50 16,-1-3-34-16,2-1-42 0,-1 2 13 0,3-5-192 16,4-18-157-16,-3 4 39 0,0 1-101 0,-2-1 44 15,2-3-396-15</inkml:trace>
  <inkml:trace contextRef="#ctx0" brushRef="#br0" timeOffset="47236.2898">10291 1887 1260 0,'4'-3'256'0,"-3"-1"-19"16,1 1-5-16,-2 0-25 0,0 0-23 16,0 0-22-16,0 0-18 0,-3 0-17 0,-1 1-14 0,2 2-11 15,-8-1-9-15,-3 2-10 0,1 2-7 0,-28 12-6 16,12-3-9-16,1 1-5 0,2 2-4 15,2 1-4-15,1 1-7 0,-3-3-3 0,18-6-2 16,-5 0-7-16,0 2-3 0,0 2-7 0,2 0-19 16,3 0-4-16,0-1-5 0,7 0 5 15,0 0-1-15,2 2 2 0,3-1-2 0,3 2 0 0,3-1 3 16,16 20-1-16,-10-13 1 0,5 2 0 16,-7-3 0-16,-8-10-1 0,14 19 3 0,-15-19 0 15,2 1 4-15,1 2 6 0,-1 0 9 0,-1 0 8 16,-4-1 7-16,2 0 17 0,-3-3 7 0,-2 4-3 15,-4-1-4-15,-2-1-5 0,-5 0-5 0,3-1-3 16,-7 1-2-16,1-1-5 0,-1-2-4 0,-1 1-2 16,1-1-11-16,-3 0-59 0,1-1-32 15,2 0-41-15,1-2 11 0,3 0-191 0,-1-3-98 16,2-1 31-16,5-3-181 0,2 0 43 0,1-1-321 16</inkml:trace>
  <inkml:trace contextRef="#ctx0" brushRef="#br0" timeOffset="47603.447">10266 2256 1352 0,'5'-1'229'0,"-1"1"-24"0,0-2-23 0,-2 1-16 15,2 0-11-15,1-1-12 0,-2-1-17 0,4 0-13 16,0-3-9-16,3-1-8 0,-3 1-10 0,1-3-9 15,1 0-8-15,-1 1-7 0,0-3-8 0,-1 1-3 16,-1 1 8-16,0-2 11 0,-4 5 18 16,3-3 7-16,-5 2 2 0,1 2-9 0,1-1-10 15,-2 3-7-15,0-1-11 0,-2 2-7 0,1-1-6 16,-4 3-3-16,1 0-4 0,-4 3-2 0,-2 3-1 16,-2 0-2-16,0 1-2 0,0 2-2 0,0 1-1 15,0 1-2-15,1 1-3 0,1-1 1 0,1 3-3 16,3-1-5-16,-3 0 2 0,4 0-3 15,1-1 0-15,1 0 2 0,3 0 0 0,2-1-3 0,1 0-10 16,4 0-2-16,3-2-12 0,0-1-11 0,2-3-14 16,5 0-34-16,0-2-25 0,5-2-28 15,-4-1-33-15,3 0 14 0,0 0-106 0,0-3-47 16,-3 0-56-16,3-1-136 0,-3-2 35 0,-1 0-496 16</inkml:trace>
  <inkml:trace contextRef="#ctx0" brushRef="#br0" timeOffset="48570.7322">10641 1956 1648 0,'-12'9'270'0,"-21"19"-26"16,14-9-26-16,2 0-23 0,-1 2-21 0,1-2-23 16,11-10-13-16,-2 4-15 0,0 1-13 0,-1 2-10 0,3 0-11 15,0-2-9-15,0 3-6 0,3-3-6 16,-1 0-5-16,4-2-8 0,0 1-11 0,4-4-8 15,-1 2 0-15,3-3-7 0,0-2-5 0,0-1-6 16,4-2-5-16,3-1-9 0,-3-2-1 16,5-3-2-16,-3-2-4 0,3-1-1 0,1-1 2 15,0-2 1-15,-1 0-1 0,-1 0 4 0,1 0 9 16,-5 1 16-16,1-1 23 0,0 1 3 16,-3 3 4-16,-3-1 0 0,0 3-7 0,1-1-4 0,-3 1-7 15,0 1-5-15,-1 0-6 0,0 2-2 0,-2 0-4 16,0 0-2-16,0 0-3 0,0 2-2 15,0 0-4-15,0 1-10 0,0-2-11 0,0 2-10 0,0 2 0 16,2-3 0-16,-1 2-12 0,1 1-1 16,3 1-2-16,0-1 0 0,1-1 3 0,4 0 2 15,-6 0 5-15,1-2 4 0,1 1 4 0,-3-1 4 16,0-1 4-16,1-1 7 0,-1 1-1 0,-2-1 5 16,1 0 1-16,0-2 12 0,0 0 5 15,0-1 5-15,-2 0 3 0,0-1-2 0,0 0 3 16,0-1-4-16,-2 1-2 0,0-3 2 0,2 2-3 15,-2-1-4-15,0 0-1 0,1-3 1 0,-2 1-3 16,-1-1-5-16,4 1-1 0,-2 2-4 0,1 1-12 16,1 0-1-16,0 2 1 0,0 0 1 15,1 1-1-15,1 2 3 0,3 0-1 0,-3 0 2 16,3 0-1-16,0 2 7 0,0 1-5 0,2 0-2 16,1 0 3-16,2 2 0 0,-1 0 2 0,1 1-2 15,2 0 1-15,-5-1 0 0,1-1-1 0,-1-1-2 16,0-2 3-16,-4 0 4 0,3 1 5 0,-4-2-5 15,2 0 0-15,2 0-1 0,-4-2 1 16,5-2 1-16,0-1-1 0,3-1-3 0,-5-2-1 16,2 0 2-16,1-1-1 0,-1-1-1 0,0 2 2 15,-4 1 0-15,2-1 4 0,0 2-3 0,-3 2 1 16,2 0-4-16,-2 1-1 0,0-1-6 0,0 3-4 16,-2-1 1-16,2 2-1 0,0 0 5 0,0 0 0 15,-1 2 3-15,-1 1 0 0,0 2 3 16,0-1-3-16,0 0 1 0,1 2-9 0,-1 0-20 15,4 3-18-15,-1 1-24 0,1 2-30 0,1-2-23 16,0 1 11-16,3-1-124 0,-1-2-50 0,5-1-51 16,1-1-110-16,-1-3 34 0,2-1-553 0</inkml:trace>
  <inkml:trace contextRef="#ctx0" brushRef="#br0" timeOffset="48972.4769">11226 2038 1408 0,'-3'0'278'0,"-2"2"-14"0,-3 1-18 16,-5 2-22-16,1 0-21 0,2 2-23 16,-3 3-20-16,1 0-15 0,2 2-18 0,0-2-12 15,0 1-14-15,3 2-15 0,0-2-26 0,3 1-17 16,0-4-11-16,0 2-14 0,4-3-16 0,0 0-11 16,0-1-3-16,4-1-9 0,-4-1-8 0,5-1-6 15,-2-1-4-15,2-2-4 0,1 0 1 16,0-2 7-16,2-1 1 0,3-3 6 0,-1-2 3 0,0-1 9 15,0-7 3-15,-1 2 11 0,1-3 6 16,-2-2 7-16,9-28 6 0,-13 36 0 0,7-29 6 16,-7 27 12-16,-1-5 17 0,0-1 14 0,-1 0 18 15,0 0 6-15,0 0 1 0,-2 2 1 16,0 3-6-16,0 3-11 0,0 2-8 0,0-1-10 16,0 3-10-16,0 1-5 0,0 2-4 0,0 3 2 15,-2 1-7-15,2 1 1 0,-4 5-6 0,-2 2 1 16,4 5-6-16,-3-1-1 0,1 5-1 0,3 1 1 15,-2 0-7-15,-1 3-1 0,2 1-35 16,2 0-14-16,0 2-15 0,0-2-22 0,2 2-22 16,2-2-28-16,-3-2-30 0,2 0 15 0,1-1-108 15,3 0-37-15,-3-3-52 0,4-3 26 0,2-1-220 16,-1-3 31-16,2-3-293 0</inkml:trace>
  <inkml:trace contextRef="#ctx0" brushRef="#br0" timeOffset="49838.9098">11388 2093 1683 0,'-9'5'264'0,"0"0"-31"0,0 1-25 16,-1 2-23-16,2-1-20 0,-1 1-20 0,3 2-15 16,0-1-18-16,0-1-26 0,1 1-19 0,1 0-20 15,4-4-11-15,-2 3-21 0,2-3-9 0,0 1-9 16,0-2-8-16,2-2-10 0,0 1-14 15,2-1-4-15,-1-2-3 0,0 0 3 0,2 0 7 16,-1-2 0-16,4-2 1 0,-1-1 3 0,1-3 2 16,1 0 4-16,-2 0 12 0,1-1 23 0,-3-2 17 15,1 2 17-15,0-2 16 0,-4 4 8 0,2 0 12 16,-2 1 1-16,2-1-7 0,-1 3-6 0,-3 1-8 16,3 1-5-16,-3-1-11 0,0 1-5 15,0 2-4-15,0 0-3 0,0 0-1 0,0 0-3 16,0 2-4-16,0 1 0 0,-1 1-7 0,1 0 1 15,-2 0-4-15,2 1-3 0,0 1-2 0,0 1-7 16,0-1-9-16,0 0-5 0,2 0-1 0,-1 2-1 16,3 0 2-16,1 0 1 0,-1-3-1 0,-2-1 1 15,2 1-2-15,-2-3 4 0,3-2 0 16,-2 0 0-16,2 0 2 0,-1-4 0 0,-1 1 3 16,0 1-1-16,1-2 1 0,1-4-1 0,0-1 0 15,0 1 3-15,0-4 4 0,-2 1-2 0,1 3 2 16,1-2-1-16,-4 3-5 0,3 0-2 0,-1 3-3 15,-2-1-9-15,0 0 2 0,2 4 0 0,-3 1 4 16,4 0 1-16,-3 0 5 0,1 0 2 16,0 3 0-16,3-2-1 0,-4 3 2 0,3 0-1 15,-2 1 1-15,1-2 0 0,-1 1 3 0,1 1 0 16,0 0-1-16,-1 0 0 0,0-1-3 0,0-1-1 16,1 0-5-16,0-1 1 0,-1 3-3 0,0-3-3 15,1 1-9-15,-1-3-5 0,1 0 1 16,1 0 3-16,-1-2 1 0,1-1 1 0,2-3 5 15,2 1 1-15,-1-3 2 0,-1 0 7 0,0 0 12 16,1-1 13-16,-4 1 16 0,1 3 16 0,-1 1-1 16,-1-1-6-16,-1 2-6 0,1 0-7 15,-2 0-3-15,3 1-2 0,-3 2 2 0,0 0 0 0,0 2-1 16,-3-1-3-16,3 3 0 0,-2 0-3 16,1 1-3-16,-1-1-1 0,1 1-1 0,-1 2-2 15,0-1 2-15,0-1-4 0,2 2-7 0,0 0-6 0,0-1-6 16,0-1-9-16,0 1 0 0,0-1 3 15,0 1 5-15,0-2 4 0,2-1-3 0,2-2 2 16,-1 1 0-16,0-2 0 0,2 0 0 0,3-4 3 16,1-2-2-16,1-2 0 0,0-2-1 0,0 0 1 15,1-1 1-15,-1-2 4 0,0 1 9 0,-1 1 8 16,-1 0 7-16,0 1 5 0,-1 1 2 0,-2 3-7 16,0 0-5-16,-1 2-8 0,-1 0-3 15,0 2 2-15,-3 2 6 0,0 2 5 0,0-1 1 16,0 4 1-16,-3 3-3 0,0 3 0 0,-1 1-2 15,-3 7 1-15,3-2-5 0,0 0-10 0,0 4-26 16,0-1-25-16,2 2-36 0,0-2-47 0,2 2 11 16,0-1-176-16,0-2-120 0,0 2 32 15,2-1-171-15,-2 1 43 0,2-4-379 0</inkml:trace>
  <inkml:trace contextRef="#ctx0" brushRef="#br0" timeOffset="51506.885">11901 1599 935 0,'-14'0'186'0,"-4"0"-16"0,-1 0-8 15,-3 0-18-15,0 1-6 0,-30 5-10 0,17-3-6 16,4 3-7-16,-7-3-3 0,1 3-3 0,0 0-3 16,0-1-3-16,-7 3 0 0,2-1-10 0,-4 1-8 15,2 0-9-15,0 2-7 0,-3-2-4 0,3-1-10 16,1 5-3-16,-3-2-5 0,1-2-5 0,-2 1-5 16,0 2-3-16,-2 0-5 0,0-3 0 15,3 4-2-15,0-1-5 0,1-3 1 0,-1 0-4 0,5 2 1 16,1 0-4-16,-1-2-1 0,1 0-1 15,0 1-3-15,-1-1 2 0,3 2-3 0,1-3 1 16,0 0-3-16,2-2-1 0,4 1-1 0,-1 0 1 16,2-3-1-16,18-1-1 0,-7 1-1 0,-29 1 0 15,35-3-2-15,-7-1 2 0,-1 1-1 16,-2 2-1-16,0-3-3 0,-1 2 0 0,2-1 0 16,3 1-3-16,-4-1 3 0,4 1 0 0,-1 0-3 15,1-1 1-15,2 1 1 0,-1-1-1 0,3 1-1 16,-1-2 0-16,3 1 1 0,1 0-1 0,2 1 3 15,-2-2-1-15,3 1 1 0,1 0-3 16,-1-1 0-16,1 2 2 0,-2-1 2 0,0 1-4 16,-2-1 5-16,0 1-3 0,-2-1 2 0,4 1-3 15,-3 1 1-15,3-1-2 0,1 1 1 0,-1-2 0 16,4 0 1-16,0 1 0 0,0-1-4 0,3 0-1 16,-3 1 2-16,3-1 0 0,-2-1-1 0,3 2 0 15,-4 1-2-15,4 0 3 0,-2 0 2 16,-1 3-3-16,1-1 2 0,0 3-4 0,-2 1 5 15,2 2-1-15,0 2-1 0,2-2 2 0,-1 4-1 0,3 3 3 16,0 0 1-16,0 4 1 0,3 1 0 16,1 36 1-16,2-24 2 0,-2-2 2 0,3 8-2 15,0-3 3-15,0 6 0 0,-1 0 1 0,2 5 0 16,3 5 1-16,-5-4-1 0,3 3 0 16,-2 0-3-16,1-3 2 0,3 1 2 0,-3 1 0 15,2-2-3-15,-7-2 0 0,5-2 2 0,3-3-1 0,-6 5 2 16,0-6-3-16,0-5 0 0,2-1 3 15,-3-1-2-15,-3-21-2 0,0 3 1 0,1 5-1 16,2 0 2-16,-3-2-1 0,1-1-1 0,2 0 0 16,-4-3 4-16,3-1 0 0,-2-4 0 15,1 0 1-15,-2-2 3 0,0-2-3 0,0-1 3 16,0-2 1-16,0 1-7 0,0-2 1 0,0-1-2 16,0 0 0-16,0-2-1 0,0 1 0 0,0-1-1 15,0 0-6-15,2 0-4 0,-2 0-6 0,0 0-6 16,2-1 3-16,2 1 0 0,4-2-3 15,2-2 3-15,1 0 1 0,6-1 1 0,1 0 0 16,0 0 2-16,29-8 0 0,-17 5 6 0,3 3-4 0,0-4 2 16,3 1 0-16,7 1-1 0,0-2 2 15,-1-2 0-15,4 3 0 0,1-1 5 0,1-3-4 16,4 2 3-16,-3-1-2 0,3 0 2 0,3-1 0 16,0 4-3-16,3-1 2 0,-3-2 2 0,1 1-3 15,2 4 2-15,0-2 1 0,-4 3-1 0,-4-4 1 16,1 1-2-16,1 4 4 0,-6-3-1 0,1 1 0 15,0 1-2-15,1-2 1 0,-4 2 1 16,-1 2 0-16,0-2 2 0,-1-1-3 0,-3-1 1 16,3 4-1-16,-4-3-1 0,-4 0-3 0,3 0 1 15,0 2-4-15,-4 0 5 0,-2-2-5 0,-18 4 2 16,5-1 1-16,0 0-1 0,2-2 1 0,-1 4-2 16,-1-2 3-16,-2 1 2 0,1 0 0 0,-4 1 2 15,3-1 5-15,-6 1 7 0,1-1 9 16,-4 0 15-16,0 1 5 0,-1 0-3 0,-2-3-2 15,1 1-4-15,0 1 1 0,-2-2-3 0,1-4-4 16,1-3-2-16,-2 0-1 0,2-3-4 0,-1 0-3 16,-2-2-1-16,0-4-3 0,-1 1-4 0,-1-3 2 15,0-1 0-15,0-1-1 0,0-36 3 16,-3 22 1-16,1 2 2 0,-2 1 1 0,-1 0-2 16,1 0-1-16,-2 1-3 0,2 0 1 0,-2 0-2 0,1 0 0 15,0-1-2-15,-2-3-3 0,-1 0 2 16,2-2-4-16,0 0 3 0,-1-1-3 0,-1 0 0 15,-1-2 1-15,4 0 1 0,-4 2-3 0,3-1 0 0,-1 0 1 16,-1 1 0-16,1 3 1 0,-2-1-1 16,-1 5-2-16,1 1-7 0,-5 3-14 0,2 4-36 15,-3 2-39-15,8 16 9 0,-20-16-187 0,18 20-132 16,-8-1 33-16,2 2-166 0,-3 2 47 16,-1 1-298-16</inkml:trace>
  <inkml:trace contextRef="#ctx0" brushRef="#br0" timeOffset="53543.0234">10051 11017 1719 0,'-3'-2'268'0,"0"1"-31"0,3-1-22 0,5-2-14 15,3-1-10-15,6-1-19 0,31-9-17 0,-9 5-11 16,6-1-15-16,0-1-11 0,12-1-16 16,7 1-6-16,0-1-10 0,5-2-8 0,3 1-8 15,1 1-8-15,2 1-4 0,1 2-8 0,-2-2-5 0,-1 2-2 16,-4-1-6-16,2 1-1 0,-3 0-6 16,-4 1-6-16,-5 0-9 0,-6 2-12 0,-4-2-14 15,-5 3-17-15,-4 1-17 0,-2 0-20 0,-22 3-18 16,3-2-32-16,3 4 11 0,-3 0-131 0,-1-3-27 15,-3 3-47-15,-3 0-150 0,-2 0 34 0,-2 0-524 16</inkml:trace>
  <inkml:trace contextRef="#ctx0" brushRef="#br0" timeOffset="54808.7948">10089 10961 1329 0,'-4'-4'247'0,"1"3"-30"0,-1 1-12 0,4 0-14 15,0 1-17-15,0 3-10 0,0 2-13 0,4 2-5 16,0 6-9-16,-1 0-9 0,3 4-9 0,13 28-8 16,-17-34-7-16,12 34-8 0,-6-9-4 15,5 1-7-15,-6 1-5 0,2 0-6 0,-3 2-4 0,1 1-12 16,-3 2-6-16,0 0-3 0,3-1-4 0,-4-1-4 15,3 2-6-15,1 0-3 0,-1-2-3 16,1-1-4-16,-2-4 0 0,2-1-4 0,1 0-2 16,-1-6-2-16,0 3-1 0,-4-21-1 0,-1 4-1 15,1 4-1-15,4-1-2 0,-1-2-2 0,0 2-1 16,-1-5 0-16,0 2-2 0,-2-2 1 0,3-2-1 16,-3-4 1-16,0 2-1 0,1-3 3 15,-1-2-2-15,0 2-1 0,3-3-1 0,-5-1 1 16,1 0-2-16,2 0 1 0,-2 0-2 0,2-1-2 15,0 1-1-15,0 0 0 0,0-1 0 0,-1 1 1 16,6 0-2-16,0 2 1 0,2-1 0 0,-1-2 0 16,-2 1 0-16,4 0 0 0,1 2 1 0,-1-2 1 15,1-3-1-15,0 3 1 0,5-3-1 16,2 0-1-16,1-1 2 0,29-4-1 0,-17 0 0 16,2-1 0-16,2 2-1 0,-1-4 0 0,1 0 1 15,-2 1 1-15,3 1-1 0,-1-2-1 16,1 2 2-16,-2 2-1 0,1-3-1 0,1-2 1 0,-4-1 0 15,-2 4 1-15,0 2-3 0,2-3 4 0,-1-1-4 16,-4-1 4-16,6 0-2 0,0 2-1 16,-2-2 0-16,4 0 1 0,-2 2 4 0,0-2-4 15,2 1 0-15,-1 0-1 0,3 1 0 0,-4-3-1 0,5 2 1 16,-1 1 1-16,3 0-2 0,-1 1 1 16,-4 1 1-16,0 1 0 0,-2-4 3 0,-2 3-6 15,3 2 4-15,-7-2-2 0,1-1-1 0,-20 3 1 0,34-5 1 16,-14 5-1-16,-16 2 2 0,3-1-3 15,3 0 0-15,1-1 1 0,-1-2-1 0,1 2-2 16,0 2 3-16,-1-2-1 0,-1 0-1 0,1-2-1 16,0 3 1-16,-1 0-1 0,-4 1 0 15,4-2-2-15,-4 0 2 0,2 1-3 0,-3-1 0 0,2 2 2 16,-3-2 3-16,-1 0-4 0,1 0 2 16,0 2-2-16,-3-2 1 0,-2 3 1 0,2-3-2 15,-4 1 3-15,0 1 1 0,0 1-1 0,-3-2 1 16,1 2 3-16,2-1 0 0,-4-1 1 0,2 1-1 15,-2 1 0-15,-2-2 1 0,2-1-2 16,1 1 2-16,-1 0-2 0,-2 1 1 0,0-4 0 0,0 1 0 16,0 1 0-16,0-2 0 0,0 0 0 15,-2-4-1-15,-3-2 0 0,3 0-1 0,-4-1-1 16,2-1 2-16,-2-1-1 0,-1 1 0 0,-1-2 0 16,2 4 0-16,-2-5 0 0,3 2 1 0,-1 0-2 15,-2 0 2-15,2 0-1 0,1-3-1 0,-2 3 1 16,4-1 0-16,-3-1 0 0,3 0 0 0,-2-2 0 15,3 2 0-15,0-3 0 0,-2 1-1 16,2 0 2-16,-1-2-1 0,-1 1 0 0,1 0 0 0,0 0 0 16,-3-2 0-16,2 2 1 0,-2 0 0 0,3 0 2 15,-1-1-3-15,0 1 0 0,0 0 1 16,-1-1 0-16,-2 1-1 0,0-1-1 0,4 3-1 16,-2-2 1-16,0 0 2 0,0 2-1 0,1 0 2 15,0-2-2-15,0 2 0 0,-1 1-1 0,0 2 3 16,2-3-2-16,-3 3 2 0,2-3-2 0,-2 5 0 15,3-1-1-15,-2 1 2 0,0 1-3 16,-1 0 1-16,5 4-1 0,-4-2 1 0,2 0-2 16,-3 0 2-16,3 2-2 0,-4 0 1 0,4 1 1 15,-2 0-1-15,-4-1 2 0,1 3 0 0,2 0-2 16,-6 1-1-16,-2 0 2 0,-3 0 0 0,-4-1 1 16,1 4-2-16,-37-3 1 0,16 3 1 0,-4-1 0 15,-3 0-2-15,-12 1-32 0,0 0-31 16,-2 2-51-16,0 1 13 0,-3 4-204 0,-1-2 26 15,0 3-279-15,2-4 35 0,-4-3 38 0,4-2-385 0</inkml:trace>
  <inkml:trace contextRef="#ctx0" brushRef="#br0" timeOffset="55461.0235">10366 11161 1557 0,'2'-7'290'16,"1"3"-21"-16,-2 1-28 0,3 3-18 0,1 0-12 15,2 6-22-15,0 2-15 0,1 0-21 0,-1 6-15 16,1 1-13-16,0 4-12 0,-2 0-10 16,9 31-11-16,-11-39-12 0,6 31-6 0,-4-10-6 15,0-1-9-15,-3-19-7 0,0 5-2 0,0 2-9 16,-1 0 1-16,2-1-10 0,-1 0 1 0,0-1-3 16,-3-3 2-16,4-1 6 0,-4-4 18 0,4 0-8 15,-3-2-5-15,0-3-4 0,1-2-2 0,0-2-7 16,0-2-2-16,1-1-5 0,1-3-1 0,2-2-2 15,1-3-5-15,1 0-3 0,2-1-2 16,0 0-1-16,1 2-4 0,3 1-2 0,-3 2 3 16,3 1-3-16,-1 3-2 0,1 0 3 0,-1 3-4 0,-1 1-1 15,0 2 2-15,1 2-1 0,-3 1 0 16,-1 1-2-16,1 0 2 0,-5 1 4 0,2 0 1 16,-5 0 2-16,0 1 0 0,-2-2 1 0,-2 0 1 15,0 1 5-15,-5 0-5 0,-1 3 1 16,-2-2-1-16,-1-1-2 0,-1 0-2 0,0-2-10 0,-3 0-16 15,2-2-15-15,-2-1-22 0,0-2-25 16,1-1-64-16,-1 0-34 0,5-1 16 0,-2-2-145 16,3-1-86-16,3 1 31 0,-1 0-173 0,5 0 38 15,-1-2 41-15,3 1-320 0</inkml:trace>
  <inkml:trace contextRef="#ctx0" brushRef="#br0" timeOffset="55993.3024">10879 11378 1538 0,'4'0'301'0,"-2"0"-35"16,3 0-30-16,-4 0-21 0,1 0-19 0,0 0-21 15,1 0-17-15,-1 0-12 0,0 0-12 0,0 0-4 16,1 0-7-16,-3 0-7 0,3 0-13 0,-3-1-9 15,4-1-8-15,0-4-10 0,0-2-9 16,1-1-6-16,0-1-7 0,-2-2 1 0,-1-1 2 16,2-1 2-16,-2 3 1 0,-2-1 2 0,-2-1-1 15,-2 2-7-15,2-1-5 0,-7 4-4 0,0 0-3 16,-4 1-4-16,-2 3-5 0,-1-1-5 16,-3 4-3-16,2-2 0 0,-1 3-4 0,1 1-2 15,1 1-5-15,0 1-3 0,3 1-1 0,0-1-3 16,3-1 1-16,2 3-1 0,1-2-2 0,2-1-4 15,4 2-2-15,-1-1-1 0,2 0-3 0,2-2-5 16,-1 2-3-16,8 0-2 0,0 0 0 0,7-1 1 16,-1-2 2-16,4 0 0 0,3 0-1 0,-2-2 0 15,29-7 2-15,-18 7 4 0,-3-4-3 0,3 0 1 16,1-2-1-16,-22 5 4 0,7 1-1 16,1-4-2-16,1 3 6 0,-2 0-6 0,1 0 2 15,-1-1 0-15,-3 3 6 0,-1 1 0 0,-1 0 9 16,-2 0 0-16,-3 3 4 0,-2 0 2 0,0 0 1 15,-3 2 2-15,0 1-4 0,-2-1-3 0,0 6-1 16,-2 0 4-16,-1 3 1 0,-3 1-7 16,3 1 0-16,-4 0-17 0,4 1-15 0,0 0-19 15,-1-3-24-15,1 1-24 0,1 0-28 0,2 1-26 16,0-3-45-16,3 0 20 0,1 1-201 0,2-3 32 16,3 0-210-16,3-3 32 0,-6 0 45 0,6-2-345 15</inkml:trace>
  <inkml:trace contextRef="#ctx0" brushRef="#br0" timeOffset="56610.761">11351 11308 1498 0,'-7'-5'313'0,"1"2"-21"0,-2 0-19 15,0 0-25-15,-3 3-26 0,1 0-25 16,-2 3-22-16,1 0-18 0,3 0-18 0,-2 2-15 15,1-1-12-15,1 1-13 0,3 2-11 0,0-3-12 16,0 2-15-16,5 0-12 0,0-2-13 0,0 2-12 16,0-1-10-16,0-2-5 0,3 3-7 0,1-3-7 15,-1 1-2-15,0-1-2 0,1 0-4 16,4 1-1-16,-1 1 4 0,3-2-2 0,-3-2 2 0,-2 1 0 16,3-2 1-16,-1 0 1 0,0-3 0 15,0 0 4-15,1 0-1 0,4-3 1 0,-1 0 6 16,-2 0 11-16,0-1 9 0,-2-1 6 0,1 0 8 15,-1 2 4-15,-4-2 2 0,0 2 7 0,1 1 0 16,-2-1 2-16,0 1 3 0,-1 2-8 16,0 0-4-16,-1 0-7 0,0 0-4 0,0 3 2 0,0 0-8 15,0 0-1-15,-1 2-4 0,0-1-4 0,-1 2 3 16,0 0-8-16,2 2-2 0,0 1 1 16,0-2-7-16,0 2-3 0,0 0-6 0,0 3-5 15,0 2-7-15,2-2-6 0,1-1-8 0,-2-1-5 16,1 0-11-16,3 1 1 0,0-1 2 0,-1 0 3 15,1-2 2-15,-1 1 7 0,2-3-1 0,-4-2 4 16,3 0 4-16,-2-1 4 0,2 0 1 0,-1 0 6 16,1 0-2-16,-2-2 6 0,2-1 2 15,0-3 3-15,2 0 5 0,-1-2 7 0,0 0 8 16,0 0 7-16,-2-1 5 0,1 1 5 0,-2 0 13 16,1-1 2-16,-1 4 0 0,-3-1 1 0,2 1 0 15,0 1-6-15,1-1-8 0,-3 3-6 0,0-1-1 16,0 1-3-16,0 1-1 0,1 1-2 15,-1 0-2-15,2 3-6 0,-2 0 1 0,2 1-4 16,-2 0-9-16,4 2-10 0,-1 2-14 0,0 2-16 0,1 0-14 16,1 0-14-16,-2 1-39 0,4-2-21 15,-3 1-31-15,0-3 18 0,3 1-110 0,-3 0-30 16,2-2-59-16,1-1 26 0,-4-3-180 0,2 2 21 16,-1-4-348-16</inkml:trace>
  <inkml:trace contextRef="#ctx0" brushRef="#br0" timeOffset="56810.8366">11559 11144 1427 0,'-4'-13'266'16,"0"1"-30"-16,2 4-27 0,0-2-28 0,-1 3-31 16,3 0-22-16,-3 1-34 0,3 1-29 15,0 1-36-15,0 1-52 0,3 2 3 0,-3 1-196 16,3 0-108-16,1 1 26 0,-4 2-147 0,3 0 26 15,-1 1 13-15,1 7-18 0</inkml:trace>
  <inkml:trace contextRef="#ctx0" brushRef="#br0" timeOffset="57227.4834">11638 11399 254 0,'6'1'366'0,"-3"-1"-52"16,0-1-32-16,4-1-17 0,-5-1-27 0,4-1-10 15,2-3-21-15,-2 1-17 0,3-2-18 16,-3 0-14-16,-2 0-13 0,1 1-15 0,-2 0-12 16,2 1-12-16,-1 1-8 0,-2 1-7 0,1-1-12 15,0 3-5-15,-1-1-12 0,0 0-7 0,0 0-10 16,-1 0-5-16,0 1-2 0,-1 1-6 0,4 1-1 16,-4 0-1-16,0 0-7 0,3 0-1 0,-1 1-2 15,0 1-2-15,1 1-1 0,-1-2-4 0,1 2 2 16,1-1-3-16,-1 1 0 0,0-1 0 0,-1 1-2 15,3 0 0-15,-3-1-2 0,1 1 3 16,1-2-2-16,-1 1 2 0,2-2-2 0,-2 0 2 16,1 0 3-16,0 0 10 0,-2-3 6 0,0 0 6 15,7-2 5-15,-3 0 10 0,3-4 5 0,-4 0 1 16,2-1 7-16,-3-2 3 0,2 2 7 0,-4 1 9 16,1-1 1-16,0 4-7 0,1 0-8 0,-3 1-9 15,1 1-11-15,-2-1-8 0,2 2-4 16,-1 2-4-16,-1 1 1 0,0 0-4 0,0 1-6 0,0 3-5 15,0 1 3-15,0 1-2 0,-3 0-6 0,3 1 10 16,0 4-12-16,3 4-15 0,-3 4-29 16,4-3-25-16,-2 1-32 0,1 1-34 0,2 0-43 15,-2 1-62-15,1-2 19 0,1 1-254 0,-2 0 36 16,0-2-130-16,-1-1 41 0,2-1 44 0,-4-2-379 16</inkml:trace>
  <inkml:trace contextRef="#ctx0" brushRef="#br0" timeOffset="59191.8904">6704 11627 1609 0,'-4'-6'329'0,"0"2"-37"16,2 1-29-16,0 0-27 0,2 0-18 0,-2 0-12 15,2 1-11-15,0 2-11 0,0 0-17 0,0 2-16 16,2 1-17-16,2 6-7 0,2 1-17 16,-3 2-9-16,2 2-10 0,2 2-10 0,-2 4-6 0,0 0-8 15,1 1-4-15,-2 2-8 0,1-1-17 0,5 33-23 16,-8-41-35-16,0 3-22 0,1 2-25 15,-2 1-21-15,1-1-22 0,0-2-16 0,2-1-24 16,-1-3 14-16,-3-3-132 0,1-2-57 0,-1-4-110 16,0-1 31-16,0-3-102 0,2-1-403 0</inkml:trace>
  <inkml:trace contextRef="#ctx0" brushRef="#br0" timeOffset="59350.0048">6759 11717 1554 0,'-3'-25'288'0,"3"0"-19"16,-2 0-20-16,0 0-19 0,2 1-20 0,2 0-20 15,4-28-20-15,5 21-19 0,-1 3-17 16,2 3-14-16,0-2-10 0,3 4-17 0,-10 14-21 0,5-4-34 16,0 2-33-16,2 1-37 0,0 3-33 0,-1 2-72 15,1 5 11-15,-3 0-99 0,-3 5-33 16,0 1-71-16,-1 5 28 0,-4 3-183 0,-1 0-361 16</inkml:trace>
  <inkml:trace contextRef="#ctx0" brushRef="#br0" timeOffset="59501.9621">6826 11717 1083 0,'7'0'164'0,"-1"0"-18"15,6-3-21-15,-1-3-6 0,3 1-15 0,-1-2-10 16,1 0-26-16,1-2-7 0,0 3-91 16,-2 0-31-16,2 2-39 0,-4 1-32 0,-2 0-38 15,-3 3-93-15,-1 0 14 0,-1 3-181 0</inkml:trace>
  <inkml:trace contextRef="#ctx0" brushRef="#br0" timeOffset="59663.0709">6909 11844 448 0,'-4'11'383'15,"2"-2"-48"-15,0-2-25 0,2-1-36 0,0-2-32 16,2 1-23-16,0-4-25 0,2 1-17 16,0-2-19-16,4-3-17 0,7 2-12 0,-1-4-16 15,1 0-11-15,2-1-26 0,0 1-38 0,-5-1-37 16,2 0-46-16,2-2 4 0,-2 3-133 0,-1 2-56 15,2-3 21-15,1 1-293 0,-1-1-408 16</inkml:trace>
  <inkml:trace contextRef="#ctx0" brushRef="#br0" timeOffset="60095.9822">7302 11597 1585 0,'-6'0'329'0,"2"0"-39"16,-5 2-28-16,-1-1-27 0,-2 2-24 0,2 2-22 15,-2-2-16-15,0 3-22 0,2-1-19 0,2 3-11 16,-2-2-15-16,1 0-11 0,3 2-8 16,-2 0-10-16,5 1-8 0,-2-2-6 0,3-1-8 15,0 0-7-15,2 0-8 0,0 1-5 0,0-3-7 16,0 1-5-16,2 1-2 0,2-1-6 0,2 1-1 15,2 0 1-15,-2-1-3 0,3-1 1 0,-1-1-4 16,2-2 0-16,3-1-1 0,-4 0-2 0,3-2-1 16,-2-3 4-16,2 1 0 0,1-2 8 15,-3-2 8-15,-1 1 6 0,1 0 6 0,-2-1 7 16,0 0 3-16,0-1 4 0,-5 1 1 0,0 0-2 0,-1 0 0 16,1 2-2-16,-1 0-3 0,-2 1-4 15,0-1-4-15,0 3-6 0,0-2-5 0,0 2-7 16,0 0 0-16,0 1-3 0,0 2-4 0,0 0 2 15,0 0-18-15,0 0-18 0,2 2-17 0,-2 1-18 16,2 0-16-16,-2 0-21 0,3 2-28 0,-2-1-28 16,3 3-37-16,3 2 19 0,-1 2-185 15,3-3-133-15,1 0 38 0,0 1-76 0,0-4 41 16,0 1-398-16</inkml:trace>
  <inkml:trace contextRef="#ctx0" brushRef="#br0" timeOffset="60396.0881">7486 11649 1744 0,'2'-5'260'0,"0"4"-21"0,0 1-16 0,0 0-18 15,3 0-21-15,2 1-13 0,2 2-15 0,2 3-13 16,1 0-13-16,0 2-14 0,1 2-10 16,-1 0-12-16,-2 0-8 0,3 1-8 0,-2-2-7 15,-2 2-2-15,-1 0 3 0,-1-3 6 0,-3 0 10 16,0-1-6-16,-2 0-2 0,-2-1-6 0,0-1-5 15,0-2 0-15,0 1-15 0,-2-1-5 0,0-1-4 16,-2-1-2-16,-2-1-6 0,0-3-3 16,-3-1-5-16,3-4-3 0,-4-1-2 0,4-2-4 0,-2-3-1 15,4 1-11-15,-1-1-10 0,3-3-9 0,2 0-10 16,0 1-11-16,2-2-34 0,4 2-20 16,0 2-23-16,3 0-23 0,-3 3-34 0,4 0 15 15,1 3-120-15,-1 2-29 0,0 1-85 0,-1 2 29 16,-1 1-165-16,0 2 34 0,1 2-365 15</inkml:trace>
  <inkml:trace contextRef="#ctx0" brushRef="#br0" timeOffset="60849.0537">7805 11664 1813 0,'4'-9'295'0,"4"1"-31"0,-3-3-10 0,0-3-18 15,4 1-17-15,-3-2-13 0,1 4-18 0,-4-4-12 16,3 2-9-16,-3 0-11 0,1 1-9 0,-2 1-14 16,-1 2-19-16,-1 4-15 0,0-1-7 0,-1 1-11 15,-1 3-14-15,2 2-5 0,-2 0-7 0,0 2-5 16,2 3-9-16,0 1-2 0,0 3-3 0,2 2-5 16,3 4 3-16,0 1-10 0,3 2-1 15,13 22-1-15,-18-30-7 0,6 2 3 0,-3 4-12 16,3 0-2-16,-1 0-3 0,0 0-1 0,-1-2-2 0,-1 0 2 15,-2 0-4-15,0-1-3 0,-2 0-1 16,-2-1-11-16,-2-3-11 0,0 2-11 0,-4 0-12 16,-2-3-20-16,-1 0-16 0,0-2-27 0,-3 0-41 15,2-1-38-15,-2-2 18 0,4-3-155 0,-3-1-138 0,1-2 36 16,4-1-90-16,-3-2 49 0,4-3-373 16</inkml:trace>
  <inkml:trace contextRef="#ctx0" brushRef="#br0" timeOffset="61698.4689">8283 11139 1337 0,'-9'-3'250'16,"-5"0"-26"-16,-1 1-18 15,-3 1-20-15,0 1-18 0,-2 0-14 0,-2 0-19 0,-3 1-14 16,-31 1-12-16,22 1-10 0,-2 0-13 16,1 0-6-16,-7-1-13 0,-1 2-4 0,-1 1-8 15,1 0-5-15,0-2-7 0,-1 3-4 0,-1-4-6 16,-1 2-1-16,0 1-3 0,1 1-3 0,-3-3-2 16,-1 2-3-16,2 0 0 0,-2 0-3 0,0-1-4 15,3-2 1-15,3 2-1 0,-1-2 0 0,1 1-5 16,1-3 3-16,1 0-5 0,1 0 1 0,-2 0-1 15,3 0 0-15,-1 0-4 0,4-2 3 0,0 4-1 16,23-2-3-16,-3 1 0 0,-5 0 0 16,2 2-2-16,1 0-2 0,1 0 0 0,1 2-1 15,3-1-2-15,3 2-1 0,1 1 1 0,2 1-1 16,0-2 0-16,6 1 2 0,-2 0-2 0,3-1 2 16,0 2-2-16,3 2 2 0,-2 2-2 0,5 4 3 15,-3-2-2-15,2 4 2 0,0 1-3 16,1 0 3-16,-4 2-1 0,2 2 4 0,4 36-1 0,-4-23 0 15,-2 2-1-15,-2 6 3 0,-2-1 1 16,0 1-2-16,-1 1 1 0,1 1-1 0,1-4-2 16,-1 3-1-16,0-4 3 0,2-2 1 0,-2 0 4 0,4-3-1 15,-2 3-1-15,0-25 3 0,0 7-1 16,2 3-1-16,-2-2 0 0,3 0 2 0,-3-3 1 16,2 0-2-16,-2-3 1 0,1-1 1 0,3-3 10 15,-2 0-1-15,3-3-1 0,1-4-2 0,2-1 3 16,-2-4-5-16,5 0 2 0,1-3 0 0,2 1 0 15,3-4-2-15,27-9-1 0,-17 5 0 0,5 0-1 16,2-2-1-16,5 3 2 0,-2 0-1 0,5 2 0 16,-1 1-3-16,4 0-2 0,1 1 4 15,2 0-2-15,-3 2-2 0,1-1 4 0,3 1-6 16,-1 1 1-16,-1 1 0 0,-1 1-1 0,-3 0 3 16,1 0-1-16,-1-2-1 0,-3 0 1 0,-3 2-2 15,2-3 2-15,-4 3-4 0,2-1 2 0,-3-1 1 16,-1 2-1-16,-19 0 1 0,3-2-1 15,4-1 0-15,1 0-1 0,28-6 3 0,-38 6-2 0,5-2 2 16,24-9 4-16,-18 1 5 0,1 0 2 16,0-5 3-16,-6-1-3 0,1-4 4 0,-2 1 1 15,1-3-1-15,-2-3 2 0,-1-3 1 0,-3-1-2 16,-1-5 4-16,-1-7-4 0,-1-1 3 0,-4-2-3 16,-2-3 2-16,-6 0 4 0,1 3 4 0,-6-2 0 15,3 7 1-15,-8-4-2 0,-4 5-1 0,-2 1-4 16,-5 5-3-16,1-1-2 0,-2 9-5 15,0-1-9-15,0 3-19 0,5 1-20 0,-5 6-27 0,6 0-29 16,13 11-53-16,-6 2 12 0,3-1-176 16,2 3 27-16,0 1-282 0,1 2 42 0,2 0 54 15,4 0-393-15</inkml:trace>
  <inkml:trace contextRef="#ctx0" brushRef="#br0" timeOffset="62398.1494">8322 11675 1604 0,'-4'2'256'0,"0"-1"-23"15,4-1-18-15,0 0-15 0,4 0-19 16,8 0-20-16,1 0-17 0,7-1-15 0,34-4-16 16,-17 2-8-16,5-2-12 0,1-1-9 0,1 0-13 0,3 0-1 15,9-1-8-15,3 2-7 0,4 1-5 16,-1 1-7-16,-2-2-5 0,0 1-2 0,-2 0-3 16,2 1-5-16,-4-2-2 0,4 2-1 0,-8 0-4 15,2-1-2-15,-3 0 0 0,-3 2-2 0,-3-3-1 16,-3 1-2-16,-3-2-1 0,3 0-3 0,-6 2 1 15,-3-2 0-15,-1-1-1 0,-1-1-2 0,-2 0 9 16,-17 5 7-16,2 0 4 0,3-3 1 16,-3-1-3-16,1 0 1 0,-3 2 0 0,1-3 3 15,-4 3-1-15,0-4-2 0,-5 3-5 0,-2-2-1 16,-2 3-1-16,-3-3-3 0,-4 1-2 0,2 0-3 16,-4-2-1-16,3 4 1 0,-1 1-5 0,3-1-3 15,-2 1-4-15,2 1 1 0,2 2-1 16,0 1 1-16,2 1-1 0,0 1-2 0,2 1-1 15,0 4-1-15,6 2-4 0,-2 0 2 0,1 2 1 16,-1 1-1-16,3 0 0 0,-4 0-1 0,3 2 3 16,-1 1-1-16,-3 0 1 0,-1 1 3 0,-2-1-1 15,-1 1 0-15,-4 0 2 0,-11 24 0 0,-1-18-1 16,-3-2 2-16,-6 1-27 0,1 1-19 16,-3-1-24-16,-2-1-29 0,0-2-58 0,4 1 15 15,-2-2-191-15,4-2 27 0,-1-2-244 0,1 1 41 16,14-10 39-16,-5 0-352 0</inkml:trace>
  <inkml:trace contextRef="#ctx0" brushRef="#br0" timeOffset="63287.1812">12420 11261 1318 0,'-4'0'254'0,"4"0"-25"0,4-3-20 16,2 1-16-16,6-2-17 0,3-1-14 0,31-3-20 15,-14 0-14-15,2 0-10 0,1 2-15 0,2-2-7 16,7 1-13-16,-3-1-8 0,3 1-7 0,3-2-6 16,-3 3-6-16,-1-1-7 0,0 0-5 0,1 0 3 15,-3 0-11-15,1-1-4 0,-6 0-4 0,2-1 11 16,-3 1 2-16,-4-2 6 0,0 1 4 16,-6-2 3-16,-13 8 5 0,1-3 1 0,1-2 6 15,1 0 3-15,-3-1-2 0,0 1-2 0,-3-3-2 16,-3 2-8-16,-2-1-5 0,-3 1-4 0,-1 1-5 15,-1 2-1-15,-5-4-8 0,2 3-4 0,-2 2-5 16,0-2-4-16,3 3-3 0,-1 1-5 16,-1 2 1-16,5 1 2 0,-3 1-4 0,3 2-2 15,0 0-1-15,0 2-3 0,3 6-4 0,0 1 1 16,3 1 0-16,-1 2 1 0,-1 2-3 0,2 1 1 16,-2-1-3-16,2 2 2 0,-3-1-6 0,-3 0-10 15,3 0-10-15,-3 1-21 0,-3-3-27 0,-4 2-34 16,1 0-49-16,-13 22 15 0,4-17-425 15,-1-5 43-15,8-11-5 0,-2 2-539 0</inkml:trace>
  <inkml:trace contextRef="#ctx0" brushRef="#br0" timeOffset="65252.1943">13994 10917 1632 0,'-10'-5'303'0,"1"-1"-34"15,2 0-24-15,2 0-18 0,-1 1-18 16,5-2-16-16,-2 0-15 0,3-1-13 0,0-2-12 0,4-1-10 15,4-1-12-15,-2 0-14 0,5 4-8 16,1 0-11-16,1 3-7 0,-1 1-3 0,1 4-9 16,-1 3-3-16,1 0-6 0,-1 4-10 0,0 2-1 15,0 1-4-15,-3 3-4 0,-1 1-3 0,0-1-3 16,-1 4-1-16,0-3-12 0,0 0 1 0,-3-2-2 16,0 1-1-16,3-2-4 0,-5 0 5 15,1-3-2-15,0-1 1 0,-1-1 0 0,0-2-3 16,-2 0-1-16,3-2-2 0,-3-2-3 0,0 0-5 15,0-3 0-15,0 0 0 0,3-5 1 0,-1-3-10 16,2-2 1-16,-1-2 1 0,0 0-3 0,4 0 2 16,-1 0-6-16,0 2-3 0,-1 1 0 0,3 0-1 15,0 2 0-15,2 5 1 0,-1-2-3 16,0 4 1-16,1 2 1 0,0 1 2 0,2 3-3 0,-2 0 3 16,0 2-6-16,-1-1 6 0,1 1 0 0,-2 3 2 15,3 0 2-15,-3-1-5 0,-2 1-2 16,1-1 3-16,-1 0 0 0,-3-2-1 0,0 0 5 15,3 0-2-15,-4-2 5 0,0 0-2 0,0-1 7 16,1 0-3-16,-2-1-1 0,2-1 0 0,-3 0-4 16,3-3 2-16,0-2 0 0,3-5-2 0,-2-2-1 15,2-2-1-15,-1-4-2 0,3 2 1 0,14-27 3 16,-7 20-5-16,-3-4-3 0,-7 18-1 16,2-5 1-16,2 1-5 0,2 1 2 0,-2 1-1 15,1 0 1-15,-1 4 0 0,0 2 2 0,-1 3 0 16,0 2 2-16,-4 4 0 0,0 0 1 0,0 5 2 15,-1 3-3-15,1 2 0 0,-4 1 0 0,0 0-7 16,0 1-8-16,-2 2-14 0,0 1-17 16,0 2-22-16,0-1-18 0,-1-1-23 0,3 0-23 15,0 1-29-15,0-3-39 0,0 0 20 0,3 1-129 0,-1-1-81 16,4-4 32-16,-3-1-184 0,5-4 43 16,-1-1 30-16,2-2-313 0</inkml:trace>
  <inkml:trace contextRef="#ctx0" brushRef="#br0" timeOffset="66251.5459">14754 10897 1440 0,'1'-3'304'15,"-1"1"-19"-15,0 2-22 0,-1 0-14 16,-2 1-14-16,1 0-20 0,-2 2-19 0,0 4-23 0,-4 3-17 16,4-2-16-16,-2 1-14 0,1 2-16 15,2 0-8-15,1 0-10 0,1-3-12 0,1 2-7 16,1-3-10-16,1-2 3 0,-1 1-12 0,3-2-4 0,5 3-5 15,-5-4-5-15,6 0-2 0,-3-1-4 16,0-2-4-16,0 0-2 0,-2 0-1 0,2-2-3 16,-2 0-4-16,2-2-1 0,1-1 1 0,-1-4-1 15,-2 1-2-15,-2-5 1 0,1 1 0 0,-1-1-5 16,-3-2-2-16,0 0-3 0,0 0 2 0,0 1-3 16,-2-2 0-16,-3 2-3 0,3-1 2 15,2 3-3-15,0-1 0 0,0 3-4 0,0 1 1 16,2-2 4-16,3 1-5 0,-1 0-2 0,1 1 2 15,2 2-2-15,1 2-2 0,-1 1 4 0,-1 3 0 16,0 1 3-16,4 1-5 0,-2 5 0 0,-1 1 4 16,3 1-3-16,-5 2 3 0,3 1-1 0,0 0-1 15,-4 1 0-15,2 1 1 0,-2 1 1 0,0 0 2 16,1 1-3-16,-1-1 1 0,-2 1 2 16,2-1-1-16,-2-3 0 0,3-1-2 0,-2 2-4 15,-3-5-6-15,5 1 1 0,-3-2-1 0,0-2 3 16,0-1-2-16,1 0 1 0,0-2 0 0,-1-1 2 15,4-1 1-15,-2-3-1 0,4-2 3 0,-1-2-2 16,3 1 1-16,-2-3 3 0,0-2-1 16,0 1-1-16,-1-2 3 0,-1 1 0 0,1-1 4 15,-1 1 4-15,-3 1-3 0,0 2 5 0,1 1 0 0,-1-2 0 16,-3 3 1-16,1 2 3 0,1 2-8 16,-2-4-3-16,2 3 0 0,-2 1 2 0,0-1-2 15,0 1-4-15,0 2-1 0,0-2 0 0,0 1 0 16,0 0 1-16,0 2 3 0,0 0-3 0,0 0 1 15,4 0-2-15,-4 0 2 0,0 0-2 0,1 0 4 16,-1 0-2-16,0 0 1 0,0 0 0 0,0 0 2 16,0 0 2-16,0 0 0 0,0 0 0 15,0 0-3-15,0 0 4 0,0 0-3 0,0 0 1 16,0 0 0-16,0 0-2 0,0 0-1 0,0-1 1 16,0 1 4-16,0-2-6 0,-3 1 0 0,3 1 0 15,-2-2 1-15,2 1-1 0,0-1 1 0,0 2-1 16,-2-1-1-16,0 0 0 0,2 1 1 0,0-2-3 15,-1 2-1-15,1-1 0 0,0 1 0 0,0-2 0 16,-3 2-5-16,3 0 0 0,0 0-4 16,0 0 3-16,0-1-1 0,0 1 1 0,0 0 4 15,-2 0-4-15,2-1-1 0,0 1 1 0,0 0-1 16,-2 0-2-16,2-2 1 0,0 2-1 0,0 0-1 16,0 0 1-16,0 0-2 0,0 0 3 15,0-2-1-15,-2 2 0 0,2 0 2 0,0 0 1 0,-1-1-1 16,1 1 3-16,0-2 1 0,0 2 0 15,0 0-1-15,0 0 4 0,0 0 4 0,-2 0-5 16,2 0 1-16,0 0-1 0,0 0 0 0,0-1 1 16,-1 1 1-16,1 0-1 0,0 0 2 0,0 0 0 15,0 0 5-15,0-2-7 0,0 2-1 0,0 0 4 16,0 0-1-16,0 0 3 0,0 0-5 16,0 0-1-16,0 0 1 0,0 0 0 0,0 0 0 15,0 0-1-15,-2 2 1 0,2-1 1 0,0 4 0 16,-4-1 1-16,4 2-1 0,0 0 1 0,-1 0 1 15,1 6 0-15,0-1 2 0,0 3-2 0,1 1-1 16,-1 0 4-16,6 0-1 0,-3 2 1 16,4-2-1-16,-1-1 1 0,1-1-4 0,1 1-13 0,2 0-12 15,-1-3-23-15,3-3-26 0,-2-1-42 0,2 3 13 16,0-3-169-16,-2-2-66 0,0 2 29 16,-3-4-220-16,2 1 46 0,-3-3 20 0,1 2-314 15</inkml:trace>
  <inkml:trace contextRef="#ctx0" brushRef="#br0" timeOffset="66901.9891">15285 10303 1723 0,'0'-12'284'16,"0"5"-14"-16,0 2-16 0,0 4-20 0,0 2-22 0,0 4-21 16,0 5-20-16,0 5-18 0,0 4-14 0,0 4-9 15,0 36-19-15,0-15-10 0,0 2-12 16,0 1-8-16,0 0-6 0,0 0-8 0,0-3 0 16,2-1-13-16,0-2-7 0,-2 0-2 0,4-4-4 15,1-2-3-15,-1 0-10 0,0-5-8 0,-2-16-4 16,2 1-3-16,0 1-3 0,0 0-4 0,1-2 5 15,0-3-4-15,0-2 0 0,2-7-2 0,-2 1 1 16,3-4-1-16,1-3-2 0,1-5-1 16,-2-3 4-16,3-1-3 0,7-30 3 0,-4 14-4 15,-3-6-1-15,-2-2 1 0,1-2 0 0,0-4-1 0,-1-7 0 16,1 3-2-16,-4 0 1 0,0 0 3 16,-1 6 3-16,-2 0 8 0,1 6 2 0,-3 20 3 15,-1-4 2-15,0-2-5 0,0 2-1 0,2 1-4 16,0 4-4-16,-2 3-2 0,0 3 1 0,0 3 1 15,0 4-4-15,0 2 4 0,0 5-4 0,-4 4 4 16,4 5-4-16,-1 1 1 0,1 6 1 16,-2 3 1-16,2 0-3 0,0 3 2 0,0-1 0 15,0-1-3-15,0 1-1 0,2-1 0 0,-1-1 4 0,-1-3-4 16,4 0-1-16,-2 0 0 0,-2-3-1 16,1-2 2-16,1-3 1 0,-2-2 0 0,3-2 4 15,-3-1-3-15,2-2 2 0,0-1-1 0,-2 1-4 16,3-4 0-16,-3 2-2 0,1-2-2 15,1 1-1-15,0-1 1 0,-2 0 0 0,0 4 3 0,4-3 0 16,-3 1 1-16,1 4-2 0,0 3 4 0,-1 3-1 16,2 1 1-16,-3-1-2 0,2 1 1 15,0 0-12-15,0 1-16 0,-2-2-23 0,2 0-23 0,0 2-19 16,0-3-24-16,0 0-28 0,3 0-29 16,-3-2 14-16,-1-1-149 0,3-1-50 0,-3-3 29 15,-1-2-195-15,0 0 41 0,2-2-413 0</inkml:trace>
  <inkml:trace contextRef="#ctx0" brushRef="#br0" timeOffset="67068.3216">15262 10742 1591 0,'0'-18'251'0,"2"-2"-30"15,15-24-25-15,2 21-23 0,5 1-18 16,2 1-15-16,2 2-15 0,2 0-13 0,0 1-12 15,3 1-19-15,-2 3-39 0,0 1-45 0,1 4-58 0,-3 2 7 16,-17 4-200-16,4 0-166 0,1 3 33 16,1-3-477-16</inkml:trace>
  <inkml:trace contextRef="#ctx0" brushRef="#br0" timeOffset="68386.3539">16036 10134 1181 0,'-6'0'225'0,"-6"1"-19"16,-3 1-26-16,-2 1-15 0,-1 1-15 0,-1-1-15 15,-27 7-13-15,16-4-6 0,1 0-14 0,-3-3-12 16,-2 3-4-16,-2 0-10 0,-1 0-6 16,0 1-7-16,0 0-3 0,-2 1-2 0,-1-2-6 15,1 0-2-15,0-1-3 0,-5 1 1 0,5 0-2 0,-5 0-1 16,-3 1-4-16,3 1-3 0,0-1-5 15,0-1-3-15,-2-2-2 0,0 1-4 0,5-1 2 16,-3-1-5-16,1 0-3 0,2 0 0 0,-3 0-3 16,3-2 0-16,0 2-4 0,2-3-1 15,0 2 0-15,2-1 1 0,3 2-2 0,2-2-3 0,17 1 0 16,-4-2-1-16,-5 0 1 0,-28 6-2 16,38-6-1-16,-31 6 2 0,14-2-1 0,3-1 0 15,-4 2 0-15,3-1 3 0,-2 4-6 0,3 0 1 16,-2 1 0-16,-3 0 0 0,1 1 0 0,4 2-1 15,-3 1 3-15,0-1-5 0,1 0 3 0,2 0-1 16,-1-1 1-16,2 1-1 0,3 0 0 0,-2-2 0 16,16-7 0-16,-5 3-2 0,-3 1 2 15,3-1-1-15,-3 2 2 0,3-1-1 0,3-1-2 16,-1-2-3-16,1 2 1 0,4-1-2 0,-1-1 0 16,5-1 0-16,-2 1 8 0,4 1-2 15,0-1 3-15,2 2 4 0,0-2 2 0,2 4 3 0,2 1 0 16,2 2 0-16,1 1-1 0,2 3 2 0,1 0-1 15,10 29-4-15,-6-15 0 0,-1 6 2 16,-1-3 1-16,-4 7-2 0,-1 2 1 0,3-1-1 16,-3 2-3-16,-2-1 3 0,0 1-4 0,-1 0 1 0,-2 4 1 15,0-1-4-15,0-1 2 0,2-2-4 16,0-1 0-16,-2-2 2 0,4-1-3 0,-3-3 2 16,-3-22 0-16,2 7-1 0,0 0-1 0,1 2 1 15,0-1 2-15,1 1-2 0,0-4 0 16,0 1 1-16,0-3 1 0,-1-3-1 0,3-1 1 0,-2-2 1 15,1 0 2-15,2-2 1 0,-4-4-2 16,2-1 1-16,2-1-3 0,-1 1 1 0,0-3-1 16,2-3 1-16,4 3-1 0,0-3-3 0,2 0 2 15,0-2 0-15,3 1 0 0,29-9-2 0,-16 4-1 16,6 1 0-16,-4-1 0 0,7 4 0 0,-1-6 3 16,2 3-3-16,3 0 0 0,2-2-1 0,4 1 3 15,0-1 1-15,8-2-3 0,-1 2 2 0,4 0 0 16,0 1-2-16,-4-3 0 0,3 2 3 15,-6 1-2-15,1-1 0 0,1 1 1 0,-4-3-1 0,-2 5-1 16,2-4 1-16,1 2 0 0,-4 1 0 16,-1-1 2-16,0 1 0 0,2 1 0 0,-5 1-2 15,-2 2-1-15,-3-4 0 0,1 6 1 0,-2-3-2 16,-3 1-3-16,-1 2-2 0,-2 1 0 0,-20-1 2 16,5 1-3-16,3 1 4 0,-1 0-2 0,-1 0 3 15,1-2-1-15,-2 1 1 0,-1 1 1 0,-3-2 1 16,1 2 2-16,-4 0-3 0,1-3 1 15,-1 3 0-15,2-1 0 0,1-2 4 0,-2 0-5 16,1 0 2-16,0 0-2 0,-2 0 1 0,1-1 2 16,-2-2-2-16,1 2 0 0,-3-2 0 0,2 1 1 15,-3-1 1-15,1 1 0 0,-2 0 1 0,-2 1 1 16,1-1 1-16,0 0 0 0,-2 1 1 16,4 0 0-16,-3 0-1 0,-3-1 2 0,3-1-2 15,0 0 2-15,-1 2-3 0,2-3-1 0,0-3 2 0,0 1 0 16,1-2-2-16,-2 0 3 0,3 0-1 15,-3-1 0-15,1 1-5 0,-1-3 7 0,0 3 8 16,3 0 2-16,-2 3 3 0,-2-3 3 0,-2 1-1 16,4 1 0-16,-3 1 3 0,1 1 2 15,-2 2 2-15,0-3-3 0,0 2 0 0,0 0 0 0,0-1-5 16,-3-4 2-16,-1-1-3 0,2-1 2 0,-1 1 4 16,0-5-2-16,-1 2 0 0,-2 0-1 15,0-2-2-15,1-1 3 0,1 0 4 0,-4-2 2 16,-4-27-1-16,3 17-3 0,0-3 0 0,2 0 1 15,-4-8-1-15,-1 0-1 0,-2-2 5 0,1 1 1 16,3 2 4-16,-3 0-2 0,-1 2-5 0,1 1-3 16,0 2-1-16,-2 1 1 0,0 2-4 0,-4 1-35 15,1 2-21-15,-1 2-22 0,2-1-30 16,-1 6-24-16,-1 2-43 0,0 3-53 0,11 10 20 16,-1 0-159-16,-4-1-148 0,2 1 37 0,-1 1-74 15,-1 0 52-15,1 1-394 0</inkml:trace>
  <inkml:trace contextRef="#ctx0" brushRef="#br0" timeOffset="69336.9614">10045 9210 1384 0,'-14'-2'261'0,"6"0"-26"0,-1 2-32 16,3-2-27-16,2-1-19 0,1 2-13 0,3-2-15 15,0 3-8-15,1-3-11 0,1 1-8 0,2 1-5 16,4-2-6-16,2 0-5 0,2 0-6 0,3 0 0 15,2-1-3-15,29-4-6 0,-11 2-4 16,2 2-8-16,2-3-4 0,4-2 0 0,4-1-1 16,2-1-2-16,5 1-2 0,9-3-7 0,2 1-1 15,1-1-6-15,2-3-3 0,8-2-4 0,2 3 0 16,0 0-5-16,-8 1-1 0,3 1-1 0,-3-4 0 16,-1 4-5-16,-1 1 0 0,-8-2-1 0,-2 2-1 15,-3 2-1-15,-3 1-1 0,-6-2-3 16,-5 3-5-16,-7 0-13 0,-4 2-10 0,-20 2-18 0,5 0-28 15,-1-1-36-15,-2 0-42 0,-2 1 12 0,-5 3-114 16,-3 1-104-16,-4 0 31 0,-3 1-205 16,-5 0 44-16,-5 2-380 0</inkml:trace>
  <inkml:trace contextRef="#ctx0" brushRef="#br0" timeOffset="70720.9019">9901 9226 1128 0,'-5'-4'217'0,"0"2"-34"16,0 1-22-16,1-1-13 0,1 1-14 16,3 1-6-16,0 0-5 0,0 0-10 0,-3 1-6 15,3 1-3-15,0 1-5 0,0 0-9 0,0 3-6 16,0-1-4-16,0 7-4 0,0 4-9 0,0 2-4 15,0 3-10-15,3-1-4 0,-3 4-1 0,3-2-5 16,-1 2-8-16,5 36-3 0,-2-27-3 0,0 0 0 16,0 5-7-16,2-4 0 0,1 0-2 15,-1 1 0-15,1-3-3 0,1-2 1 0,0 1 0 16,-6-20 2-16,9 29-2 0,-8-30 1 0,2 5-3 0,-1 3 1 16,0-1-5-16,0 1 1 0,2-1 0 15,0 0-2-15,-4-1-1 0,2-1 0 0,-1 1 0 16,-1-1-3-16,3-3-2 0,-4-1 0 0,0 0 2 15,0-4-2-15,1 2 2 0,-2-4-2 16,1 2 1-16,0-3 0 0,0 1-3 0,-2 0 0 16,3-1 3-16,-2 1-2 0,1-2 2 0,-2 0-2 15,2 2 1-15,2-1-4 0,-1-1 3 0,1 0 0 16,-1 0 1-16,2-2-1 0,1 2-2 0,5 0-1 16,-1-3 3-16,5 0-3 0,-1 0 2 0,2-3-3 15,3 0 2-15,0 2-3 0,-1-4 1 0,5 2 1 16,27-5 2-16,-38 5-2 0,5-2-2 0,28-4 1 15,-16 4 3-15,5 0-2 0,-2-1 1 0,2 0 0 16,-2 2 1-16,-2-3-2 0,2 2-1 0,-1 1 1 16,-1 0 1-16,-1 0 0 0,1 0 2 15,-1-2-3-15,3 0 1 0,1 1 0 0,-3-2 0 16,2 2-1-16,-3-3 2 0,0 2 1 0,2-1 0 16,-2 1-4-16,2-2 0 0,0 1 0 0,-3-1 2 15,1-2-3-15,1 2 2 0,-1-1-1 0,-1 3 0 16,-1-3 2-16,2 2-2 0,2-1 0 15,-20 5 1-15,28-4 2 0,-27 3 1 0,5 0-4 0,32-9 0 16,-22 8 0-16,3-4 0 0,-4 3 3 16,4-1-3-16,-2 0 1 0,-17 4-1 0,6-2 0 15,1 2-1-15,1-2 1 0,1 0 0 0,1-1 0 16,-1 1 0-16,1 1 1 0,0-1-1 0,0 1 1 16,-1 0-2-16,-1 0 1 0,2 0 3 0,-1 1-3 15,-2-1-1-15,1 0 2 0,-1 1-2 16,1-3 1-16,1 3 3 0,0 0-3 0,-3-2 2 0,1 1 0 15,1 0 1-15,0-2-4 0,-3 3 4 0,0-2-1 16,-1 2-1-16,0-1 0 0,1 1 0 16,-3-1 1-16,1 1-1 0,-1-2 1 0,3 1 2 15,-3 1-1-15,-1-1 0 0,2-2-4 0,1 3 6 16,-1 0-5-16,0-2 0 0,1 2-1 0,-3-1 1 16,1 0 1-16,3 1 1 0,-3-4 0 0,1 5-2 15,1-3 0-15,-1 1 1 0,-3 1-1 0,1-1 1 16,-2 1-1-16,1 0-1 0,1 0 0 15,-6 0-1-15,3 1 1 0,-3 1 2 0,2-1-3 16,-4 2 2-16,3-1-4 0,-3 0 5 0,2 1-2 0,-2 0-2 16,-1-2-1-16,2 2 2 0,-1 0 0 15,-1-1-2-15,-2 1 3 0,1 0 1 0,1 0-1 16,-1-3 1-16,2 3 0 0,-2 0 1 16,-1 0 3-16,0 0-2 0,1 0 3 0,-2 0 0 0,4 0-3 15,-4 0 0-15,0-3 2 0,3 3-1 0,-3 0 0 16,0 0-1-16,0-3-1 0,0 3 2 15,0-3-1-15,0 1-1 0,0 1 0 0,0-1 1 16,-3-1 2-16,3 1-2 0,-4-1 2 0,4-2-2 16,-2 0-1-16,0 0 1 0,0-4 1 0,-2-1-2 15,2-2 0-15,-1 0 0 0,0-1-1 0,0-1 3 16,-1 0-3-16,0-2 1 0,3 0-1 0,-6 1 1 16,5 0 3-16,-2 1 5 0,0-1 4 15,1 2 0-15,-3-2-2 0,4 0 8 0,-4 2-6 16,2 0-4-16,0 0 2 0,0 1 0 0,-1 0-4 15,3 2 3-15,-1-1-3 0,-2 0-2 0,3 0 1 16,-4-2 0-16,0 0 1 0,1 0-2 0,-1 2-1 16,0 0 1-16,0-1-2 0,1 0 1 0,-2 0 1 15,0 1-1-15,3 0 0 0,-4 2 2 16,2-2-1-16,-1 2 0 0,0-1 3 0,-1 1-6 16,1-2 3-16,-2 3 0 0,3-3-2 0,-4 1-1 0,1 0 4 15,3 1-2-15,-3 0-2 0,-1 2 5 16,-2-2-3-16,2 2 2 0,-2 1-1 0,-3 0 0 15,-1 0 1-15,-28-6-3 0,16 6 0 0,-10 5 2 16,-2 1-2-16,-3 3 1 0,-5 1-2 0,-1 1-22 16,-5 4-34-16,2 2-48 0,-1-1 8 0,1 4-195 15,2 2 24-15,1-3-285 0,-7 0 33 16,6 2 54-16,4-3-362 0</inkml:trace>
  <inkml:trace contextRef="#ctx0" brushRef="#br0" timeOffset="71454.9135">10217 9636 1426 0,'0'0'283'0,"0"2"-28"0,0 1-24 0,0 1-23 16,0 2-19-16,0 6-15 0,0 1-21 0,0 2-14 16,0 4-18-16,0-1-13 0,0 1-9 15,0-2-10-15,0 1-8 0,0-1-9 0,0-3-5 16,-2-2-8-16,2-1 0 0,0-1-1 0,0-2 9 15,-1-2-3-15,1-3-7 0,-1 2-4 0,-1-4-5 16,2-1-4-16,-4 0-6 0,4-1-4 16,-2-4-1-16,1-1-3 0,-3-4-5 0,2-2-3 0,2-2-1 15,0-1-3-15,2-2-3 0,0 0-1 16,0 2-1-16,1 2-5 0,1 0-3 0,-1 1-1 16,2 1 2-16,0 3-2 0,0 2-3 0,2 1 2 15,-1 4 0-15,3 1-1 0,1 3 1 16,2 0 0-16,0 3-1 0,-1 1 1 0,1 2 0 0,2-1-1 15,-1 0 3-15,-1-1-3 0,4 1 1 16,-3 1-1-16,2-1 1 0,1 0 2 0,-3-1-4 16,1-1 3-16,-1 0 1 0,1-1 1 0,-4-2 0 0,1-2 2 15,-3-1-3-15,0-3-2 0,2 0 1 16,-1-2-1-16,-3-2 0 0,0-1 3 0,-2-3-2 16,1-2 0-16,-3 1-2 0,0-1 0 0,-2-4 0 15,0 1 2-15,0-1-1 0,-4-1 0 0,1 0-2 16,1-1 3-16,-1 3-2 0,0-2-2 0,-1 2-6 15,0 2-11-15,2-1-17 0,-4 2-20 16,1 1-34-16,3 2-67 0,0 4 15 0,1 0-99 16,1 3-40-16,0 3-100 0,1 0 31 0,1 3-157 15,-2-2 38-15,2 1-368 0</inkml:trace>
  <inkml:trace contextRef="#ctx0" brushRef="#br0" timeOffset="71788.8715">10650 9638 1564 0,'-1'3'251'0,"0"3"-30"0,-2-2-29 0,1 1-19 16,0 0-16-16,0 0-20 0,1-1-13 15,1 1-13-15,0 1-10 0,0-1-9 0,0 0-9 0,0 1-5 16,0-2-12-16,3 1-5 0,1 0-3 0,1 0-9 15,2 0-5-15,0-2-4 0,1-2-2 16,2-1-6-16,0-1 0 0,2-1-1 0,-2-4 10 0,-1 3 6 16,0-3 3-16,-3-1 2 0,0 1 5 15,1-2 3-15,-5 1-4 0,0 0-3 0,0 1-7 16,-2 0-3-16,-6-1-4 0,1-2-4 16,-1 0-4-16,-2 0-5 0,-5 1-5 0,1 3-7 0,0-2-23 15,-1 1-41-15,-1 0-26 0,1 3-33 16,-1 0-55-16,4 1 14 0,2 1-121 0,1 1-53 15,1 0 28-15,2 0-211 0,2 0 40 0,2 0-374 0</inkml:trace>
  <inkml:trace contextRef="#ctx0" brushRef="#br0" timeOffset="72240.1416">10800 9285 1481 0,'4'-7'270'0,"-3"1"-34"0,1 1-12 0,-2 4-17 0,0 1-14 16,0 0-20-16,0 3-17 0,0 0-16 0,0 3-13 16,0-1-13-16,0 6-10 0,0 3-11 15,0 3-8-15,0-1-9 0,3 4-8 0,-1 0-7 16,1-1-6-16,1 0-5 0,2 1-4 0,-2 1-5 0,1 0-4 16,0-2-2-16,12 28-4 0,-12-36-1 15,0 3-3-15,2 0-3 0,1 3 0 0,1-4-5 16,0 2 2-16,0-2-3 0,1-1-1 0,1-4-1 15,3 0-6-15,-1-4 1 0,1-1-1 0,-1-1 0 16,-1-2-3-16,3-2 0 0,-5-2-1 0,6 1-1 16,-6-3 2-16,1 1 2 0,-3 0-5 0,1-4 2 15,-1 1 4-15,-2 1 2 0,-2-1 5 16,-2 0 6-16,2 2 2 0,-4 0 0 0,3 1-3 16,-3 0 2-16,0 0-4 0,0 1-2 0,0 0 0 15,-3 1-2-15,1 0-4 0,-2 0 0 0,0 0-2 16,0 1 1-16,2 2-2 0,-4 0-4 0,3 0 2 15,-1 0-5-15,0 2 7 0,3-2-6 16,-2 3 0-16,1 0-2 0,2 1 0 0,0-1-6 16,0 1-7-16,0-1-16 0,2 2-15 0,2 1-9 15,4 1-21-15,1 0-19 0,-1-3-37 0,0 3-36 16,5-1 15-16,-1-2-101 0,0 0-40 0,-3-1-67 16,-1-1 27-16,0 1-160 0,-1-1 29 0,-4-1-320 15</inkml:trace>
  <inkml:trace contextRef="#ctx0" brushRef="#br0" timeOffset="72422.8797">10724 9510 1170 0,'2'-15'189'0,"4"1"-25"15,15-23-14-15,-4 16-16 0,5 5-31 0,0-2-52 16,1 4-5-16,4 2-135 0,0-1-97 0,0 4 12 15,4 3-249-15,-4-3 18 0,-15 5-5 0</inkml:trace>
  <inkml:trace contextRef="#ctx0" brushRef="#br0" timeOffset="72846.3546">11241 9181 573 0,'0'-3'328'0,"4"3"-7"0,-4 0-35 16,0 1-32-16,0 3-29 0,0 1-22 0,0 1-23 15,0 6-15-15,0 1-15 0,0 3-16 0,0 2-13 0,2 1-12 16,-2 1-12-16,3 2-9 0,0 0-10 16,1 0-8-16,-1 1-7 0,1-3-4 0,-4 1-8 15,3-2-2-15,0-2-8 0,-1 0-3 0,0-4-2 16,-2-1 0-16,2-2-1 0,-1-1 1 15,-1-3-3-15,0 0-6 0,0-4 0 0,1 1-3 0,-1-1-6 16,0-2 1-16,0 0-5 0,2 0-1 16,0-2-2-16,1 1-4 0,1-2-1 0,-3 0-2 15,3 2-3-15,-1-2 0 0,1 1 1 0,2 1-1 16,-2-1 0-16,1 2-3 0,1 0-1 0,2 2 1 16,0 1 0-16,-2 1 1 0,1-1-3 0,-1 0 3 15,0 1 0-15,-2 0 1 0,-1 0 3 16,-2 0 3-16,1 1 5 0,-2-1-7 0,0 2 3 15,-2-2 0-15,-2 4-2 0,-2-1 3 0,0 2-4 16,-3-3 1-16,1 1 2 0,-2 0-2 0,1-3-7 16,4 2-19-16,-2-2-20 0,1-1-50 0,0-2-41 15,1 0 13-15,4 1-146 0,-3-2-86 0,1 0 30 16,3-2-162-16,0 1 47 0,3-2-360 0</inkml:trace>
  <inkml:trace contextRef="#ctx0" brushRef="#br0" timeOffset="73192.6055">11466 9433 1557 0,'-2'3'252'16,"1"2"-28"-16,1 1-25 0,-2 0-19 0,1-1-22 15,1 1-14-15,0 0-17 0,0 2-10 0,0-3-12 16,1 6-10-16,2-1-13 0,-1-1-6 15,2 0-5-15,-1-2-3 0,3 2-10 0,0-4-6 16,0 2-4-16,3-3-3 0,-2-1-4 0,0-2-4 16,1-1-6-16,0 0 0 0,3-1-3 0,-1-3-3 15,-2-2 2-15,1 1-6 0,-1-1-2 0,-1-1 1 16,-4 0 3-16,2 1 0 0,-1-2 1 16,-4 3-4-16,0-1 0 0,0 0-2 0,0-2-1 15,-7 0-5-15,3 1 1 0,-2 2-2 0,0 0-1 16,-3 0-2-16,0-1-1 0,0 3-8 0,1 3-17 15,0-3-21-15,1 3-27 0,2 0-23 0,0 0-36 16,1 1 11-16,3 1-90 0,-3 1-28 0,3-2-40 16,1 1-108-16,0 1 28 0,0-2-591 15</inkml:trace>
  <inkml:trace contextRef="#ctx0" brushRef="#br0" timeOffset="73524.0395">11649 9381 1495 0,'0'0'249'0,"-2"1"-24"0,-1 2-29 0,3 1-21 0,-4 0-17 15,2 1-18-15,2 1-15 0,-2 0-10 16,0 0-14-16,2 0-7 0,0 1-10 0,0 0-10 16,0-1-8-16,0 2-7 0,4 0-11 0,-2 1-11 15,2-1-6-15,2 0-9 0,-1-3-3 0,1-2-4 16,0 0-1-16,0-3-1 0,0 0-2 0,-1 0 2 15,1 0-4-15,-2-3 7 0,4 0-5 0,-2-2 6 16,1 1 8-16,-3-3 5 0,0 1 3 16,-2 0 0-16,2 2-1 0,-4-2 0 0,0 0 1 15,-2 0-5-15,-2-1 0 0,-2-1-6 0,0 1-1 16,-2-1-2-16,-1 1-4 0,1 1 1 0,-2 2-5 16,3 1-10-16,1 0-21 0,0 1-27 0,-1 1-21 15,4 1-33-15,0 0 9 0,-1 0-100 0,2 0-36 16,2 1-134-16,0 1 28 0,0-1-142 15,2 1-412-15</inkml:trace>
  <inkml:trace contextRef="#ctx0" brushRef="#br0" timeOffset="73754.0783">11776 9213 1338 0,'3'-5'274'16,"-3"3"-20"-16,2 2-15 0,0 0-25 0,0 0-16 15,-2 4-17-15,2-1-19 0,0 3-15 16,0 3-15-16,2 2-16 0,-2 3-8 0,2-1-11 0,-1 3-9 16,3 0-11-16,-3 0-7 0,0 2-2 15,1-2-16-15,-1 2-18 0,0-1-23 0,-1 0-21 16,2-1-27-16,-3 0-24 0,1-3-26 0,1 0-23 16,-3-3 11-16,1 1-104 0,-1-4-34 0,0 1-112 15,0-4 24-15,2 1-650 0</inkml:trace>
  <inkml:trace contextRef="#ctx0" brushRef="#br0" timeOffset="73974.358">11975 9304 1756 0,'-2'3'295'0,"-1"0"-31"0,2 0-21 0,-5 3-26 16,0 0-21-16,-3 2-23 0,3 0-16 0,-4 2-19 15,4 0-16-15,-4-1-11 0,3 2-12 0,1-4-8 16,2 2-14-16,2-2-5 0,0-1-12 0,2-2-17 16,2 1-24-16,2-2-38 0,2 0-37 15,3 1-36-15,5-1 7 0,0 1-157 0,5 1-113 16,-2-1 30-16,1 1-187 0,-2 1 44 0,1-2-375 16</inkml:trace>
  <inkml:trace contextRef="#ctx0" brushRef="#br0" timeOffset="74677.3223">11139 9836 1350 0,'0'-4'233'0,"0"1"3"0,0 2-12 15,1-2-16-15,1 3-11 0,-2 0-18 0,0 0-9 16,0 3-17-16,2-2-6 0,-1 3-16 0,2 4-4 16,1 1-12-16,-2 4-10 0,4 0-9 0,-2 4-7 15,1 0-6-15,-2 2-6 0,1 2-7 0,5 33-7 16,-3-20-7-16,-2-23-4 0,2 37-7 0,-1-14-3 15,1 1-5-15,2 2-1 0,-4-4-5 16,5 3-2-16,-4-4-3 0,2 1-2 0,-1-1-2 16,-4-19-1-16,9 31-2 0,-11-32-2 0,3 4-2 0,0 2 0 15,1 1-1-15,0 0-2 0,0-1 1 16,-4-3-3-16,4-1 0 0,-1 1-3 0,-2-3-1 16,3-2-14-16,-3-1-9 0,-1-2-9 0,0-1-17 15,2 0-9-15,-2-2-9 0,0-1-14 16,0 0-8-16,0 0-14 0,0 0-16 0,0-1-18 0,0-1 11 15,0 2-70-15,0-1-22 0,0-1-47 16,0 1-31-16,0-1-92 0,0-1 31 0,0 1-546 16</inkml:trace>
  <inkml:trace contextRef="#ctx0" brushRef="#br0" timeOffset="75224.1739">11084 10518 1342 0,'0'0'276'0,"0"0"-24"0,2 1-23 0,0-1-19 16,2 3-17-16,0 1-18 0,2 1-14 0,2 2-17 0,-1 2-10 16,3 1-12-16,1 2-11 0,1 0-11 15,-2 1-11-15,6-1-6 0,-5 0-6 0,1 1-10 16,0-1-9-16,1-1-2 0,1 1-7 0,-1-2-3 16,2-1 0-16,1 0-6 0,-1-2 0 15,3 1 3-15,-2-4-3 0,-1-2 1 0,2-2-4 0,0-2-4 16,0-1-5-16,0-1 0 0,-2-3-4 0,22-16 1 15,-28 16-3-15,15-22-2 0,-11 7 1 16,1-3-10-16,-11 14-16 0,3-5-15 0,0-3-21 16,0 0-21-16,-2 0-27 0,2 0-33 0,-4 0 10 15,2 1-209-15,-1 0-209 0,-3 2 38 0,-2-2-3 16,-1 2-425-16</inkml:trace>
  <inkml:trace contextRef="#ctx0" brushRef="#br0" timeOffset="75842.3927">11167 9938 1534 0,'-3'5'255'0,"3"1"-25"0,0 1-25 15,-2 6-17-15,0 0-16 0,2 2-9 0,-2 1-15 16,1-1-11-16,1 0-11 0,0-1-9 0,-3-2-7 15,3 0-4-15,0-5 3 0,0 2 1 16,0-3 11-16,0 0-10 0,0-2-8 0,0-1-10 0,-2-3-8 16,2 2-10-16,0-2-4 0,0-2-12 15,0-2-4-15,2-1-4 0,-2-3-4 0,3-3-8 16,-3-2 0-16,3-4-4 0,1 2-3 0,-1-3 2 16,2 1-3-16,2 0 1 0,-1 0 3 0,0 1-8 15,0 2-3-15,3-1-4 0,-3 2 0 0,3 4-4 16,-2 1-3-16,3 3 2 0,-3-1-4 0,1 4-3 15,3 2 3-15,2 2-3 0,0 4 3 16,1-1 2-16,1 2-10 0,4 0-20 0,22 12-39 0,-20-5-41 16,2-2-49-16,2 4-61 0,0 1 19 0,2-1 19 15,0 2-425-15,1-5 46 0,-19-8 41 16,5 1-523-16</inkml:trace>
  <inkml:trace contextRef="#ctx0" brushRef="#br0" timeOffset="76926.3424">10732 3212 1140 0,'0'2'201'0,"0"3"-9"16,0-1-14-16,0 9-8 0,-2 1-11 0,2 6-6 15,0 4 0-15,2 36-7 0,-2-22-11 0,6 3-15 16,-2 0-10-16,-2 2-8 0,5 3-12 0,-1-2-4 16,0 1-10-16,1 1-5 0,-2-2-6 0,4 5-4 15,-5-1-7-15,5-1-3 0,-1-1-6 16,-1-2-3-16,0-2-2 0,-1-1-3 0,3-4-5 16,-2-1 0-16,0-2-3 0,-1-4-3 0,-6-16-12 15,4 5-29-15,0 0-34 0,-2 0-37 0,4 0 9 16,-3-1-111-16,1-2-56 0,-2-1-37 0,0-4-145 15,0 0 35-15,0-5-505 0</inkml:trace>
  <inkml:trace contextRef="#ctx0" brushRef="#br0" timeOffset="77176.3772">10719 4226 1308 0,'-2'0'225'0,"1"3"-23"0,1 0-23 0,0 0-19 16,1 4-13-16,3 4-13 0,1-1-11 0,1 1-6 16,22 21-8-16,-9-17-8 0,-12-8-6 0,24 16-9 15,-23-18 1-15,6 2-9 0,1 1-2 16,1 0 0-16,-1-1-1 0,4 0-2 0,-3-4-6 16,1 1-1-16,0-4-7 0,1-2-4 0,-1-3-2 15,-1 0-8-15,-1-1-17 0,1-3-24 0,-5-1-28 16,3-2-32-16,-2-1-41 0,16-22 9 0,-16 6-223 15,0 0 27-15,1 0-249 0,-3-2 37 16,-1-2-354-16</inkml:trace>
  <inkml:trace contextRef="#ctx0" brushRef="#br0" timeOffset="77860.5456">10767 3298 1106 0,'-10'12'216'15,"-3"1"-27"-15,1 2-16 0,-15 18-15 0,21-22-13 16,-3 1-10-16,1 1-11 0,-2 1-5 0,2 0-2 15,-1-1-8-15,2-1-1 0,0-2 3 0,1 0 7 16,1-2 6-16,1-1 10 0,1-1 6 16,0-2 2-16,-1-1-16 0,0-1-12 0,2-2-15 15,0-2-11-15,2-1-11 0,-4-4-8 0,4-3-6 16,0-4-8-16,4 1-6 0,-1-3-9 0,2 0-5 16,2-2-5-16,0 2-4 0,1 0-5 0,-1 0-1 15,3 2-4-15,-1 3-4 0,-1 0-2 0,2 4-3 16,3 1 0-16,-1 2 2 0,0 2 0 0,1 2-2 15,6 5 2-15,22 6-1 0,-16 1 0 16,6 1 3-16,-2 1 0 0,1-2-4 0,0 4-30 16,3-3-32-16,-2 4-53 0,4 0-80 0,-4-1 18 0,0 3-357 15,-4-4 37-15,0 1-35 16,-15-13 51-16,3 1-363 0</inkml:trace>
  <inkml:trace contextRef="#ctx0" brushRef="#br0" timeOffset="88685.1144">16608 4418 860 0,'-3'-1'146'0,"3"1"-15"0,0-1-16 15,0-1-1-15,-2 2-30 0,2 0-1 0,0 0-10 16,0 0-11-16,0 0 4 0,0 2-8 0,2 2-6 16,-2 1-6-16,3-1 19 0,0 6-24 0,2 2-6 15,0 1-1-15,1 2 16 0,1-1-22 16,-3 3-3-16,4-2 1 0,-1 1-4 0,1-1 15 15,0 1 4-15,0-2 1 0,3 1 3 0,-3-2-4 16,0 1 12-16,2-4 3 0,1 2 5 0,0-3-2 16,-1-2 1-16,2-1-5 0,4-3-1 0,-1 0-4 15,4-5 0-15,26-10-9 0,-11 2-1 0,-2-3-5 16,5-6-3-16,5-8-4 0,6-2-1 16,-1-3-2-16,5-2-3 0,3-2-2 0,4 0-3 0,0-4-2 15,2-3-3-15,1 2-1 0,2 0-6 0,0 1-4 16,1 2-15-16,-8 1-9 0,-3 5-13 15,-3 1-24-15,-5 3 5 0,-7 5-88 0,-4-1-67 0,-6 7-53 16,-2 1-139-16,-17 10-420 0</inkml:trace>
  <inkml:trace contextRef="#ctx0" brushRef="#br0" timeOffset="97108.3431">11010 5510 1441 0,'0'-1'266'0,"0"1"-21"0,0-2-27 15,0 1-20-15,0-1-20 0,0 2-23 0,0-1-16 16,0 1-18-16,0 0-14 0,0 0-15 0,-3 0-10 16,1 1-8-16,-3 8-6 0,-4 3-6 15,2 2-6-15,-11 28-7 0,6-16-5 0,1 3-4 16,0 0-4-16,1 0-3 0,5 1 0 0,2-19-6 15,-1 7-5-15,1 3-1 0,1 1-1 0,1 0-3 16,1 0-1-16,1 0-11 0,2 0-18 0,1-2-16 16,1 0-20-16,4-1-21 0,0 0-22 0,-1-3 7 15,3-1-119-15,3-4-30 0,1 0-45 16,-1-2-165-16,2-4 38 0,-2-2-448 0</inkml:trace>
  <inkml:trace contextRef="#ctx0" brushRef="#br0" timeOffset="97875.1146">11148 5787 990 0,'2'0'179'0,"0"3"-10"16,0 0-3-16,-2 0-29 0,3 1-8 0,0 5-17 0,-1 0-9 15,3 0-9-15,-3 1-11 0,-1 0-3 0,1 0-7 16,2-2-6-16,-3 1-5 0,1-4-2 16,-2 1-8-16,0 0-1 0,0 0 10 0,0-1 10 15,0-3 10-15,0 1 11 0,0 2 11 0,2-2 5 16,-2-2 4-16,0 1-3 0,0-1-16 15,0-1-11-15,0 0-7 0,0-1-9 0,0-1-6 0,0-1-5 16,0-3-8-16,-2-4-7 0,2-2-1 0,0-4-6 16,0-1-6-16,0-3-3 0,0 0-5 15,0-1-10-15,2-2-7 0,1 1-6 0,-2-2-6 0,5 1 3 16,-1 1-5-16,0-2 4 0,0 2-4 16,1 1 2-16,2 1-3 0,-4 1 2 0,2 1 2 15,1 3-4-15,-3 1-2 0,2 0-1 0,-2 4 0 16,0 1 1-16,-1 3 1 0,-1 0 0 0,2 4 4 15,-2 0-1-15,0 2 7 0,0 2-1 16,0 0 4-16,-2 3 1 0,2-1-2 0,-2 2 0 0,0 2 4 16,0-1-4-16,0 3 1 0,0 3 1 15,-2 1 1-15,0-1 1 0,-1 2 1 0,0-3 4 16,1 2-1-16,-2-1 2 0,-1-1-2 0,2-1 1 16,-2 0-1-16,1-1 1 0,-2 1 1 0,1-1-5 15,-1-1 0-15,3-2 1 0,-2 1-3 0,1-3-1 16,2 1-2-16,0-1-3 0,0-1 2 0,0 1 2 15,2 0-4-15,-3 1 1 0,3 0 1 16,0 0-1-16,0 0 2 0,3 4-1 0,-3 2-2 16,4 0 2-16,-2 0-5 0,4-1 0 0,-1 0-4 15,2-1-5-15,2 0-18 0,-1 0-9 0,0-2-13 16,3-1-15-16,-3 1-24 0,0-1 8 0,1 0-76 16,-1-1-23-16,2 0-24 0,-3-2-41 0,2 1-113 15,-2-2-474-15</inkml:trace>
  <inkml:trace contextRef="#ctx0" brushRef="#br0" timeOffset="98359.3114">11410 5793 1230 0,'0'-2'215'0,"0"2"-18"16,0 0-19-16,0 2-20 0,0-1-18 0,0 4-19 15,0-2-12-15,0 1-10 0,0 0-10 0,0 1-7 16,0 1-10-16,0 0-7 0,0-2-8 0,0 2-4 16,0-2-5-16,0 1-3 0,0 1-1 0,0-2-2 15,0-1 4-15,0 1-4 0,0-1 25 0,0 0 8 16,0-1-4-16,0-1-9 0,0-1-8 0,0 0-1 16,0 0-9-16,0-3-5 0,0-3-3 15,0-4-5-15,2-3-1 0,2-3-5 0,-1-2 0 16,1-1-6-16,-4 0-1 0,2-2-2 0,2-1 2 0,-2 1 7 15,2-1 5-15,-2 2 2 0,2 1 0 16,-1-2-3-16,1 2 0 0,-2 1-1 0,2 2 1 16,-4 1-3-16,2 4 1 0,2 0-4 0,-3 3-7 15,1 0-12-15,-1 2 1 0,1 2 4 0,-2 1 2 16,2 2 0-16,-2 1 0 0,5 0 0 0,-5 2-1 16,4 1 2-16,-1 4-3 0,2 3 0 0,1 1 1 15,0 3-4-15,-1-2 1 0,0 4-2 16,0-3 0-16,0 1 2 0,0 0-4 0,0 0 1 15,0 1 2-15,0-2-2 0,2 1 0 0,0-1-6 16,-2 0-5-16,0-1-16 0,2 1-14 0,-2-1-16 16,2-2-17-16,-1 2-18 0,1-2-28 0,0 0-16 15,-2-1 12-15,0-1-72 0,-2-2-62 16,1-2-26-16,-1 2-39 0,-1-3-135 0,-1 1-435 16</inkml:trace>
  <inkml:trace contextRef="#ctx0" brushRef="#br0" timeOffset="98509.1121">11458 5840 1146 0,'5'-9'167'0,"2"0"-19"0,2 0-9 0,1-2-38 16,1 0-11-16,1 1-109 0,3 0-52 0,-1-1-45 15,-1 1-75-15,-1 2 14 0,2-2-259 16,-3 2-8-16</inkml:trace>
  <inkml:trace contextRef="#ctx0" brushRef="#br0" timeOffset="99160.1458">11727 5616 421 0,'2'3'264'0,"0"-1"-34"0,-2 1-34 0,4 1-21 16,-4-1-13-16,0 1-23 0,4 5-19 0,-1-1-15 16,-2 0-5-16,1 1-21 0,0-1-2 0,1-1-8 15,-3 0-2-15,0-1-9 0,2 0-5 0,-2-2-6 16,0 1 4-16,2-1-8 0,-2 1 3 16,0-1-2-16,0-1 2 0,0 1 4 0,3-1 8 15,-3 0-6-15,0-1-7 0,0 0-9 0,0-2-1 0,0 0-4 16,0 0-3-16,0-2-3 0,0-1 4 15,0-2-8-15,0 2 0 0,0-1 0 0,-3-2-1 16,3 0-2-16,0 0-1 0,0 1 2 0,0-3-1 16,0 2 5-16,0-1 6 0,0 0 1 0,0 1-2 15,0 0-1-15,0 0-2 0,0 2-11 16,0-2-4-16,0 1-5 0,0-1 1 0,0 3-3 0,0 0 2 16,3 1-2-16,-3 0 1 0,3 2 0 15,-3 0 1-15,2 0-2 0,0 0 0 0,1 2-2 16,-1 0 3-16,-1 1-3 0,4 0 3 0,-1 3-3 15,2 2 1-15,0 0 1 0,0 0 0 0,1-2-3 16,-3 0-1-16,1-2-2 0,-2 0 0 0,1-1 1 16,-1 2 0-16,0-2 4 0,1-2 3 15,-1 1 0-15,-1-2-2 0,1 0 3 0,0-2-3 16,1-1 4-16,-2-1-4 0,2 1 2 0,2-5 1 0,-3 0 9 16,0-4 2-16,3 0 13 0,-3-1 6 15,2 0 6-15,-4 1 10 0,3-1 4 0,-2 1 4 16,1 2 0-16,-1-1 0 0,-2 4-1 0,1 0-2 15,-1 1-11-15,0 1-5 0,2 1-12 16,-2 1-6-16,0-1-11 0,2 2-4 0,-2 1-1 0,1-1 2 16,-1 2-1-16,2 0 2 0,-2 3-2 0,2 0-2 15,0 3-3-15,-2 4-19 0,2 2-16 16,-1 3-20-16,0-1-14 0,1 3-17 0,0-1-25 16,0 0 12-16,3 0-122 0,-4-1-60 0,1-2-92 15,0 0 30-15,3-2-151 0,-3-4-385 16</inkml:trace>
  <inkml:trace contextRef="#ctx0" brushRef="#br0" timeOffset="99279.2736">12037 5574 1404 0,'0'10'225'15,"-2"3"-33"-15,-2 1-57 0,2 6-68 16,-2-1-6-16,0 3-185 0,-9 30 11 0,5-24-341 15,4-17 23-15,-3 4 19 0</inkml:trace>
  <inkml:trace contextRef="#ctx0" brushRef="#br0" timeOffset="100506.4662">12273 2181 523 0,'-4'-1'265'0,"2"1"-47"16,1 0-10-16,1 0-4 0,0 0-10 0,-3 2-13 15,3 3-21-15,0 4-15 0,3 2-14 0,-3 3-12 16,3 2-10-16,1 3-10 0,-1 2-6 0,-2 1-10 16,10 34-3-16,-7-19-10 0,-2-2-4 15,2 3-5-15,0 2-10 0,-2-2-17 0,0-3-25 16,-2-20-19-16,2 6-41 0,0 1 7 0,-1 1-74 0,1-1-23 16,0-1-64-16,-1-3-5 0,-1-4-17 15,2-2-98-15,1-6 22 0,1-2-189 0,2-4 5 16</inkml:trace>
  <inkml:trace contextRef="#ctx0" brushRef="#br0" timeOffset="100703.5502">12516 2257 239 0,'3'-14'425'0,"1"-1"-83"0,-1 4-53 0,1 0-36 16,0 3-38-16,-4 0-23 0,4 2-22 0,-4 3-2 15,4 2-12-15,-2 2-15 0,-2 2-12 0,6 5-15 16,-3 3-11-16,4 3-10 0,-2 1-8 0,12 29-8 15,-5-18-7-15,-2 2-8 0,0 1-8 16,2-1-27-16,1 5-32 0,-2-1-19 0,-1-3-31 16,0 1-26-16,-2-2 9 0,-3-16-82 0,-1 4-28 15,0 1-32-15,2 1-11 0,-3 0-623 0</inkml:trace>
  <inkml:trace contextRef="#ctx0" brushRef="#br0" timeOffset="100877.5214">12357 2646 1470 0,'-7'-12'221'0,"2"-1"-29"0,5-3-22 0,5-2-21 15,14-23-18-15,-3 18-15 0,3-1-24 0,5 2-32 16,-1 1-49-16,4 4-1 0,-1 1-141 0,1 2-51 16,2 6-47-16,-2 0 19 0,-17 5-297 0,5 0 18 15,2 2-2-15</inkml:trace>
  <inkml:trace contextRef="#ctx0" brushRef="#br0" timeOffset="101528.0295">12886 2386 536 0,'2'-2'346'16,"-2"2"-53"-16,0 0-41 0,-2 0-32 15,0 0-23-15,-1 0-22 0,-2 2-20 0,2-1-21 16,-3 2-12-16,2-1-15 0,-2 2-10 0,-2 2-15 16,1 1-8-16,-1 1-7 0,2-1-7 0,0 0-9 15,-3 1-9-15,6-3-26 0,0 0-15 0,-1-1-9 16,1 1-12-16,1 1-5 0,0-2-3 16,2 2-3-16,0-2-2 0,0 1 0 0,2-1 7 15,1 1 4-15,-1-1 1 0,0-1 0 0,0-1 7 0,2 0-1 16,-2 0 3-16,4-2 12 0,-2 0 3 15,2-2 7-15,1-2 3 0,1 0 12 0,-2-4 9 16,3 1 9-16,-1 0 2 0,1-1 8 0,-1 1 3 16,-3-2 3-16,2 2 16 0,-1-2-1 0,-2 2 2 15,1-1 3-15,-3 2-2 0,3 0-4 0,-3 1-4 16,0 0-6-16,-1 2-4 0,1 0-7 0,0 0-7 16,0 0-13-16,-2 0-5 0,2 0-12 0,-2 2-10 15,2 0-4-15,0 1 2 0,-2 0 2 16,0 0-2-16,0 0 0 0,0 1 1 0,2 0-1 15,-2 4-3-15,2-2 1 0,0 1-1 0,-2 1 1 16,2 1-2-16,-2-2-2 0,2 0-5 0,0 1-2 16,-1 1 0-16,1-2-3 0,2 0-2 0,-4 1 3 15,3-1 0-15,0-1 5 0,-1 1 1 16,-2 0 5-16,4-1 5 0,-3-1-1 0,1 0 2 0,-1-1 0 16,1-1-2-16,-2 0 0 0,4-1-3 15,-1-1 0-15,-1 0 1 0,1-3 1 0,0 2-2 16,-1-1 0-16,0-1 0 0,2 1-1 0,-2 0-1 0,-2-1 1 15,4 1-3-15,-1 1-2 16,-1-2 0-16,1 2-3 0,-1 0-2 0,1 1 2 0,-1 0-1 16,4 1 4-16,-5-1 5 0,4 2 1 0,-1 0 1 15,-1 0-1-15,0 2 0 0,4 2 1 16,-1 2 3-16,0 0 1 0,0 0-3 0,0 1 2 0,1-1-4 16,-3 1-13-16,2-1-11 0,-2-1-20 0,0 0-28 15,3 0 7-15,-4 4-115 0,2-2-31 16,2 2-33-16,0-2-12 0,-2-1-25 0,1-2-629 15</inkml:trace>
  <inkml:trace contextRef="#ctx0" brushRef="#br0" timeOffset="101896.1124">13314 2367 1496 0,'4'-8'311'0,"-3"1"-38"0,-1 1-30 0,0 2-20 15,0-1-28-15,-3 2-21 0,1 0-22 0,-2 2-17 16,-1 1-14-16,1 0-16 0,-4 1-13 0,-2 2-10 15,2 2-9-15,-1-1-19 0,-1 2-17 0,3 0-20 16,2 0-23-16,-2 1-13 0,3 1-15 16,-2-3-10-16,5 1-24 0,-2 0-2 0,3-1-12 15,0-1-1-15,0 0 2 0,0 1 3 0,2-2 12 16,0 0 5-16,2 0 10 0,-2-2 4 0,2-1 1 16,4-1 6-16,3-4 13 0,-1-2 9 0,2-2 6 15,3-4 28-15,14-18 14 0,-12 9 18 16,-3-2 5-16,-1 1 11 0,3-2 12 0,-5 0 9 0,-6 13 24 15,0-3 5-15,2-1 5 0,-2-1 3 16,0 0-1-16,-2 3-7 0,1-1-4 0,-1 3-17 16,-1 1-9-16,0 5-14 0,0-2-11 0,-2 4-14 15,0 0-11-15,-2 4 1 0,0 0-19 0,-3 7-13 16,1 2-20-16,0 0-19 0,-2 7-20 16,0-2-16-16,2 3-18 0,1 3-20 0,1 2 8 15,4 0-111-15,1 2-27 0,9 32-41 0,-2-27-54 16,5-1 26-16,1-3-234 0,-3-3-382 0</inkml:trace>
  <inkml:trace contextRef="#ctx0" brushRef="#br0" timeOffset="102512.1973">13862 2180 1643 0,'-8'1'246'16,"-1"2"-32"-16,-1 3-27 0,-1 0-16 0,-1 3-19 15,2 1-17-15,2 1-16 0,-3 0-25 0,3 3-26 16,0-1-29-16,-3 0-25 0,5 2-19 16,0-1-25-16,2 1-23 0,0 0 4 0,3-2-33 15,1-1-10-15,0-2 2 0,0-1 5 0,1-2 13 16,1-1-3-16,2-1 7 0,0-2 10 0,0-2 1 15,0-1 13-15,5-1 0 0,1-5 13 0,0-3 18 16,4-1-4-16,13-21 23 0,-10 9-3 0,-2-5 36 16,-1-1 20-16,1 0 8 0,-3-2 4 0,0-3 28 15,-5-1 11-15,1 3 6 0,0 1-4 16,-6 18 2-16,2-5 1 0,-3-2-3 0,1 0-2 16,1 2-4-16,-3 0-9 0,2 2-11 0,-2 1-11 15,0 0-15-15,0 6-15 0,0-1-18 0,0 3-6 16,0 3 0-16,0 1-1 0,0 2-5 0,0 3 2 15,-4 4-3-15,3 4-2 0,-1 6 0 16,1 0-1-16,-3 3-14 0,2 2-7 0,0 1-6 16,1 0-1-16,-2 1-3 0,3 1-7 0,-2-1 1 0,2 1-6 15,0-2 2-15,2 1-19 0,1-3-6 16,-2 0-5-16,3-2-2 0,0-1 7 0,-1-2 7 16,2-2 4-16,-2 0 6 0,4-4 12 0,0 1 5 15,-1-5 5-15,3-2 9 0,-3-3 13 16,2-1 14-16,0 0 12 0,1-1 15 0,-1-2 13 0,2-1 8 15,-1 1 7-15,-1-2-2 0,-2 1 6 0,0 1 2 16,-3-1 10-16,0 1-3 0,2 0-5 16,-3 1-9-16,0-1-8 0,3 2-11 0,-4-1-14 15,1 1-14-15,0-1-21 0,2 0-22 0,-4 1-18 16,1 1-11-16,1 0-12 0,-2 0-26 16,1 0-29-16,3 1-35 0,-3 3 13 0,1-1-96 0,0 0-36 15,0 0-39-15,1 1-121 0,0 0 36 0,-3-1-532 16</inkml:trace>
  <inkml:trace contextRef="#ctx0" brushRef="#br0" timeOffset="102667.3144">14085 2152 1209 0,'0'-9'206'0,"-4"0"-28"16,4 3-34-16,-2 1-42 0,0-1-13 0,2 1-137 0,0 2-59 15,0 0-43-15,0 2-163 16,0-1 18-16,0 2-200 0</inkml:trace>
  <inkml:trace contextRef="#ctx0" brushRef="#br0" timeOffset="103330.1372">14159 2268 461 0,'3'0'269'0,"1"0"-40"15,0 0-16-15,0 0-21 0,1 0-20 0,-2-1-19 16,3-2-14-16,-3 1-12 0,2-1-9 0,2 0-7 0,-1-1-2 16,3 0-3-16,-3-2-1 0,4 0-6 15,-4 0-3-15,1 0-5 0,-1 0 1 0,0 2 2 16,-3-1 2-16,0-1-1 0,1 2-1 0,-1 1-1 15,1-1-2-15,-3 1-4 0,1-2-7 16,-1 2-10-16,1-1-2 0,0 1-5 0,0-1 1 16,0 1-4-16,-1 0-5 0,0-1-5 0,-1 1-2 15,0 1-4-15,2-1-3 0,0 0-7 0,-2 2-3 16,0-2-3-16,0 1 2 0,0 1-11 0,0-1 0 16,2 1-2-16,-2-1-2 0,1 0-2 15,-1 2-2-15,0-1 1 0,1-1-2 0,-1 1-1 0,0 1-1 16,0-1 0-16,0-1 3 0,1 2-7 15,-1-1 7-15,0 1-7 0,0-1 4 0,0-1-11 16,0 1-3-16,0-1 4 0,0 2-4 0,0-1 3 16,0-1-1-16,0 1 0 0,0-1-3 0,-1 0-2 15,1 1 2-15,-2-1-2 0,0-1 1 16,-2 1-1-16,3-1 1 0,-2 0 0 0,1 0 1 16,-2 2 0-16,3-2-3 0,0 1-2 0,-1-1 1 15,0 1-7-15,0 1-10 0,2 1-8 0,-2 0 6 16,-1 0 0-16,1 1-2 0,2 3-16 0,-2-1-1 15,2 1-2-15,0 1 7 0,0 0-2 0,0 4-1 16,2 4 2-16,2 1 6 0,-1 0 1 16,2 1 3-16,-2-1 7 0,1 3 3 0,2-1 0 15,0 0 2-15,-1 1 5 0,0-1 1 0,0 1 5 16,0 1-1-16,0-2 5 0,-1-1-2 0,-1 0 2 16,-2-2 1-16,1-1 2 0,-2-2 1 0,3-1 5 15,-3-3 7-15,2 1 13 0,-2-1 5 0,2-2 2 16,-2 1 0-16,-3-1-14 0,2-1-19 15,-2 0-21-15,1 0-24 0,-1 0-30 0,0-2 8 16,-1 1-117-16,-2-1-54 0,2-1-86 0,-3 0 26 16,3 0-715-16</inkml:trace>
  <inkml:trace contextRef="#ctx0" brushRef="#br0" timeOffset="103550.4884">14431 2085 1361 0,'2'-3'226'0,"0"2"-22"15,0 1-15-15,0 0-24 0,0 1-14 0,0 2-14 16,2 5-16-16,-2 2-12 0,3 2-8 0,-3 1-13 16,4 2-6-16,-5 1-7 0,2 2-9 0,-1 0-5 15,0 2-7-15,0 1-2 0,-2-1-12 16,0 1-16-16,0 0-11 0,0-1-20 0,0 1-23 15,0-4-38-15,1 3 7 0,1-3-114 0,-2-1-38 16,1-1-71-16,1-2-82 0,-2-2-453 0</inkml:trace>
  <inkml:trace contextRef="#ctx0" brushRef="#br0" timeOffset="103839.8309">14698 2090 1220 0,'-5'8'202'0,"-1"0"-31"0,0 1-20 0,0 0-15 16,-1-2-15-16,0 2-12 0,0 0-10 0,-1-2-10 16,2 1-11-16,3-1-5 0,-2-1-12 0,0-2-3 15,3 0-18-15,0 1-36 0,1 0-9 0,-2-2 8 16,3 0-2-16,0-1 8 0,0 1 10 0,3 0-5 15,2 3 4-15,3-2-1 0,3 3 6 16,2-3-7-16,-1 0-4 0,2 1 4 0,1-1-2 16,0 1-21-16,-1-1 1 0,-1 0-129 0,0 1-71 15,4-2-128-15,-5 1 26 0,1-1-177 16,-2 0 20-16,-1-1 4 0</inkml:trace>
  <inkml:trace contextRef="#ctx0" brushRef="#br0" timeOffset="106548.9917">4533 6634 227 0,'7'-5'293'0,"-2"3"-59"0,-2-1-34 0,0 0-22 15,1 0-24-15,-2 2-26 0,1-2-14 0,-3 1-10 16,1 2-19-16,1-1-3 0,-2-3-12 0,0 4-7 16,-3 0-9-16,0 0 15 0,1 0-27 0,-2-3-5 15,-5 3 1-15,-3 0-7 0,-2 0-4 0,-1 0 1 16,-4 0-7-16,1 2-1 0,-3-1-2 0,0 3 1 15,-32 3-9-15,24 0 5 0,-1-3-1 0,0 4-2 16,3 2-8-16,-6-3 4 0,4 6-2 16,-2-2 2-16,-2 0-1 0,3 0-2 0,1 4-7 15,-1-1 7-15,-1 2-2 0,2 0 2 0,-2 0 3 16,-4 2-3-16,2 2 3 0,2 4-4 0,-6-1 1 16,1 1 3-16,-1-1 5 0,2-2-10 0,-1 1 1 15,1 0-3-15,0 0 2 0,0 2-7 0,2 1 4 16,-1 1 6-16,0-1-4 0,-4 1 3 15,1 2-1-15,-1 0-5 0,6 5 6 0,-2-1-3 16,2 0 2-16,-2 2 1 0,1-3 3 0,2 3-8 0,4 0 3 16,-4 0 2-16,4 2 2 0,-1-1-2 15,-3-2 5-15,6 1-12 0,2 1 5 0,-2 0-1 16,2-2-1-16,1-2 5 0,1 1-4 0,4 1-1 16,1-1 1-16,-5-1 2 0,3-3-4 0,3 3 2 15,0-3-1-15,3 4 5 0,-2-3-1 0,1 4 4 16,-1-4 2-16,2 7-2 0,1-1 0 0,-1-1 1 15,-1 4 1-15,-1 2 0 0,2-2 1 16,-5 0-2-16,5 3 1 0,-1 2-2 0,1-5 8 16,-1 3-13-16,1 0 1 0,-4-2 1 0,5 2 0 15,-2 3-4-15,0-2-1 0,3-2 8 0,0 0-9 16,-2 0 1-16,0-2-2 0,2 1 10 0,3 0-8 16,-3-3 1-16,1-1-3 0,1 2 2 0,2 1 0 15,-3-1 3-15,2-1 0 0,0 3-2 16,1-1 6-16,-1-4-1 0,0 4-3 0,2-1 2 15,0 1 0-15,2-1 1 0,-3-2 1 0,5 6-3 16,-1-3-1-16,0 1 0 0,2 0-2 0,-1-3 0 16,1-20-2-16,0 4 0 0,0 4-1 0,1 1 1 15,6 34 7-15,-7-46-8 0,0 8 0 16,2 1 0-16,3 34 2 0,0-24-3 0,2-1 1 0,-6-18-2 16,1 4 2-16,7 37-1 0,-7-41-1 0,0 4 0 15,0 4 1-15,8 35 1 0,-6-25 6 16,3 0-9-16,1 3 3 0,-1-3-4 0,2-2 4 0,0 2 0 15,1 0-3-15,-1-2 2 0,3-1-1 0,-8-17 3 16,10 31-3-16,-3-14 1 0,2 3-2 16,-1-3-3-16,2 1 5 0,-3-2 1 0,3-2-3 15,-1 0 1-15,1 1 4 0,1-1-2 0,-3-1 0 16,6 1-1-16,1 1-1 0,-2-4 2 0,1-1 1 16,1 1 3-16,0-2 7 0,-1 0 2 0,1 4 0 15,3-3 4-15,-1 0-3 0,2 1 2 0,2 0-3 16,-1-2 1-16,5 3-2 0,-1-2 0 0,-4-1-2 15,5-1-2-15,-4 0-2 0,4 2 0 16,0 0 1-16,-2-2-3 0,0-2 2 0,6 5-2 16,-2-2-2-16,0-1 2 0,0 1-1 0,2-2 0 15,-2-3 1-15,0 2-3 0,2-1 0 0,-2-1 3 16,2 0 1-16,-2-2-4 0,5 3-2 0,-4-4 3 16,2 1 1-16,0 1-2 0,0-1 1 15,-3-1 2-15,0-1-2 0,3 1-1 0,-6 1 1 16,1-2 0-16,0-1 0 0,5 5-1 0,-6-5-1 15,-2 0 0-15,4 3 0 0,-3-2 2 0,-1-2 0 16,-1-2 0-16,2 2-2 0,0 0 1 0,-15-7 0 16,5 1 0-16,29 9-1 0,-19-6 4 15,-12-4 6-15,0 0-9 0,34 6 1 0,-35-7 0 0,4 1 1 16,1 1 1-16,33 1-3 0,-40-4 0 0,7 0 2 16,1 0-1-16,-3 0 3 0,5 0-1 15,-1 0-3-15,-3 0 0 0,-3 2 2 0,0-2-51 0,-1 0 4 16,-4 3-176-16,-3 2 18 0,1 1-292 15,-8-1 40-15,-5 2 31 0,-5 0 35 0,-7-2 4 16</inkml:trace>
  <inkml:trace contextRef="#ctx0" brushRef="#br0" timeOffset="110051.4917">6749 12786 421 0,'3'-13'338'16,"-1"2"-45"-16,0 1-30 0,-2 3-24 16,3 1-36-16,-3 0-20 0,1 0-30 0,-1 2-19 15,2-1-14-15,-2 2-18 0,0 2-10 0,2-2-6 16,2 3-9-16,-3 3-5 0,2 4-8 0,2 4-7 16,-1 2-5-16,4 1-4 0,-1 4-4 0,-4 1-3 15,4 0-6-15,1 2-4 0,6 32-3 0,-5-25-2 16,1 1-6-16,-2 3-43 0,-1-3-26 15,0 0 6-15,0 2-89 0,-5-20-33 0,0 6-43 0,2-1-47 16,-1 2-660-16</inkml:trace>
  <inkml:trace contextRef="#ctx0" brushRef="#br0" timeOffset="110235.0467">6766 12561 1090 0,'13'-34'196'0,"1"2"-25"16,-1 1-20-16,6 3-16 0,1 3-20 0,-1-3-3 15,1 9-61-15,-1 3-4 0,-9 9-74 0,1 2-59 16,1-1-31-16,2 6-20 0,-1 2-28 0,-4 2-62 16,1 6 16-16,-3 2-241 0</inkml:trace>
  <inkml:trace contextRef="#ctx0" brushRef="#br0" timeOffset="110419.1275">6843 12909 363 0,'2'3'246'0,"2"-3"-41"0,4-4-26 16,4-1-26-16,22-19-13 0,-9 6-20 15,-1-4-18-15,1 1-5 0,2 1-13 0,-4-1-4 16,0-1-10-16,1 4-77 0,-17 11-33 0,5-2-41 0,0 0-58 15,1 2-22-15,-2 0-23 0,-4 2-73 16,0 4 11-16,-5 2-222 0</inkml:trace>
  <inkml:trace contextRef="#ctx0" brushRef="#br0" timeOffset="110574.0604">6955 13050 212 0,'-7'9'282'0,"4"-1"-50"16,1 0-32-16,2-3-24 0,0-2-21 0,2-3-19 15,1 0-21-15,8-4-5 0,2-4-14 0,19-13-29 16,-11 1-5-16,4 4-81 0,-1-2-24 16,-1 2-28-16,-2 0-31 0,-13 7-36 0,17-13-68 0,-18 13 14 15,3-3-268-15</inkml:trace>
  <inkml:trace contextRef="#ctx0" brushRef="#br0" timeOffset="110918.2257">7236 12724 517 0,'-2'-3'274'16,"-1"3"-45"-16,-1 0-31 0,1 2-23 0,0-1-22 16,-1 2-17-16,4 0-13 0,-4 3-15 0,4-3-12 15,0 3-7-15,0-2-6 0,0 2-11 0,2-2-7 16,0 4-6-16,5-1-5 0,-6-1-8 0,4-2-6 16,3 1-1-16,0-1-6 0,-2-1-3 15,3-1 1-15,-1-2-2 0,1-3-2 0,3 0-2 16,0-3-2-16,-1-3-1 0,-1 2-3 0,2-4 1 15,-2 1 23-15,1-3 20 0,-3 1 13 0,2-1 12 16,-1 1 10-16,-3 2-3 0,1 1-7 0,-4 3-9 16,1-1-6-16,1 1-10 0,-3 3-4 0,0 2-9 15,-2 1-3-15,0 1-7 0,-4 8-4 0,2 1-5 16,-3 2 1-16,2 4-7 0,-4 2 0 16,-7 30-10-16,8-17-18 0,-1 0-14 0,-1 4-31 15,1 0-17-15,0-4-28 0,4 3-33 0,-1-19 13 16,4 6-68-16,-2 1-27 0,2 2-23 0,0-3-20 15,2 0-46-15,2-2-530 0</inkml:trace>
  <inkml:trace contextRef="#ctx0" brushRef="#br0" timeOffset="111369.1072">7471 12874 1408 0,'1'-7'199'0,"1"2"-25"0,0 1-21 16,-2-2-18-16,4-3-12 0,2-1-13 0,0 0-13 0,1-2-11 16,1-1-6-16,1-2-9 0,-2 3-7 15,3-1-5-15,-1-2-6 0,-3 2-4 0,1-2-6 16,-1 2-2-16,-2 1-3 0,2 2 3 0,-4 0 4 16,0 1 5-16,0 3-7 0,-2 0-6 0,-2 3-2 15,0 2-4-15,0 1-5 0,-6 1-4 0,2 5 3 16,-5 3-8-16,1 0 1 0,-3 4-4 15,3 0-5-15,0 2 1 0,-1-2-3 0,5 2 2 16,-2-2-1-16,2 2-4 0,3 1-2 0,1-3-7 16,2 2-2-16,0-3-8 0,4-2-12 0,1-1 3 15,-1-2-1-15,4-2 0 0,0-2-2 0,1-2-1 16,4-1 3-16,-1-3 5 0,0 0 3 0,3-3-1 16,0-1 3-16,21-15 1 0,-18 7-1 0,-1-4 5 15,-8 13-1-15,1-4 2 0,2-2 1 16,-3 2 8-16,3-1 10 0,-3 3 6 0,1-1 0 0,-4 3-4 15,0 0-2-15,-1 3-1 0,-2 0 2 16,-1 3 1-16,1 3 3 0,-3 0-6 0,0 1 0 16,0 1 0-16,0 2-1 0,0-1-4 0,0 1 0 0,2 5-2 15,-2 0 6-15,2 3-7 0,-2-1 1 16,2 3-4-16,-1-1-42 0,1 0 4 0,-2 0-113 16,0 2-54-16,-2-1-75 0,-1 1 23 0,-1 1-721 15</inkml:trace>
  <inkml:trace contextRef="#ctx0" brushRef="#br0" timeOffset="120995.9781">10570 11718 596 0,'-1'0'68'0,"-1"0"-10"0,2 0-12 0,-3 0 0 16,1 1-5-16,0-1-9 0,2 0-5 16,-2 0 1-16,1 0-13 0,1 0 9 0,-1 0-2 15,1 0-3-15,0 2 2 0,0-2-2 0,0 0 7 16,1 1-10-16,2 1 0 0,-1-2 0 0,5 0-2 15,3 0-7-15,5 0 5 0,1 0-4 0,3 0 3 16,2 0-5-16,1-2 3 0,34-1-2 0,-21 1-2 16,2-1 2-16,0 0 3 0,5-3-3 15,1-2-4-15,1 3 5 0,0-3-4 0,-4 1 1 0,4-3 1 16,-3 1-6-16,0 0 4 0,-3 0 4 0,1 2-3 16,-2-2-1-16,1 2-2 0,-3 1-2 15,2 0 3-15,-6 0-1 0,1 0-4 0,-20 5 2 16,4-2 3-16,5-1-2 0,-1 2 1 0,-1-1 2 15,0 0-10-15,-1 0 8 0,1-2 2 0,-3 4 0 16,-1 0-1-16,1-2 1 0,-5 0-4 16,0 0 1-16,1 3 0 0,-6-3 4 0,3 3-2 0,-2-2 1 15,-2 1-6-15,0-1-6 0,0 1-2 16,-1-1-12-16,-2-1-10 0,2 2-11 0,0 0-11 16,-1-2-16-16,-2 0-22 0,1 1-43 0,0 1-117 15,-2-2 5-15</inkml:trace>
  <inkml:trace contextRef="#ctx0" brushRef="#br0" timeOffset="121627.8403">10494 11783 227 0,'4'-3'124'0,"0"1"-16"0,2-1-2 16,5 0-25-16,1-1-8 0,5 0-5 0,2 1 0 15,32-5-14-15,-19 4-6 0,3-2-7 0,-1 0-1 16,7-1-4-16,-1 2-4 0,2-3-2 0,1-1-5 16,1 1-5-16,3 0 4 0,3-4-5 15,0 1-4-15,-1 0-1 0,-2 0 1 0,1 1-3 0,-2 1-1 16,1-1 3-16,-3 1-4 0,-3 0-1 0,-2 2-2 16,1-2 0-16,0 2 0 0,-2-1-2 15,-5 0-2-15,2 2 1 0,-1 0 7 0,-1 0-6 0,-3 2 0 16,-19 1-2-16,8-2 0 0,0 2-1 15,-1 0 0-15,1-3 3 0,-2 4-4 0,1-1 0 16,-2-2-1-16,-4 2 6 0,1 0-8 0,-5 2 8 16,3-2-5-16,-5 1 5 0,1 2-1 0,-2-1 0 15,0-1 2-15,-3 1-2 0,2 1-6 16,-2 0 7-16,-1-1-11 0,-1 1-12 0,0 0-19 16,0 0-14-16,0 0-17 0,0 0-26 0,-1 0-31 15,-3 0 10-15,2 1-336 0</inkml:trace>
  <inkml:trace contextRef="#ctx0" brushRef="#br0" timeOffset="122106.0394">10823 11822 265 0,'13'-6'136'0,"-1"1"-30"16,4-1 1-16,3-2-19 0,25-8-6 0,-15 9-11 15,-1-3-10-15,1 1-4 0,-4 0 5 0,8-1-20 16,-1 2-6-16,0-1-1 0,-3-1-3 0,-2 0 5 16,2 3-20-16,-2-2 3 0,-16 6 1 0,3-3-1 15,3 1-1-15,1 0-18 0,-2-1-29 0,-3 3-25 16,2 0-10-16,-3 0-20 0,-4 1-29 16,3-1-80-16,-5 3 11 0</inkml:trace>
  <inkml:trace contextRef="#ctx0" brushRef="#br0" timeOffset="123312.0278">11094 9941 309 0,'2'-3'137'0,"0"3"-18"0,-2 0-12 16,0-2-12-16,0 2-7 0,0 0-8 0,0-1-4 15,0 1-11-15,0 0-4 0,0 0 0 0,0 3-3 16,0 0-2-16,0 0-5 0,-4 6-15 16,1 1-1-16,-2 3 14 0,1 2-7 0,-1 2-9 15,1 1 0-15,-2 0 0 0,0 1-4 0,2 2-1 16,-3-1-2-16,3 0 1 0,-2 0-8 0,2-3 1 16,-2 3 8-16,2-4-20 0,-2 2 7 0,1-2-2 15,3 0 13-15,-3-3-13 0,0-1-8 0,2 1 7 16,-2-1-2-16,5 0-18 0,-4-3-32 0,1-2-43 15,1 0-19-15,0-1-15 0,1 0-17 16,1-3-38-16,0 1-145 0,0-2 12 0</inkml:trace>
  <inkml:trace contextRef="#ctx0" brushRef="#br0" timeOffset="123544.9444">11131 10058 317 0,'4'-9'301'0,"1"1"-44"0,-3 0-28 0,1 3-28 16,0-1-25-16,-1 2-20 0,-2-1-26 16,4 2-12-16,-4 1-12 0,4 0-11 0,-2 2-3 15,5-2-15-15,-4 2-8 0,6 3-2 0,-1 0-11 16,2 0-5-16,3 3-5 0,0-1-6 0,2 2 0 16,-2 0-3-16,3 1-4 0,-1 0-3 0,4 0 8 15,22 12-18-15,-18-6-33 0,0-1-25 0,1 0 3 16,1 0-100-16,-2-1-33 0,-17-6-30 15,7 0-84-15,1 3 19 0,1-1-192 0,-1 0 18 16,-1-4-12-16</inkml:trace>
  <inkml:trace contextRef="#ctx0" brushRef="#br0" timeOffset="125630.4054">11270 9857 280 0,'2'-6'163'0,"-2"2"-33"16,0 0-18-16,2-1-14 0,-2 3-8 0,0 1-11 16,0 1-10-16,-2 1-6 0,0 1-3 0,2 1-9 15,-6 6-2-15,2 1-7 0,1 1-3 16,-4 1-1-16,2 2-4 0,-2 2-6 0,0 2-1 15,-1-2 3-15,1 3-4 0,1 0 7 0,-13 27-6 16,13-36 2-16,0 3-2 0,-1 4 4 0,-1 0-2 16,1-1 1-16,-2 2-10 0,3-2 0 0,-3 0-2 15,1-1-5-15,0 0 5 0,-3-2-1 16,3 2 0-16,-2-5-9 0,-1 3-23 0,3-4-11 0,-4 1-18 16,4-1-20-16,-1-1-11 0,1-3-41 15,1 0-50-15,2-2-216 0,-2-2 10 0</inkml:trace>
  <inkml:trace contextRef="#ctx0" brushRef="#br0" timeOffset="131602.9073">16396 13677 527 0,'-2'-11'397'0,"0"0"-67"0,0 3-40 16,2 0-39-16,0 2-31 0,-3 0-28 0,3 4-21 15,0-3-21-15,-1 2-12 0,1 0-17 0,-3 3-13 16,3 0-12-16,0 5-9 0,-3 5-12 0,3 5-6 15,-2 4-6-15,1 4-5 0,-5 38-7 0,6-22-5 16,-2 2-6-16,1 4-3 0,-2-4-5 0,-1 1-3 16,4 0-3-16,-3-3-4 0,0 0 3 15,1-25-5-15,2 5-1 0,-3 2-1 0,2 0-3 16,-2-2 2-16,3-2 4 0,0-1-2 0,-2 0 3 0,2-7 3 16,-2 0-4-16,2-4-6 0,-1-2 1 15,0-4-1-15,-1-6-4 0,0-2-1 0,0-8-1 16,-1-3 1-16,-2-41-1 0,1 21 0 0,3-2-4 15,-3-11 3-15,4-3 0 0,4 0-1 16,-4-4 0-16,3 2-1 0,-1-4-3 0,4 2 1 0,2-2-3 16,1 4 0-16,1 0 3 0,2 3-3 0,3 1-1 15,-3 3 4-15,4 5-3 0,-3 5 0 16,4 4-2-16,-2 8-4 0,1 3 2 0,-2 6 1 16,-6 11 0-16,1 0-1 0,3 2-1 0,3 6 2 15,1 4 0-15,17 18 0 0,-14-1 1 0,-2 5 3 16,-1 5-3-16,-4 1 1 0,-3 4-1 0,-2 0-2 15,-2 0 2-15,-1 3 4 0,-6 2-2 16,-2-2 0-16,-2 2-3 0,-5-3 4 0,3-3-1 0,-5 0 2 16,-3 0 2-16,0-7-1 0,-1 1 1 15,0 0 2-15,-1-7-2 0,2-2 3 0,7-12-2 16,-1 1 1-16,0 0 1 0,0 0 4 0,-3-2 4 16,4 0-1-16,2-4 3 0,0 1 4 0,1-3-3 15,2 0-2-15,-1 0-5 0,2 0-4 0,0 0-1 16,3 0-3-16,0 0 0 0,0 3 3 15,2-1-4-15,2 2 1 0,5 4-2 0,1 0 3 0,2 4-3 16,21 15-1-16,-7-7 0 0,-4-1-13 16,3 0-21-16,0 4-18 0,-1-4-20 0,1 0-24 15,1 1-39-15,0-1 12 0,-1-2-104 0,0 4-42 16,2-3 22-16,-2 1-301 0,-6-4 43 16,-10-10-350-16</inkml:trace>
  <inkml:trace contextRef="#ctx0" brushRef="#br0" timeOffset="131985.2922">16882 13788 1442 0,'2'-5'248'15,"1"2"-30"-15,0 0-27 0,6 1-20 0,1-1-18 16,2 0-13-16,3 0-15 0,0 0-14 0,2 0-12 15,-2 0-12-15,2 0-7 0,2 0-6 16,-4-1-11-16,0 1-6 0,0-2-4 0,-3 1-3 0,1-1-2 16,-2 0-4-16,-3-1-5 0,0 0 0 0,0 1 4 15,-5-1 5-15,0 1 9 0,-3 2 1 16,0-2-2-16,-2 1-3 0,-2-1-1 0,-4 1 2 16,0 3-3-16,-3-2 0 0,-3 3-4 0,2 3-2 15,-3-2-1-15,-2 3-7 0,-1 2 0 0,2 2-5 16,-2 0-6-16,2 1 3 0,3 2-10 0,-1-1-3 15,2 2 0-15,4-1-4 0,1 3-2 0,1-1-1 16,2 2-18-16,4-1-11 0,5 0-17 16,0 0-17-16,7-1-21 0,1 1-24 0,23 14-28 15,-12-17 13-15,3-2-103 0,2 2-42 0,-19-9-45 16,9 0 25-16,2-1-260 0,-1-1 45 0,5 0-325 16</inkml:trace>
  <inkml:trace contextRef="#ctx0" brushRef="#br0" timeOffset="132318.7066">17389 13708 1556 0,'-12'0'271'0,"0"0"-34"0,-1 0-29 16,1 3-23-16,-1 3-21 0,0-1-18 0,3 0-16 16,-2 3-16-16,6 1-12 0,-3 1-17 0,6 0-21 15,-4 1-18-15,7 0-18 0,-2 0-12 0,2-3-15 16,0 1-9-16,2-1-7 0,-2 0-6 0,5 1-3 15,0-3-1-15,1-1 2 0,1-3 5 16,3 1 2-16,-2-3-1 0,-2-3 2 0,5 1 6 16,-1-4 2-16,1-2 12 0,-2 1 13 0,1-2 16 15,-3 0 30-15,2-2 11 0,-5 2 14 0,0 0 13 16,1 2 3-16,-2-1-2 0,2 2-10 0,-4 4-8 16,2-5-6-16,-3 5-10 0,2-1-7 0,-2 0-9 15,0 3-6-15,0 0-7 0,-2 3-2 16,0-2-10-16,1 3-26 0,1-1-16 0,0 3-19 0,0 2-25 15,1 0-24-15,3 6-29 0,2 0 11 16,2 3-136-16,18 19-37 0,-6-17-44 0,-1-2-148 16,-9-13 36-16,2 3-531 0</inkml:trace>
  <inkml:trace contextRef="#ctx0" brushRef="#br0" timeOffset="132902.8487">17749 13609 1501 0,'-13'-2'290'0,"-3"4"-38"16,-3 0-31-16,-20 13-25 0,16-2-21 15,17-7-16-15,-6 1-21 0,-1 4-12 0,1 1-19 0,2 1-9 16,1 1-21-16,-1 1-24 0,4 1-15 0,-1 1-23 16,6 0-12-16,-2-1-17 0,3 1-12 15,0-1-16-15,3-2-5 0,-2 0-5 0,6-3-6 16,-3-2 3-16,0-1 12 0,5-3 0 0,1-3-1 15,0-4 9-15,4-5 3 0,1-2 7 0,19-16 0 16,-15 3 13-16,0-3-9 0,0-5 2 16,2-3 3-16,-3-7 3 0,1 1 0 0,1-7-1 15,-1-3 21-15,-4 2 1 0,0 1 13 0,-3 0 14 16,-2 0 19-16,-3 4 10 0,0 3 9 0,-2 3 4 16,-2 3 1-16,0 20-2 0,-2-5-4 0,2 0-8 15,-3 1-8-15,2 0-11 0,0 6-6 0,-1 0-2 16,-1 6-3-16,0 3-4 0,-3 2-5 0,-1 9-2 15,-1 3-4-15,-9 34 0 0,6-10-6 0,0 6 3 16,1 0-3-16,0 2 0 0,-1 0-4 16,3 1-1-16,0 0-3 0,1-1 2 0,2 0-2 0,0-2 0 15,3 5-2-15,-1-5-2 0,1-2-6 16,1-2-8-16,3-3-7 0,-3-20-6 0,2 1-6 16,-2 3-5-16,2 1-7 0,1-3-1 0,-2-1 5 15,5-2 4-15,0-4 7 0,-1-3 1 0,1-1 4 16,0-4 3-16,3-4 3 0,-1-4 4 0,3 0-1 15,-1-1 6-15,-2-5 16 0,1 1 10 0,0 0 11 16,-2-3 8-16,0 2 7 0,2 0 8 16,-6 0 0-16,2 3 4 0,-1 1-1 0,0 2-4 0,-3 0-3 15,0 1-8-15,1 0-3 0,-1 2-10 16,-1 0-3-16,-1 1-2 0,1-1-3 0,1 3-6 16,-2 0-17-16,-1 0-19 0,3 3-19 0,1-1-28 15,-2 1-30-15,2 1-34 0,2 3 13 16,2 1-115-16,-1 1-29 0,1-1-57 0,0 1 26 0,-1-1-202 15,1-3-348-15</inkml:trace>
  <inkml:trace contextRef="#ctx0" brushRef="#br0" timeOffset="133080.0276">18043 13677 1321 0,'-3'-10'241'0,"3"-2"-31"0,1 1-35 16,3 0-45-16,0 0-39 0,2 0-52 0,0 2-4 0,1 2-115 16,1 1-37-16,0 3-38 0,0 0-42 0,-1 3 18 15,1 3-282-15,0 0 7 0</inkml:trace>
  <inkml:trace contextRef="#ctx0" brushRef="#br0" timeOffset="133353.0477">18198 13802 278 0,'0'5'290'0,"4"-2"-50"0,-2-2-30 16,1 2-29-16,0-3-16 0,6 0-19 0,-1-3-5 0,2-1-9 15,-1-1-14-15,3 0-5 0,-2-3-1 0,1-1-14 16,0 1-11-16,0-3-7 0,0 0-5 16,-3 0 0-16,2 2 6 0,-1-1 3 0,-3 1 0 0,0 3 4 15,0 1 3-15,-2-1-10 0,-1 1-9 16,0 2-8-16,-3 1-9 0,2 2-6 0,-2 0-6 15,2 0-3-15,-2 2-8 0,0 1-7 0,0-1-11 16,3 2-10-16,-3 1-12 0,2-3-13 0,2 7-29 16,-2-1 0-16,6 0-22 0,1 0-13 0,-1-1 8 15,3 1-22-15,0-3 1 0,2 1 6 0,-1 0 13 16,1-1-6-16,1-2 4 0,1-2-676 16</inkml:trace>
  <inkml:trace contextRef="#ctx0" brushRef="#br0" timeOffset="133703.0325">18655 13691 2560 0,'12'-14'108'0,"-3"1"6"0,1 1 4 0,-4 1 2 16,1 0-4-16,-4 1-12 0,2 1-7 16,-3 2-8-16,-2 0-11 0,0 4-10 0,0-2-8 15,-2 2-7-15,-1 3-5 0,-2 0-8 0,-2 5 0 16,-1 1-7-16,-2-1-3 0,-1 4-5 0,1 0-3 16,0 0-11-16,0 1-12 0,3 1-14 0,-1-3-12 15,1 3-5-15,0-1-10 0,4 0-14 0,-2446-2-6 16,4891-3-13-16,-2443 1 12 0,1-1 7 0,0-1 6 15,1-2 2-15,0 1 9 0,3-3 2 16,1-2 4-16,2-1 2 0,3 0 3 0,2 0 6 16,-2-3 1-16,0 1 2 0,2 0 2 0,0-1 3 0,-2 3 0 15,-1 1 7-15,-1 2 16 0,-1 0 12 16,-3 2 0-16,4 6-1 0,-4 2-3 0,2 3 2 16,-5 3-3-16,1 6-2 0,-4 36-1 0,-3-23-3 15,0 5 0-15,-2-3 2 0,-3-2-6 0,3 0 6 16,-1 0 5-16,-2-4 0 0,-2 0-2 0,1-1-2 15,0-1 2-15,-1-4-4 0,-3-1 0 0,8-16-2 16,0 6-21-16,-3-3-30 0,2 3-33 16,-4-3 6-16,3 1-109 0,1-3-41 0,0-3-35 15,1-1-78-15,5-5-501 0</inkml:trace>
  <inkml:trace contextRef="#ctx0" brushRef="#br0" timeOffset="134003.1669">19292 12639 1275 0,'7'-10'300'15,"-1"2"-24"-15,0 7-23 0,-3 2-20 0,0 8-21 16,-1 7-24-16,-2 39-15 0,-8-10-21 0,2 8-12 0,-7 6-18 15,3 7-15-15,-5 9-11 0,-1 2-10 16,-2 0-10-16,5-4-8 0,-2 2-4 0,-1 1-9 16,-3-3-7-16,4 0-3 0,0 1-5 0,0-2-16 15,1-5-15-15,1 5-31 0,1-5-23 0,0-4-31 16,0-4-53-16,4-2 13 0,0-4-154 0,2-2-94 16,1-5 27-16,3-6-192 0,2-1 46 0,0-25-292 15</inkml:trace>
  <inkml:trace contextRef="#ctx0" brushRef="#br0" timeOffset="134637.4422">19725 13220 1380 0,'0'-1'210'0,"1"1"-25"0,-1 0-20 0,0 0-14 16,4 0-12-16,1 0-13 0,1-5-11 0,6-1-9 16,-1 1-16-16,4-6-5 0,19-14-9 0,-14 6-5 15,2 1-10-15,-5-4-3 0,-1-2-7 0,-2 1-2 16,-2-1-4-16,-7 15-4 0,2-5 10 16,-4-1 11-16,4-1 3 0,-5 3-4 0,-2 1-2 15,-2 2-8-15,-3 1-5 0,-2 2 2 0,-3 4-3 16,-24 10 3-16,5 10-3 0,-2 4-6 0,0 6-3 15,-3 4-1-15,0 2-6 0,2 5-4 0,3 1-3 16,1 2-3-16,1-1 0 0,5-1-6 0,3 4 0 16,1 2-4-16,2-3 1 0,4-2-3 15,4 0 0-15,-1-4-1 0,9 3-4 0,0-25 4 16,0 7-6-16,0-1-7 0,6 3 0 0,0-3-3 16,1-2 1-16,5-2 2 0,1-3 2 0,1-3 0 15,3-1 2-15,1-3-2 0,1-3 1 0,1-3 6 16,1-3-2-16,27-10-1 0,-20 3 2 15,0-7 0-15,-4 6-2 0,-15 6 5 0,5-2 9 16,-1 0 5-16,-1-1-3 0,0 2 4 0,-3 0 7 0,1 1-4 16,-1 2 0-16,-4 1-2 0,0 2 1 15,-3 3-4-15,-2 2-1 0,-3 3-2 0,-1 4-2 16,-1 1-2-16,-2 4-18 0,1 2-19 0,-9 26-21 16,6-17-26-16,0 5-76 0,8-20 16 0,1 6-125 15,0 3-66-15,1 1 27 0,8 30-246 0,-4-41 41 16,2 1-345-16</inkml:trace>
  <inkml:trace contextRef="#ctx0" brushRef="#br0" timeOffset="135072.0359">20184 13526 1209 0,'-1'-1'236'0,"1"1"-31"0,0 0-12 0,0 0-15 15,0 0-19-15,3 0-15 0,1 1-13 0,0-1-12 16,7 1-13-16,1-1-9 0,-2-1-10 0,5 0-7 16,-3-2-5-16,3-2-9 0,1-1-3 15,-5 2 5-15,1-2-2 0,-2 0 0 0,0-3 7 16,-3 3 1-16,-1 1 12 0,0-1 5 0,-4 0-4 15,-2 2-10-15,-2-3-6 0,-4 5-4 0,-2-1-8 16,-4 3-2-16,-3 0-4 0,-4 3-6 0,-26 6-4 16,16 2-4-16,2 2-2 0,-2 1-7 15,6 3-4-15,1 1-2 0,1 0-4 0,15-11-3 0,-3 5-2 16,1-1-2-16,1 6 0 0,4-3-3 0,0 2-13 16,6 2-9-16,0-2-12 0,19 23-3 15,-4-17-10-15,5-5-2 0,2-1-4 0,0-2-4 0,3-3-6 16,2 1 2-16,-2-3-4 0,3-5-3 15,-18-4-3-15,35 2-27 0,-18-9-6 0,-1-2-18 16,2-2 11-16,-3-2-67 0,-2-4-19 0,1-3-11 16,-2-2-22-16,-1-2-14 0,-1-5-27 0,-1-1-582 15</inkml:trace>
  <inkml:trace contextRef="#ctx0" brushRef="#br0" timeOffset="135255.2637">20739 13195 1020 0,'0'-20'274'16,"0"-1"-8"-16,0 1-17 0,0 3-20 0,0 3-25 0,0 0-22 15,-1 4-18-15,1 2-11 0,-2 1-14 0,-2 4-8 16,4 3-9-16,-3 6-17 0,-2 3-9 16,3 4-9-16,-5 6-9 0,-5 34-11 0,4-16-5 15,-1 4-7-15,1 2-5 0,0 3-15 0,2-2-21 16,1 6-32-16,0 0-25 0,-2-5-20 0,6 1-30 16,-4-2 9-16,3-1-94 0,-1-1-37 0,1-7-41 15,-3 1-68-15,2-4 27 0,-1-20-658 0</inkml:trace>
  <inkml:trace contextRef="#ctx0" brushRef="#br0" timeOffset="135419.8653">20527 13733 1682 0,'-1'-14'263'16,"2"-3"-34"-16,5 1-25 0,0 0-24 0,21-21-21 15,-8 17-17-15,6 2-41 0,-2-1-41 0,3 1-55 16,0 4-1-16,1-3-146 0,0 7-58 0,0-2-66 15,-3-1 24-15,-1 1-249 0,-15 7 29 16,6-4 11-16,-1 0 4 0</inkml:trace>
  <inkml:trace contextRef="#ctx0" brushRef="#br0" timeOffset="135621.0623">21009 13153 320 0,'2'-13'461'0,"1"3"-77"16,-3 0-50-16,2 1-42 0,0 2-35 0,-2 3-30 15,0-1-12-15,0 2-17 0,0 3-19 0,0 4-18 16,-4 5-18-16,-1 6-17 0,-5 32-12 0,2-10-12 16,-1 1-12-16,3 0-13 0,-3 4-20 0,2-3-19 15,4 2-18-15,-2 2-20 0,2 1-25 0,-3-7-30 16,4 6-73-16,0-1 13 0,2-3-80 16,-4-5-32-16,4-18-31 0,0 4-58 0,0 2 28 15,0-3-664-15</inkml:trace>
  <inkml:trace contextRef="#ctx0" brushRef="#br0" timeOffset="135771.0529">20829 13639 1569 0,'-4'-14'233'0,"0"0"-32"0,8 0-30 0,0 2-33 16,2-1-34-16,23-12-67 0,-6 14-5 15,3 2-121-15,0 1-54 0,-14 3-72 0,4 2 17 16,3-1-282-16,0-1 18 0,1 1 13 0</inkml:trace>
  <inkml:trace contextRef="#ctx0" brushRef="#br0" timeOffset="135971.2438">21253 13461 362 0,'2'0'427'0,"-2"0"-73"0,3 0-48 0,-3 3-40 16,1 0-34-16,-1 0-26 0,0 2-25 0,2 0-17 15,-2 1-19-15,0 2-17 0,0 3-17 0,0 4-32 16,0 0-45-16,0 2-44 0,-2 3 2 16,2-1-137-16,0 1-46 0,-1-1-42 0,-2-1-94 15,-1-2 23-15,0-1-166 0,2-2 7 0,-2-1 14 16</inkml:trace>
  <inkml:trace contextRef="#ctx0" brushRef="#br0" timeOffset="136137.4251">21270 13389 534 0,'2'-22'344'15,"-1"3"-51"-15,2-1-45 0,-1 1-30 16,0 4-30-16,1-1-26 0,-1 2-20 0,1 3-29 16,1 0-51-16,-1 2-50 0,1 4-2 0,-2 0-102 0,2 5-82 15,-2 0-45-15,2 3-145 0,-3 1 19 16,0 6-98-16,-1 5-29 0</inkml:trace>
  <inkml:trace contextRef="#ctx0" brushRef="#br0" timeOffset="136889.4863">21326 13617 588 0,'4'12'319'16,"2"-2"-31"-16,0-2-28 0,1-5-26 16,0-1-20-16,0-2-17 0,3 0-15 0,1-2-15 15,-2-3-15-15,3-1-19 0,0 0-9 0,-2-2-16 0,-2 2-12 16,4-2-7-16,-3 1-12 0,-1 0-7 15,-1 2-5-15,-1 1-12 0,-2-1-9 0,1 2-10 16,-2 3-4-16,-1 0-1 0,2 0-4 0,-3 0-4 16,1 0-1-16,-1 3-3 0,1 0-1 15,1 3 0-15,-1-1-6 0,0-2-4 0,0 2-10 0,1 1-5 16,0 2-8-16,1-2-7 0,0 2-8 16,0-2 0-16,0-1 0 0,-1-2 2 0,3 0 5 15,-2-1 4-15,3 0-1 0,-2-1 3 0,0-1 2 16,0 0 1-16,4-3 4 0,4 3-4 15,-1-4 4-15,-2 0 1 0,2-1 2 0,-1 1-2 0,0-1 4 16,-1 1 0-16,0 0-3 0,-2 2 1 16,0-1-3-16,-1 0 0 0,-1 3 1 0,-1 0 5 15,0 0-2-15,-1 0-1 0,0 3 3 0,1-1 1 16,1 1-1-16,2 0-2 0,0 2 7 0,3-2-6 16,-3 3 5-16,4 0-4 0,-1-1-1 0,1 0 1 15,-1 0-2-15,4-1 2 0,-5-1 0 16,4 0 1-16,-1-1 1 0,3-1 3 0,-5-1-4 15,3 0 1-15,0-3 1 0,1-1 8 0,-1-2-6 16,0-2 2-16,-1 3 1 0,1-6 5 0,-1 2 11 16,1 1 12-16,-2-2 8 0,0-1 8 0,0-1 7 15,-2 2 5-15,-4-2 1 0,1 0 2 16,-3-1 0-16,-1 3 0 0,1 0-2 0,-3 1-3 0,-1 1-7 16,0 1-4-16,-3 0-6 0,-2-1-6 0,-4 1-3 15,1 1-5-15,-4 2-4 0,-1 0-3 16,1 4-1-16,0 0-3 0,-1 0-3 0,0 4-7 15,0 0-6-15,1 1-3 0,0 2-4 0,0 0-3 16,2 4-6-16,-1-1 0 0,3 2-10 0,0-4-8 16,3 4-6-16,0-1-9 0,2-3-1 0,3 1 2 15,0-1 3-15,2-3 1 0,2 1 7 16,5 2 3-16,-1-4 4 0,4 0 2 0,3 1 5 0,-1-2 2 16,1-2 10-16,1 2 5 0,-3-3 5 0,4 3-2 15,-3-1 1-15,-1-1 12 0,0 2 6 16,0 1 14-16,-2 1 13 0,1 1 10 0,-4 3 8 15,-2-1-4-15,-2 6-2 0,-2 1-3 0,-2 1-7 16,0 3-1-16,-10 29-3 0,6-18 6 0,-4 0 2 16,-4-3 7-16,3 1 4 0,-2 0 3 0,1-2 2 15,-2-2-3-15,-3-1-6 0,1-1-6 0,-3 0-5 16,-1-2-4-16,-1-1-24 0,-1-2-31 0,-2 2-41 16,-5-3-42-16,1-4-60 0,1 2 16 15,0-4-168-15,13-6-127 0,-5-1 33 0,-1 4-130 16,-1-6 43-16,-33 7-325 0</inkml:trace>
  <inkml:trace contextRef="#ctx0" brushRef="#br0" timeOffset="137539.4068">16315 14910 1170 0,'0'-3'194'0,"7"-1"-22"0,5-2-14 16,31-3-8-16,-10-1-11 0,13 1-14 0,6 0-4 0,11 2-14 15,12-3-10-15,4-2-15 0,7-3-7 0,20 3-1 16,8-1-9-16,4-2-3 0,4 2-11 15,6 0-1-15,2 0 3 0,11-2 0 0,4-1-5 16,58-3-3-16,-33 1 2 0,-19 3-7 0,87-2-7 16,-13-4-2-16,-4 2 0 0,-4 1-5 0,1 1-4 15,-7 2-3-15,-37-1 4 0,34-3-5 0,-34 7-4 16,-20-1-1-16,-2 1-6 0,68-6 6 16,-16-1-3-16,-40 3-2 0,-29 4-3 0,-5-1 1 15,-13-1 1-15,-5 0-1 0,-13 2-6 0,-5 2-25 16,-12-2-19-16,-16 2-25 0,-7 3 7 0,-10-4-218 15,-12 4-206-15,-10-3 38 0,-20 3-454 0</inkml:trace>
  <inkml:trace contextRef="#ctx0" brushRef="#br0" timeOffset="139840.8573">18603 13280 665 0,'-9'-8'123'15,"0"-5"-31"-15,-2 1-1 0,-18-16-12 16,9 12-7-16,-1 0-12 0,-2 1-4 0,-2-2-3 16,-1 1-5-16,-1 2-4 0,0 0-8 0,0 1-7 15,-2-2 4-15,-4 2-6 0,-2-2-1 0,0 2-9 16,1 1 0-16,-3-1 2 0,2 3-8 0,-2-2 4 15,-1 0 1-15,-1 3 6 0,0-1 3 0,-1 1-3 16,-3 0 21-16,2 0-13 0,0 4-5 16,1-3 4-16,1 4 8 0,-1-2-16 0,1 3 8 15,0 0-4-15,2-1-6 0,-1 3 0 0,1 1 3 16,-4 0 7-16,2-4-10 0,1 4-3 0,1 0 4 16,0 0-5-16,2 0-5 0,-1 2 5 0,1 2-7 15,1-1 0-15,-3 0-5 0,3 0 4 0,-3 3 12 16,-1-3-11-16,1 2-3 0,4 0 0 15,-6-2-1-15,2 6 1 0,-2-5-4 0,2 2 1 16,-1 0-1-16,1 3-1 0,2-1 0 0,-5 0 12 16,5-1-14-16,-2 3 4 0,2-5-3 0,4 1 1 15,-4 0 1-15,5 2 3 0,-1-3-3 0,-1 1-3 16,4 0 1-16,-3-1-1 0,2 2 3 16,-2 0-3-16,3-1-1 0,-2 2 0 0,1 0-2 15,0 1 2-15,2 1 6 0,-2 2-3 0,0 0-4 0,2 1-1 16,1 2-2-16,-3 3 5 0,6 0-2 15,-2 1-4-15,3 1 6 0,-3 1 4 0,3-2-9 16,0 1 0-16,3 2 0 0,1 0 0 0,1 0 3 16,2 3 4-16,3 0 9 0,-2 3-18 15,4-3-1-15,0 5 8 0,1-2-9 0,0 0 2 0,5-17 5 16,1 7 2-16,0 3-4 0,1 1-1 0,0 1-1 16,2 37 19-16,2-23-17 0,0-1-1 15,1-22 3-15,4 35-2 0,-2-17 1 0,1 0 2 16,3-2 3-16,1 1-4 0,2 0-3 0,1-3 1 15,4 5 15-15,3-3-13 0,-1 1-1 0,1-3 2 16,1 1 3-16,4-1-4 0,-3-2 0 0,5 1 1 16,-4-4-4-16,5 2 3 0,-2-2-2 0,5 0 3 15,0-1-8-15,-2-2 0 0,0-2 0 16,0-1-4-16,2-2 4 0,-2 0 2 0,2-2 4 0,0-4-6 16,0 4 1-16,1-5-1 0,6-1 4 15,1 0 0-15,-1-3 5 0,-1-1-2 0,4 0-3 16,-3 0 3-16,-1-3-2 0,0 2 2 0,1-2 0 15,1 0 18-15,-4 2-20 0,4 0 16 16,-2-2-15-16,-1 0-1 0,1 0 14 0,-4 0-12 0,2 1 2 16,-2 1-1-16,-19-2-1 0,7 0 2 15,34 3-4-15,-42-3 2 0,35 0 4 0,-11 0 0 16,-5 0 2-16,2 0-4 0,2 0 1 0,-1 0-1 16,0-2-2-16,0 1 0 0,0 1 0 0,-2-3 2 15,5-1 7-15,-1 2 4 0,4-1-13 0,-4 0-5 16,-2-1 5-16,1 1 0 0,-3 1-6 0,2-1 2 15,-4 1-2-15,-19-1-1 0,7 3 2 0,2-2 16 16,2 2-16-16,-3-3-6 0,3 1 3 16,-2 1-3-16,-1-2-4 0,-1 2 3 0,0-1 1 15,-1 1 0-15,1-2 0 0,-3 1-1 0,1 0 12 16,4-1 6-16,-3-1-16 0,3 0 3 0,-3 0 3 16,1-2 3-16,2 1-4 0,0 1 2 0,-1-2 4 15,1 0-1-15,0 0-5 0,-2 1 21 0,1 0-8 16,1-1-15-16,-3 2 1 0,1-3 3 15,-1 2-5-15,1-1 4 0,-2 0 1 0,0 1 5 16,-1-1 0-16,0 1-1 0,-1-1 0 0,1 0 1 16,-1-2-1-16,-1 3-1 0,1-4 0 0,-2 1 3 15,-1 0-1-15,0 1 1 0,1-3-2 0,-1 2 0 16,0-1 0-16,-1 0-2 0,1 0 5 16,-3 0 0-16,3 0 2 0,-2 1 13 0,-2 0-14 15,-1-1 3-15,3 4-1 0,-3-2 1 0,-2 0 2 0,2 1 6 16,-4 1 3-16,4-2 12 0,-2-3-15 15,-2 3 1-15,3-2 0 0,-2 0-1 0,-2 1-1 16,5-3-3-16,-3 0 1 0,-2 1 2 0,2-3 2 16,1 0 16-16,-2 1-5 0,-1-1-5 15,2-1 0-15,-3 0 4 0,3 3 2 0,-2-3-1 0,-1 3 3 16,2-3-3-16,-1 1 4 0,-2 1-5 16,0 1 0-16,0 0 13 0,0-1-25 0,0 1 5 15,0 0 0-15,-2-2 0 0,1 0-8 0,-1 1 6 16,2 0 0-16,-1 1-3 0,1 0-1 0,-2 0-4 15,2-3 5-15,0 0-5 0,-2 0 2 0,2 3-2 16,0 1-3-16,0-1 5 0,-2 2 8 16,2-3-15-16,-3 2 1 0,3-2 5 0,-4 2-3 15,4-1 3-15,-2-1 3 0,-4 0-6 0,2 2 4 16,3-1-3-16,-4 2 20 0,2-2-6 0,-3-1 0 16,3 2 6-16,-4-4 7 0,4 3-8 0,-4-3 5 15,2 3 0-15,-1-2 3 0,0-1-3 0,0 1 1 16,-1 0 10-16,0-4-13 0,0 4-4 15,2-1 4-15,-4 0-1 0,1 0 2 0,0-3-1 16,-19-18-4-16,10 16-4 0,-5 1-2 0,-2 4-11 16,-5 0-4-16,-2 6-109 0,-6-3-49 0,-4 8-68 15,-3 6 21-15,-5 0-296 0,-14-2 38 0,2 4 20 16,-3-3 6-16</inkml:trace>
  <inkml:trace contextRef="#ctx0" brushRef="#br0" timeOffset="151867.0485">16754 15226 220 0,'-2'-6'412'16,"0"2"-77"-16,-1 3-40 0,2 1-31 0,-2 3-35 16,0 4-20-16,0 5-30 0,2 4-23 0,-2 0-15 15,1 3-15-15,2 2-14 0,2 1-7 0,-2 1-15 16,3-1-11-16,4 33-8 0,-4-42-8 15,-1 4-6-15,4 3-5 0,-2 0-8 0,4-5-2 16,-4 3-7-16,3-4 0 0,-1 1-2 0,0-2-1 0,0-3 1 16,3-5-3-16,-1-1 0 0,-2-2 2 15,2-5-2-15,2-3 2 0,-1-1-2 0,1-5 0 16,0-1 2-16,-1-3 8 0,-1-2 6 0,2 2 6 16,-3-3 16-16,-1 1 3 0,1 2 2 0,-2 0-3 15,-1 1-6-15,-1 2-11 0,2 4-7 0,-2 0-6 16,1 2-2-16,-2 2-3 0,1 4-4 0,-2 1-3 15,1 0-5-15,0 5-2 0,3 2-3 0,-2 0-3 16,4 5 0-16,0-1-2 0,0 3-2 16,1-1 2-16,1 3-6 0,1-1 0 0,0 0-2 15,17 20 1-15,-20-27-1 0,1 3-4 0,2 0 4 16,2-1-6-16,-1-1 1 0,-3-2 0 0,2 0 4 16,-3-1-3-16,1-3 1 0,-1-1-1 15,0-2 1-15,-2-2 1 0,1-4-1 0,1-2 0 0,-4-6 2 16,3 1-1-16,-3-5 1 0,1 0-1 15,-2-2 1-15,-1 1-2 0,2-4-1 0,-1-1-8 16,0 0-6-16,0 2-5 0,-1 0-21 0,-1 0-22 16,0 3-22-16,0 2-30 0,0 1-44 0,0 0 15 15,0 6-115-15,1 0-49 0,1 4-36 0,0 0-148 16,1 3 36-16,-2 3-492 0</inkml:trace>
  <inkml:trace contextRef="#ctx0" brushRef="#br0" timeOffset="152401.515">17355 15487 1334 0,'1'-3'266'0,"3"-3"-26"0,1-2-19 0,-2-1-12 16,1-2-13-16,1-1-9 0,-3-1-7 0,0 1-5 15,0 2-11-15,-2-2-7 0,0 4-9 0,0 0-13 16,-2 1-16-16,-4-2-12 0,-1 1-11 0,-1 2-9 16,0 2-13-16,-3 3-8 0,-1 1-5 15,-3 1-9-15,2 3-5 0,-2 1-5 0,3-1-5 16,-3 1-11-16,4-1-21 0,1 1-14 0,2-1-5 16,5-1-7-16,-1 1-2 0,4 0-3 0,2-3 1 15,3 2-3-15,1-2 2 0,6 2 2 0,-1-1 0 16,2-1 5-16,1 2 1 0,2 0 1 0,0 0-1 15,-1 0 2-15,-2 3 2 0,1 1 0 0,1 2 4 16,-3 0 2-16,0 4 10 0,-3-1 7 16,1 1 5-16,-2 0 3 0,-1 2 1 0,-1-2 2 15,-2 2-2-15,-2-2-1 0,2-1-1 0,-2 0-6 16,-2-3 0-16,4-2 1 0,-1 2-4 0,-2-2 1 16,0-4-8-16,0 3-1 0,-1-3 1 0,2 1 0 15,2-1 1-15,-1-3-2 0,1 0 2 16,2-3-1-16,4-1 7 0,1-2-5 0,-1-2-2 15,0 0 2-15,1-1 1 0,-1-3-1 0,2 2 0 0,-3 1 21 16,1-1 10-16,-3 1 3 0,1 3 3 16,-2-3 0-16,-2 5-1 0,0 0 0 0,0-1-2 15,-2 3-3-15,2-1-4 0,-1 2-3 0,-1-1-1 16,-2 2-5-16,2 2-14 0,0-2-17 0,-2 4-19 16,3 0-18-16,-3 0-23 0,3-1-23 0,1 4-30 15,-1 2-41-15,0 0 15 0,3 1-161 16,-3 2-54-16,0-3 32 0,2-1-224 0,-1-1 39 0,0-2-345 15</inkml:trace>
  <inkml:trace contextRef="#ctx0" brushRef="#br0" timeOffset="152567.0606">17687 15465 1429 0,'-4'-14'283'0,"1"1"-38"0,-1 0-29 0,1 0-24 15,1-1-23-15,-1 2-33 0,1-2-35 0,0 4-36 16,2-1-48-16,0 1-50 0,0 3 4 15,0-2-153-15,0 3-41 0,2 0-63 0,0 2 25 16,-2 1-212-16,3 0 17 0,-3 3-5 0</inkml:trace>
  <inkml:trace contextRef="#ctx0" brushRef="#br0" timeOffset="153034.7922">17710 15503 314 0,'8'12'318'0,"1"-5"-54"0,1 1-34 16,2-4-21-16,3-4-16 0,-1-3-14 0,1-3-17 15,1 0-12-15,22-19-9 0,-18 6-13 0,2-9-5 16,-3-3-9-16,0-1-12 0,-1-4-11 16,2 0-10-16,-4-7-6 0,-2-1-6 0,0 3-5 15,-1 2 17-15,-2 0 15 0,1 3 18 0,-6 3 22 16,-6 21-2-16,7-4-12 0,-5 0-15 0,-1 1-13 16,3 3-12-16,-1 2-7 0,-3 4-7 0,0 3-5 15,0 4-6-15,0 4-4 0,-5 7-5 16,-3 32-9-16,1-15 0 0,2 5-5 0,-2 0-5 15,5 1-4-15,1 0 3 0,-1-20-7 0,-1 35-4 0,6-12 2 16,-3-22-13-16,2 33-9 0,1-14-11 16,4-2-6-16,-1-2-8 0,-4-18-6 0,5 3-8 15,-2 0-2-15,4 2 1 0,-1-2 3 0,2-2 1 16,1-3 6-16,2-2 4 0,-3-2 3 16,2-4 4-16,4 0 2 0,-3-3 6 0,0-3 17 0,-1-1 10 15,0-2 7-15,-2-3 11 0,-2-1 13 0,1 0 10 16,-3-2 15-16,1 0 7 0,-5 0 2 15,0 2 7-15,-2-1 2 0,0 3-1 0,-3-1-3 0,-1 0-3 16,-1 1-6-16,-2 2-4 0,-3-1-6 16,1 3-9-16,1 4 3 0,2 0-16 0,-5 0-9 15,5 1-4-15,-4 4-3 0,2 1-18 0,2 1-20 16,-1 2-19-16,3 0-21 0,0 1-20 0,4 2-60 16,3 3-35-16,0 1-46 0,1 0 18 15,2 0-166-15,1 2-113 0,0-1 36 0,2-3-143 16,-3-1 58-16,1 0 30 0,-2 2-280 0</inkml:trace>
  <inkml:trace contextRef="#ctx0" brushRef="#br0" timeOffset="153193.0967">17856 15444 1844 0,'-8'-11'299'16,"8"-3"-37"-16,4 1-27 0,15-23-27 0,6 16-27 0,0-2-31 15,4 3-33-15,4-3-33 0,2 1-34 0,2 2-43 16,7-3-90-16,-1 4 8 0,3-2-136 16,-1-1-48-16,-4 0-83 0,0-5 32 0,-1 4-630 15</inkml:trace>
  <inkml:trace contextRef="#ctx0" brushRef="#br0" timeOffset="153385.238">18727 14640 1461 0,'7'-9'313'0,"-5"3"-23"0,2 3-23 0,-2 3-10 16,-2 4-17-16,-2 7-19 0,-9 33-24 0,3-3-18 16,-6 6-20-16,-6 18-19 0,-2 7-15 15,-2 3-13-15,1 3-15 0,0 0-19 0,2 1-24 16,-1 0-23-16,3-2-22 0,2-4-20 0,5 1-21 16,4-3-36-16,1 0 6 0,7-1-231 0,4-4-149 15,1-2 35-15,5-6-156 0,3-3 55 0,3-7-324 16</inkml:trace>
  <inkml:trace contextRef="#ctx0" brushRef="#br0" timeOffset="153952.3233">19193 15354 1863 0,'-7'-4'344'16,"0"-1"-44"-16,2 1-32 0,1 1-32 0,4 1-25 15,-3 0-22-15,3-1-19 0,3 0-17 0,-1 3-18 16,2 0-16-16,-1 0-11 0,0 0-12 0,4 0-7 15,-2 0-12-15,2 0-8 0,3 3-5 0,-1 3-9 16,1-2-6-16,-2 2-4 0,-1 0-8 16,1 0-1-16,-2 1-4 0,0-3-2 0,-1 1-5 15,-2-1-3-15,1 1 0 0,-1-2-2 0,1-2 0 16,-1 2 1-16,-2-1 1 0,1-1-1 0,0-1-3 16,0 0-2-16,1 0 1 0,0-3-1 0,1-2-4 15,1-3 1-15,0-4-1 0,0-1-1 16,2-3-1-16,0-2 1 0,0 0-5 0,13-26 2 15,-17 34-4-15,4-5-2 0,2 1-2 0,-3-1-2 16,2 0 0-16,1 2-2 0,-1 1-1 0,2 2-2 16,1 4 0-16,-3 0 4 0,0 3-1 0,1 3 5 15,1 5-3-15,0 0 2 0,-3 3-1 0,3 1 1 16,-2 1 0-16,1 2 0 0,-2 2 2 16,0 1 0-16,-1 3-1 0,1-1-10 0,-2 1-16 15,-1 0-15-15,1 1-12 0,-1 0-18 0,-2-1-14 16,2 1-21-16,-4-3-22 0,3 3-72 0,-3-3 19 15,0 2-126-15,0-1-45 0,0-2-109 0,0-3 33 16,0-1-103-16,0-3-396 0</inkml:trace>
  <inkml:trace contextRef="#ctx0" brushRef="#br0" timeOffset="154603.5322">19755 15325 1842 0,'-2'3'303'0,"1"-2"-33"16,-3 4-32-16,-3 1-27 0,5 1-26 16,-4 2-21-16,-1 1-18 0,4-1-20 0,1 0-23 15,2 0-18-15,0-2-15 0,0-1-14 0,0 0-11 16,2 0-10-16,0-2-2 0,3 2-4 0,4-3-6 16,-3 0-1-16,2-3-3 0,1 0-1 0,-1 0-1 15,1-3-1-15,1-2-1 0,-2-2 1 16,2 0-4-16,-3-1 3 0,2-1 7 0,-2 1 15 0,-3-1-2 15,0 0 3-15,-1 2 4 0,-3 1-1 0,0-2-3 16,-5 1-3-16,2-3-1 0,-4 1-5 16,3 0-4-16,-4 2-2 0,5 1-10 0,-1 1-21 15,1-2-16-15,0 5-12 0,1-3-6 0,0 2-3 16,2 0-1-16,2-4-5 0,5-2 6 0,1-3 2 16,1 1-1-16,16-25 1 0,-8 12 2 0,4 1 6 15,0-2 1-15,1-6 4 0,-3 4 2 0,4 0 7 16,-2-4 10-16,-5 0 19 0,0 3 17 15,-4 3 21-15,-7 15 11 0,1-5 8 0,1 0 9 16,-1 2 6-16,-3-3 3 0,0 1-7 0,1 5-2 16,-4 1-6-16,0 3-4 0,0 2-7 0,-2 1-7 15,-2 3-3-15,1 3-4 0,0 1-5 0,-4 5-4 16,-1 4-4-16,1 2-4 0,0 1-2 0,-5 30-3 16,5-14-2-16,1 0-4 0,4 2 0 15,-2 0 0-15,-2 3-4 0,4-5 0 0,2-17-5 16,0 4-4-16,0 6-8 0,0 0-4 0,5 35-15 15,-3-45-3-15,7 29-3 0,-7-32-5 0,0 4-1 16,6 0 1-16,-2 2-1 0,1-5 5 0,3-1-1 16,0-1 2-16,0-1 3 0,5-4 3 15,-3-4 1-15,5 1 2 0,-2-6 3 0,1 1 2 16,-1-4 3-16,-1-2 1 0,2-1 3 0,-3 0 2 0,-1-1 2 16,-1-1 0-16,-1-2 10 0,-2 2 7 15,-1 0 5-15,-3 0 4 0,0 2-1 0,-2 0 3 16,0 2-1-16,-2 1-6 0,0 0-3 0,0 3-1 15,0 1-6-15,-2-2-3 0,2 1-9 16,0 3-4-16,-2 0-6 0,0 0-12 0,2 3-12 0,0-1-18 16,0 2-15-16,0-1-20 0,0 3-23 0,0-1-32 15,2 0 13-15,0 4-132 0,3 2-35 16,-2-3-64-16,1 1 28 0,1-3-197 0,-3-2 38 16,0 2-277-16</inkml:trace>
  <inkml:trace contextRef="#ctx0" brushRef="#br0" timeOffset="154802.1904">19838 15193 1844 0,'-8'-9'340'0,"2"-6"-41"16,5 2-33-16,4-5-35 0,22-17-22 0,1 16-24 0,4 0-35 15,5 1-33-15,4 2-37 0,6-2-37 16,-1 8-42-16,3 2-53 0,3 1 6 0,0 3-255 15,0 1-137-15,-5 6 31 0,-4-2-108 0,-1 2-372 16</inkml:trace>
  <inkml:trace contextRef="#ctx0" brushRef="#br0" timeOffset="155670.0163">20717 15087 1916 0,'-14'10'329'0,"-19"16"-39"16,14-8-32-16,2-2-31 0,-7-1-28 0,18-9-18 16,-6 4-24-16,1 2-17 0,2 0-24 15,-2 1-23-15,0-1-26 0,2-2-25 0,1 4-25 16,4-3-10-16,1 1-7 0,3-3-7 0,0-2-5 16,1 0-7-16,3-2 0 0,4-1-2 0,1-1 3 15,-1-2 1-15,2-1 2 0,5-4 3 16,1-3 4-16,21-15 0 0,-17 1 4 0,-1-4 7 15,1-3 9-15,0-3 5 0,-1-1 8 0,0-2 3 16,-3-3 16-16,0 3 6 0,-1-5 16 0,-2 2 0 16,-4 5 1-16,0-2 3 0,-3 3-6 0,-2 19 1 15,1-3 4-15,-3-1-1 0,0 0-7 0,2 3-8 16,-2 0-11-16,-2 4-6 0,-2 3-4 16,-2 4-6-16,0 4-2 0,-5 7-2 0,1 3-2 15,-17 23 0-15,9-7-6 0,1 3-5 0,1 4-8 0,4-4-5 16,-5 7-12-16,7-1-8 0,1 1-9 15,1-3-5-15,0 1-3 0,4-23-1 0,0 7-5 16,1 1-2-16,1 1-5 0,0 2 1 0,1-5 2 16,1 0 1-16,2-3 4 0,4-1 4 15,3-3 4-15,1-2 5 0,-1-4 2 0,6-2 5 0,-2-2 4 16,2-2 2-16,0-3 2 0,1-3 1 0,25-9 2 16,-32 11 9-16,0-5 14 0,4 1 10 15,0 0 11-15,-2-1 12 0,-1 0 16 0,1 2 1 16,-5 1 1-16,0 0-4 0,-1 1-6 0,-3 3-7 15,-3 2-7-15,-1 0 2 0,0 0-7 0,0 1-8 16,-1 2-1-16,-1 0-1 0,0 1-5 0,-1 1-11 16,-1-1-2-16,4 2-18 0,-3 3-21 15,1 0-8-15,1-1-3 0,1 0-7 0,0 1 1 16,1-3-4-16,1-2-3 0,1 2 2 0,-1-3 1 16,3 0 5-16,-1 0 8 0,2-2 3 0,0-1 8 15,3-1-1-15,2-2 7 0,-2-3 1 0,2 0 7 16,1-3 15-16,0 0 10 0,-4 0 13 0,2-2 15 15,-3 0 13-15,-1 0 24 0,-2 2-3 16,3 1 0-16,-4 1-6 0,0 0-5 0,-3 1-6 16,0 3-8-16,0-1-6 0,0 1-6 0,0 1-4 15,0 2-5-15,0-1-5 0,0 1-6 0,0 0-10 16,0 1-8-16,2 1-5 0,-2-1-5 0,2 3-5 16,0-2-3-16,1 1-2 0,-2 1-2 0,5 1 1 15,0 2-5-15,3-4 0 0,-1 3 2 16,2-3 5-16,1 0 1 0,-3-3 4 0,4 0 1 15,1 0 4-15,-1-3 2 0,1 0 5 0,-1-3 2 16,0-2 16-16,2-3 5 0,-1 1 9 0,0-2 4 16,-2 0 10-16,1 2 4 0,-4-2 7 0,1 2 7 15,-4 1 8-15,2 0 2 0,-1 2-3 0,-2 1-8 16,1 3-7-16,-4-2-5 0,-1 3-7 0,0 2-10 16,0 0-18-16,0 1-19 0,0 3-20 15,0 1-22-15,0 1-30 0,0 5-29 0,0 0 10 16,0 5-197-16,0-1-75 0,2 1 31 0,4 1-239 15,-5 0 44-15,4-1 42 0,0-1-312 0</inkml:trace>
  <inkml:trace contextRef="#ctx0" brushRef="#br0" timeOffset="158855.8763">10707 3386 540 0,'0'-4'77'0,"0"-1"-10"0,0 2-9 0,0 0-8 15,0-1-6-15,0 1-5 0,0 2-3 16,0-2-8-16,0 0-3 0,0 1 1 0,0-1-9 15,0 1-6-15,0 1 3 0,0 0-3 0,0-1 35 16,-3 1 3-16,3 1 11 0,0 0 2 0,0 0 5 16,-3 0-2-16,3 1 4 0,-2 2 12 0,-2 5-27 15,1-1 10-15,0 3 1 0,-4 1-9 16,2 2 3-16,-2 2-6 0,1-1 0 0,0 1-7 16,-1 1-3-16,-1 0 2 0,2 2-4 0,-1 0-1 0,0-1-4 15,0 1-3-15,1 0-4 0,0-2-3 16,1-2-1-16,0 1-13 0,2-2 8 0,-3-2-3 15,4-2 3-15,-2-1-8 0,4-2-3 0,-4 0-13 16,3-1 0-16,0-1-27 0,1-1-13 16,-1 1-7-16,1-1-24 0,0-1-25 0,0-2-25 0,0 0-20 15,0 0-23-15,0-2-39 0,1-1-168 0,3-3 12 16,2-4-119-16</inkml:trace>
  <inkml:trace contextRef="#ctx0" brushRef="#br0" timeOffset="159063.285">10732 3349 397 0,'0'-5'205'0,"4"0"-39"0,-2 2-22 16,2 0-4-16,-3 0-4 0,4 3-15 0,-2 0 2 16,7 0-9-16,2 0-10 0,3 3-10 0,4 0-8 15,-1 2-10-15,1 0-9 0,28 9-5 0,-34-11-6 16,3 1-4-16,27 9-8 0,-17-2-2 0,-2-3 0 15,1 6-4-15,-2-2-4 0,0 2-93 16,-1-1-42-16,-15-5-48 0,5 0-54 0,-2 4 17 16,0 0-282-16,-1 1 19 0,-1 0-4 0</inkml:trace>
  <inkml:trace contextRef="#ctx0" brushRef="#br0" timeOffset="159739.3842">10682 4199 252 0,'0'0'151'0,"0"0"-18"0,4 2-12 15,-1-1-8-15,2 4-16 0,2 1-2 0,-1 2-9 16,4 2 1-16,-1-2-11 0,3 2 18 0,-2 1-23 16,0 0-11-16,2 2 1 0,-2-2 0 0,2 1-2 15,0-1-11-15,-1 5 13 0,1-4-21 0,0 3 1 16,0-1 0-16,0-3-3 0,-2 1 28 0,0 0 10 16,-2-4 21-16,3-1 17 0,-3-3-1 0,0-1-1 15,3-3-9-15,3-3-3 0,-1-6-11 16,1 0-5-16,19-18-9 0,-14 6-7 0,-3-6-8 15,5 2-7-15,-3-1-6 0,-1-3-3 0,0-1-9 0,2 0-2 16,-5 1-6-16,0 1-7 0,-2 3-27 16,-6 13-30-16,-1-2 5 0,1-1-141 0,2 1-62 15,-1 0-107-15,1 1 28 0,-2 1-624 0</inkml:trace>
  <inkml:trace contextRef="#ctx0" brushRef="#br0" timeOffset="160774.1147">9123 5125 1084 0,'-3'0'157'0,"1"-2"-27"0,1 2-20 15,1 0-10-15,-2-1-11 0,2 1 12 0,0 0-2 16,0 1 3-16,0-1-10 0,2 2-4 0,1 1-11 16,0 0-5-16,3 0-8 0,4 2-2 15,3 1-7-15,-1-1-5 0,4-1-6 0,-1 3-3 16,0-4-6-16,-1 2-4 0,0 1-4 0,3 0-3 15,-1-2 1-15,-1 2-3 0,-2 0 1 0,1 1 4 16,0-1-1-16,-3 1-1 0,1 1 10 16,-2-2 4-16,-1 1 5 0,-1-1-2 0,0 2 14 0,0-1 4 15,-3-2 4-15,-1 1 12 0,-2 2-1 16,0-2-8-16,-2 1-5 0,-2 2-9 0,-3 2-6 16,-1 2-23-16,-2 1-24 0,0 1-30 0,-2-1-35 15,-15 23-48-15,10-13 9 0,1 1-159 0,2 0-69 16,9-15 28-16,-5 4-178 0,2 0-362 0</inkml:trace>
  <inkml:trace contextRef="#ctx0" brushRef="#br0" timeOffset="161741.2105">13504 4838 780 0,'-4'1'134'15,"-1"2"-26"-15,1-1-8 0,1-1 10 0,0 2-28 16,-1 0 2-16,2 2-5 0,0-1-8 0,1 0 18 16,1 2-11-16,0 0-9 0,0 4 1 0,3 3-6 15,3-2-5-15,-2 1-6 0,3 1-2 0,3-3-7 16,-1 2 0-16,3-2-6 0,-2 1-4 0,3-3-3 16,-1 1 0-16,0 0-7 0,1-2-3 15,-1 1 1-15,0-1-1 0,1 1 4 0,-2-1-1 16,1 1-4-16,0-3-4 0,-4 2-1 0,2 1 3 15,-3-2 3-15,3 0 16 0,-5-1 21 0,-2 1 15 16,1 0 4-16,-1-1 12 0,-3 1-2 0,0-2-6 16,-2 3-5-16,-3 2-6 0,-3 1-11 0,-2 1-2 15,-21 16-33-15,10-15-29 0,-2 6-37 16,1-3 4-16,-3 2-117 0,2 1-66 0,-2 2-69 16,0-2 26-16,3 1-714 0</inkml:trace>
  <inkml:trace contextRef="#ctx0" brushRef="#br0" timeOffset="162425.1799">13266 4851 861 0,'-3'3'189'0,"3"0"-13"0,0 3-19 15,0-2-10-15,3 7-11 0,6 0-12 0,1 1-10 16,19 18-11-16,-6-13-10 0,-3-2-5 15,6 0-9-15,4-1-7 0,-3 1-5 0,2-2 1 16,-3-4-3-16,4 3 2 0,-1-3-5 0,-19-6-3 16,5 1-4-16,3 2-4 0,-2-2-5 0,1 2-6 15,-2-1-4-15,0 1 0 0,-1-2-7 0,-2 0 1 16,-1 2 4-16,-2-1 10 0,-2-1 17 16,-1 0 4-16,-2 1 8 0,1 1-3 0,-5 0-1 15,0 2-9-15,-7 3-3 0,-1 1-14 0,-15 20-25 0,-2-12-49 16,1 5-45-16,-4-2 9 0,-1 0-131 15,1 2-65-15,1 2-149 0,1-2 33 0,-1-5-564 16</inkml:trace>
  <inkml:trace contextRef="#ctx0" brushRef="#br0" timeOffset="170648.115">6049 11719 695 0,'-5'0'104'16,"1"0"-9"-16,3 3-21 0,1 2-12 16,-3-2 0-16,3 3-7 0,0 0-7 0,0 5-4 0,3 3-6 15,-2-1-1-15,1 1-6 0,5 3-8 16,-4-1 0-16,2-2-8 0,3 0 11 0,-2-3 1 16,1 3 7-16,0-3-1 0,0 1 3 0,1-4 31 15,0 0-16-15,3-2 4 0,-1-1 0 16,1-2 0-16,3-3-4 0,1-1 0 0,2-4-3 0,29-14 3 15,-16 5 0-15,2-5-2 0,12-4-6 16,-2-5-2-16,3-2-3 0,-2-3-4 0,1-1-5 16,5-1-1-16,0-2-4 0,-3 0-3 0,0-3 0 0,-1 1-4 15,-3 5-1-15,4-3-2 0,-7 2-1 16,-2 2-1-16,-2 5-9 0,-4 3 0 0,-4 3-51 16,2 3-25-16,-7 2-24 0,-15 11-18 0,5-4-11 15,-1 4-7-15,-1 0-34 0,0 3-41 16,1 3-179-16,-5 0 14 0,0 0-70 0</inkml:trace>
  <inkml:trace contextRef="#ctx0" brushRef="#br0" timeOffset="171165.4633">6078 11697 301 0,'0'0'147'0,"0"3"3"16,0 2-34-16,1 4-9 0,3 2-11 15,-2 1-17-15,3 3-4 0,-1 0-9 0,0-2-3 16,2 1-9-16,0 3 1 0,1-3-4 0,-1 1 14 15,4 0-4-15,-1-2-2 0,3-1 3 0,-2-1 2 16,3-3-7-16,3-4 19 0,3 0 4 0,-1-4 0 16,34-11-1-16,-13-2-14 0,11-9 4 15,-4-6-6-15,5-5 2 0,1-3-15 0,4-3-4 16,2-6-7-16,-2 1 1 0,1 0-8 0,1-4-1 16,-3 1 0-16,0 2-7 0,-1-1-38 0,-2 2 1 15,-7 4-71-15,-4 4-31 0,-5 3-32 0,-1 5-30 16,-4 6-61-16,-8 2 19 0,-1 5-217 0,-11 11 9 15,-3-2-6-15</inkml:trace>
  <inkml:trace contextRef="#ctx0" brushRef="#br0" timeOffset="178687.682">11835 11051 293 0,'-7'-7'107'16,"-1"2"-7"-16,-2-3-11 0,-3 2-3 0,3-2-11 15,-1 2-11-15,1-2-3 0,-4 2-6 0,1 1-4 16,-1-1-9-16,0-1-4 0,1 3-15 0,-6-2 10 16,3 2-13-16,-1 0 3 0,-1 0 3 15,0 1-6-15,-4-1-6 0,4 1 5 0,-1 0-5 0,0 1-1 16,-3-1 2-16,3 3-2 0,-4-3 0 16,3 3-6-16,-3 0 4 0,-2-4-4 0,4 4 0 15,-5 0-1-15,3 0 1 0,0 0-4 0,-2 0 7 16,1 0 3-16,1 0 0 0,-2 0-1 0,0 0-11 15,2 0 10-15,1 0-5 0,-1 0 0 0,0 0 9 16,2 0-5-16,-2 0-1 0,1 0-4 16,4 0-3-16,-3 2 0 0,-2 0 0 0,2 1-5 15,0 0 4-15,-1-1-3 0,-29 10 3 0,25-4 1 16,-1 0 3-16,-1-1-4 0,2 3-1 0,1 0 2 16,-2 2 0-16,-1-1-2 0,3 0 0 0,0 2 4 15,3-1-3-15,-3-1 9 0,0 3-11 0,2-1-3 16,2-1 4-16,11-6 0 0,-4 1-1 0,1 2 0 15,-3 0 10-15,-1 2-16 0,2 0 5 16,0-3 12-16,1 3-11 0,1-2-11 0,-1 0 11 16,2 1-3-16,2-1 4 0,-1-1-4 0,2 1 1 0,-1 0 0 15,3 0 2-15,-2 0 1 0,-1-1-2 16,4 3 2-16,-3-1-5 0,3 2 4 0,-1-2 2 16,-2 2-1-16,3 1-2 0,-1 0-4 0,1 2 10 15,-3 1-7-15,2 0 1 0,0 1 1 0,-1-1 8 16,2 0-11-16,0 2-3 0,2-2 1 0,1-2 5 15,0 2-2-15,0 1 0 0,1-4 0 16,0 2 2-16,2-2-9 0,0 0 9 0,0 0 0 16,4 1-2-16,-1 0 1 0,0 0 0 0,0-3 8 15,1 3-8-15,2-3-2 0,3 3 3 0,-4-1-7 16,6 0 7-16,-1 0-2 0,-2 1 9 0,5-3-6 16,-1 1 4-16,0 0-3 0,1-2-4 0,-1 0 1 15,4 1-1-15,-3-2 4 0,2 1-2 16,1-1 4-16,-1-1-3 0,2 0 2 0,-2-2-4 15,4 0 2-15,0 1 2 0,-1-1 1 0,30 7-2 16,-37-10 7-16,30 7-1 0,-11 0-7 0,-4-5-2 16,-13-4 3-16,2 4-2 0,4-1 2 0,28 10-5 15,-37-12 4-15,6 4 0 0,2-1 0 0,1 1 3 16,-1-3 5-16,4 2-8 0,-2 1-8 16,1-1 9-16,2-2-2 0,-1 0 4 0,32 3-4 15,-42-6-1-15,7 0-1 0,3-2 2 0,0 2 2 0,35-4-1 16,-25 1-10-16,-1 0 6 0,-3-3 13 15,-17 4-12-15,5-1 3 0,3 1 0 0,0-1-3 16,-1 0 4-16,1 0 9 0,1 1-11 0,1-1 0 16,-2 0-5-16,0 0 9 0,0 0-3 15,-1-2 1-15,1 2-7 0,-1-2 6 0,1 1 0 0,0-1 0 16,1 0 0-16,0-1 0 0,28-11 0 16,-21 9 2-16,0 0 1 0,-15 5-1 0,3-3-2 15,2 1 1-15,1-3 0 0,3 1 0 0,-3 0-1 0,1-1 0 16,-1 1 0-16,-1-1 0 15,2 0 0-15,-1 0 2 0,1 0-1 0,-2-1 0 0,-1 3-3 16,0-2 2-16,-1 0 1 0,0 2 1 0,-1-2-3 16,-2 0-1-16,3 2 0 0,0-2 0 15,1 1 2-15,-3 0 1 0,1-1 5 0,-1-1-11 0,-1 1 7 16,2 0 0-16,-1-1-1 0,-1 1 1 16,0 0 1-16,-1-1 1 0,-1-1-1 0,2 3-4 15,-3-3 1-15,1 2 4 0,-3 1-3 0,1-2 3 16,0 1-5-16,-2 0 1 0,0 0 3 0,1 3-2 15,-1-4-1-15,0 1 3 0,1 1 1 0,-2 0-1 16,-1 1 0-16,-1-2-5 0,2 3 3 16,-2-1 0-16,4-3 2 0,-4-1-6 0,4 2 3 0,-4-2 7 15,3 1-10-15,-3 2 24 0,-1-2 7 16,2 2-2-16,-4-1 4 0,4 1-7 0,-2 0 8 16,-2 1-7-16,3 0-4 0,-3-2 12 0,0 3-1 15,0-3-3-15,0-2 2 0,-3-2-3 0,-1 0-5 16,2 1-1-16,-2-3 1 0,2 3 2 0,-1-1 9 15,-1 0-11-15,1 2-5 0,0-3-4 16,-3 2 1-16,3-1-1 0,-2 1 0 0,0 0 0 16,1 0 1-16,1 0 3 0,-2 3 1 0,1-4 1 0,0 1-11 15,0 0 6-15,-2-1 3 0,2 2-3 16,-3-3 32-16,2 4-5 0,-2-2-3 0,1 0-5 16,-1 0 1-16,-1 1-10 0,-2 0 0 0,2-1-5 15,-2 0 0-15,-3-2 1 0,-21-12-3 0,12 13 0 16,-3-2-6-16,0 3-4 0,-4 3 0 0,-4 2-74 15,0 3-36-15,-2 2-47 0,-1 2-51 16,-2 3 17-16,-7 2-273 0,3 2 31 0,-2-4 3 16</inkml:trace>
  <inkml:trace contextRef="#ctx0" brushRef="#br0" timeOffset="197118.9929">9957 8951 306 0,'0'0'237'0,"0"0"-48"16,0 0-7-16,0 0-28 0,0 0 2 0,-2 0 4 16,-1 2-8-16,1-2-3 0,-2 3-7 0,0-2-7 15,-1 0-13-15,-1 1-4 0,2-1-5 0,-4 2-7 16,-1-2-5-16,0 1-7 0,-1-2-2 0,1 0-5 16,0 0-3-16,0-4-8 0,-1-1-7 15,1 0-7-15,2-4-9 0,1 1-5 0,2-2-9 16,2-1-1-16,2 2-5 0,1-3-6 0,0 0-4 15,3-2-2-15,2 4-4 0,1 0-4 0,2 1-2 16,-2 1-1-16,1 2-3 0,2 3-3 0,-1 3 2 16,1 0 1-16,0 3 0 0,-1 3-1 0,2 2 0 15,-2 3 6-15,-1 3-1 0,1 0 5 16,-3 2 1-16,-2 1 3 0,-1 0 4 0,-1 2 1 16,0-2 6-16,-2 2 1 0,-2-2-1 0,0 2 1 0,-1-2-1 15,-1 1-4-15,1-3 0 0,0 1-2 16,-1-3-2-16,2-1 7 0,-1-3 7 0,0 0 5 15,3-4 7-15,-4 1-2 0,4-3-4 0,0-1-8 16,4-2-4-16,2-2-1 0,2-4-4 0,3 1-3 16,1-4-3-16,23-13-2 0,-12 10-2 0,-15 5-10 15,24-14-20-15,-10 8-17 0,1 2-34 16,-13 6-28-16,2-4-34 0,2 1 13 0,1 1-102 16,2 0-42-16,-2 1-38 0,-1-2-172 0,-1 3 32 15,-3-1-493-15</inkml:trace>
  <inkml:trace contextRef="#ctx0" brushRef="#br0" timeOffset="197293.0543">10317 8989 1337 0,'-2'11'259'0,"-3"2"-32"15,2 2-28-15,0-1-27 0,-3 1-44 0,-1 1-39 16,1 0-38-16,0 1-5 0,0-1-135 15,-1 1-89-15,2 1-95 0,0 0 20 0,0-4-197 16,0 0 16-16,1-3 3 0</inkml:trace>
  <inkml:trace contextRef="#ctx0" brushRef="#br0" timeOffset="197703.2312">10408 8718 477 0,'2'-3'325'0,"-1"-1"-49"16,1 1-40-16,2 2-30 0,1 0-25 0,1 1-20 16,-2 0-18-16,2 0-15 0,3 1-10 0,1 3-12 15,0 2-8-15,-1 0-7 0,-1 2-11 0,0-1-4 16,-2 1-6-16,-1 4-3 0,-4 0-9 15,1 1-6-15,-2 1-4 0,-2 2-3 0,1-1-8 16,-1-1 0-16,-1 1-9 0,-1 0-6 0,2-2-15 16,1-1 2-16,1 2-13 0,1-3 1 0,1 0-2 15,-2-2 3-15,4 2 0 0,2-1 2 0,-2-1-2 16,1-2-1-16,1-1 2 0,-2 0-1 0,0 0 0 16,-1 0 12-16,-2-2 13 0,3 0 24 15,-4 1 11-15,0-2-1 0,0 3-5 0,0-2-2 0,-4 3-4 16,0 2-6-16,-4 2-4 0,0-1-6 0,-1 2-11 15,-2-2-20-15,-1 0-26 0,2 2-29 16,-2-2-38-16,1 1 10 0,1-1-100 0,0-1-44 16,4-2-52-16,-3-1 24 0,6-2-754 0</inkml:trace>
  <inkml:trace contextRef="#ctx0" brushRef="#br0" timeOffset="197869.3983">10748 8935 1325 0,'-4'10'198'0,"-2"2"-23"0,2 0-26 0,0 1-17 16,0-1-46-16,-1 1-8 0,0-1-121 0,2 0-47 16,-3 1-48-16,4-1-89 0,1-1 17 0,-2 0-229 15,1-3 10-15</inkml:trace>
  <inkml:trace contextRef="#ctx0" brushRef="#br0" timeOffset="198177.1239">10974 8571 348 0,'2'-7'452'16,"0"1"-74"-16,0 0-56 0,1 3-39 0,-3-1-6 15,1 1-22-15,1 1-19 0,0 2-28 0,1 0-22 16,-1 3-20-16,2 3-16 0,0 1-17 16,2 1-11-16,-2 4-15 0,0 1-11 0,1 1-8 15,1 1-10-15,-4 2-5 0,2 1-18 0,2 4-31 16,-2-1-25-16,-1 1-26 0,-1 0-34 0,1 1-36 15,1 0-41-15,-1-1 12 0,-3 1-108 0,2-4-50 16,3-1-151-16,-5 2 34 0,1-7-550 16</inkml:trace>
  <inkml:trace contextRef="#ctx0" brushRef="#br0" timeOffset="198423.0912">11211 8571 1306 0,'-1'-6'230'0,"1"1"-24"0,0-1-23 15,-2 1-19-15,2 2-17 0,0-1-19 16,-2 0-12-16,2 1-13 0,0 0-14 0,0 0-6 16,0 1-10-16,0-1-7 0,0 0-4 0,0 2-8 15,0-1-5-15,-2 1-3 0,2-1-1 0,0 1-7 16,0 0-6-16,0-1-18 0,-2 1-32 0,2-1-33 15,-1 2 5-15,-3-1-93 0,4 1-37 0,-1 0-104 16,0 0 22-16,-3 0-701 0</inkml:trace>
  <inkml:trace contextRef="#ctx0" brushRef="#br0" timeOffset="198870.0583">11202 8496 1521 0,'2'0'277'15,"-2"0"-34"-15,2 0-25 0,0-1-22 0,0 1-24 0,-2-2-14 16,1 2-19-16,0 0-15 0,1 0-10 16,0 2-10-16,-2-1-8 0,2 2-13 0,0 4-6 15,1 1-6-15,-3 2-10 0,3 4-5 0,-1-1-5 16,-2 1-5-16,2 2-6 0,-1-1-3 0,-1 3-4 15,2 0-7-15,0-1 1 0,0 1-2 0,-1 0-5 16,2 0-1-16,1-3-4 0,-2 0 0 0,2-2-3 16,2 2-1-16,-1-4-3 0,1 2 1 15,2-5-8-15,-2 0-1 0,4-2-1 0,2-2 1 16,-5-2 0-16,1-2 0 0,3-2 4 0,1-2-3 16,-3-2-1-16,3-2 1 0,-2-2 0 0,0 0 2 15,-1-3 4-15,-1-2 6 0,-3-2 7 0,0-1 6 16,-1-2 4-16,-1 1 3 0,-1 1-2 0,-4-2 1 15,-3 0 2-15,2 0-3 0,-2 1-3 0,-17-23-5 16,15 31 0-16,-1 0-3 0,-2-3-4 16,-3 1-1-16,1 1-5 0,-1 2-34 0,1 0-23 15,0 2-29-15,2 4-24 0,1 1-27 0,3 3 12 16,0 2-110-16,0 0-48 0,1 3-38 0,3-1-153 16,0 1 32-16,2 1-45 0,0-1-338 0</inkml:trace>
  <inkml:trace contextRef="#ctx0" brushRef="#br0" timeOffset="199069.5275">11503 8610 1453 0,'5'5'318'0,"-3"1"-37"16,0 1-34-16,-2-2-25 0,0 2-27 0,0 1-22 15,0 4-17-15,0-1-16 0,0 6-17 0,0-2-11 16,-2 0-22-16,2 2-25 0,-2 1-27 0,2-1-52 15,0 2-26-15,0-1-46 0,0-2 8 16,0 0-121-16,2 1-56 0,0-3-125 0,0-1 30 16,1-2-592-16</inkml:trace>
  <inkml:trace contextRef="#ctx0" brushRef="#br0" timeOffset="199273.9689">11738 8446 1548 0,'4'-6'297'0,"-4"2"-37"15,0 1-32-15,0 2-23 0,1 1-25 0,-1 1-18 16,0 1-17-16,0 2-16 0,2 6-15 0,-2 1-14 16,2 3-28-16,-1 2-24 0,1 2-28 0,-2 1-28 15,0 0-35-15,2 0-42 0,0 2 7 0,1 0-125 16,0-3-149-16,-1 2 26 0,3-4-157 15,-3-1-363-15</inkml:trace>
  <inkml:trace contextRef="#ctx0" brushRef="#br0" timeOffset="199637.8189">12002 8489 1752 0,'2'-6'347'16,"1"0"-40"-16,-1 0-30 0,-1 2-28 16,1-2-27-16,0 0-23 0,3-3-24 0,-1 1-23 0,-2-3-14 15,4 4-17-15,-2 0-17 0,0 1-13 0,1 1-11 16,-1 2-9-16,-1 0-8 0,2 3 1 0,-1 2-12 16,-1 1-8-16,2 4-2 0,0 2-5 0,-2 1-3 15,2 5-5-15,-3 0 1 0,0 2-7 0,-2 1-3 16,0 0 1-16,0-1-4 0,0 1-1 15,0-2-4-15,0 1-1 0,-2-5-2 0,0 1 0 16,2-2-2-16,0-4 3 0,0 3-1 0,2-5-1 16,0-1 3-16,-2-1 0 0,4 0-3 0,-2-3-2 15,5 0-4-15,0 0-13 0,4-3-10 0,0-1-20 16,3-3-43-16,-4-1-34 0,3-1-46 16,1 2 13-16,-4 0-175 0,2-1-195 0,-2 1 38 15,0 2-45-15,-5-2 50 0,2 4-371 0</inkml:trace>
  <inkml:trace contextRef="#ctx0" brushRef="#br0" timeOffset="208127.1552">11931 11059 880 0,'-5'-8'189'16,"-2"1"-5"-16,1-1-15 0,0-3-8 0,-4 3-9 16,2 0-12-16,1 0-6 0,-3 1-11 0,1 2-9 15,-1-2-12-15,2 1-8 0,-4-1-9 0,2 3-8 16,-2 0-5-16,0-1-7 0,0 2-1 16,-3-1 1-16,3-1-6 0,-5 3-4 0,4-3-3 15,-2 2-6-15,1 0-3 0,-5 0-5 0,2 0-5 16,1-1-7-16,-1 0 4 0,-2 1 1 0,-1 0-1 15,0-1 2-15,1 1-2 0,0 0 4 0,-2 1-3 16,2 0-1-16,1-1-4 0,-3 1-4 0,2 2 0 16,1 0-1-16,-1 0-2 0,-1 0-4 15,0 0-1-15,-2 0 0 0,3 0-3 0,1 0 2 16,-3 1-1-16,1 0-4 0,1-1-1 0,1 3-1 0,-1-3 1 16,0 3-3-16,1-2 1 0,-1 2 0 15,1-1 0-15,-1-1-3 0,0 3 2 0,1-1 0 16,1 0-1-16,-2-1-1 0,1 1-2 0,1 1 4 15,-2-1-3-15,1 0 0 0,-3 1-1 0,3 2-1 16,-1-2 3-16,1 1-2 0,-1 1 1 0,0-1 0 16,1 0-1-16,-1 0 0 0,2 2 1 15,1-2 0-15,-3 0 1 0,4 0-1 0,-3-2-2 16,4 3 1-16,-1-1 0 0,0-2 1 0,-1 0-4 16,1 0 2-16,1 2-2 0,-1-1 2 0,-1 3-2 15,0-1 2-15,-1-1-2 0,0 4 1 0,-24 11-4 16,20-7 3-16,-1 2 2 0,13-8-2 15,-22 11-2-15,12-2 1 0,9-10 3 0,-19 21-1 16,10-10-1-16,11-11 3 0,-21 18-2 0,24-16-1 16,-7 2 2-16,2 2-2 0,-2 0 0 0,2 1-2 15,-2 0 3-15,2 2 1 0,1-1-3 0,3 0 2 16,-5 2-1-16,5-1 3 0,0 1-1 16,0-2-1-16,-3 3-1 0,6 0 3 0,-4 1 2 15,1 0-3-15,0-1-1 0,0 2 0 0,1 0 1 16,-1 1 1-16,2-4 0 0,0 3-4 0,2-1 3 15,-3-2-1-15,5 1 2 0,0 0 2 0,0-1 1 16,0 1 1-16,0 0 3 0,2 0 1 0,3 1-1 16,-3-2-1-16,2 2 4 0,2-4-4 15,-1 3 2-15,3-4-1 0,-2 1 0 0,4 3 1 0,-2-4 0 16,3 2 2-16,1-2-1 0,-2-1 2 16,3 1 0-16,2-1-1 0,-1 1 2 0,1-1-2 15,-1-2-2-15,2 1 2 0,-1-2-2 0,2-1 1 16,1 1 8-16,0-4 4 0,1 3 1 0,0-2-5 15,2 0 3-15,-1-2-7 0,1 0-1 0,29 7 0 16,-36-9 0-16,3-1-3 0,1 2-3 0,5 0 3 16,31 2-2-16,-40-5 0 0,31 5-3 15,-32-5 5-15,6 0-2 0,33 3-1 0,-40-3-1 16,6-2-2-16,6 1-1 0,29-2 0 0,-38 3-1 16,30-2 3-16,-11-2 0 0,-4 0-3 0,-18 1 2 15,29-1 0-15,-29 0 0 0,6 1 0 0,3 0-1 16,-3-2-1-16,32-5 0 0,-22 2 0 0,-2-1 1 15,-14 7 2-15,27-8 0 0,-12 1-3 0,-18 5 2 16,7 0-2-16,2-2 1 0,1 0 2 0,0 0-2 16,0-1-1-16,28-7 0 0,-36 11-2 0,3-2 0 15,4-1 4-15,1 1 0 0,0-2-5 16,-1 0-1-16,1 1 2 0,-1 0 0 0,1 0 1 16,0 0-1-16,-3 0-1 0,3 0 0 0,0-3 1 15,-5 4 0-15,5-3 1 0,-2-1 0 0,-1 4-1 16,-2-4 1-16,2 1 2 0,-1 0-3 0,0 0 2 15,0-1-2-15,-1 1 1 0,1-1 0 16,-1 1-3-16,-2 0 3 0,1-1-3 0,-1-2-2 0,0 3 4 16,-2-3-3-16,1 1 2 0,0 0 0 0,1-1-2 15,-2 1 4-15,-2-2 0 0,3 1 0 16,1 0-3-16,-3 0 1 0,0 0 0 0,-2 0 2 16,1-1 2-16,-1 1-3 0,-1 1 2 0,2 0 0 15,-4 0 0-15,3 1-2 0,-2-2 2 0,0 0 0 16,1 2 2-16,-4-1-4 0,2-1 2 0,1 2-2 15,-2-1 2-15,1 3 0 0,-3-2-1 16,1 1 1-16,2 3 0 0,-4-3-1 0,3 3 0 16,-3-1 0-16,1 1 0 0,1-1 1 0,-2 0 0 15,2 1-1-15,0-1 0 0,-2 0-1 0,3 0 0 16,-3 0 1-16,0 0 0 0,1 0 5 0,-1 0-2 16,0 1 6-16,0-3 2 0,0 2 5 0,0 0-2 15,0 1 2-15,0-1 4 0,-1-2 2 16,1 2 0-16,-3-2 7 0,-1-3 1 0,1 0 3 15,0 0 6-15,-3 1-3 0,0 0 3 0,-1-1-1 16,1 0 2-16,-3-1 1 0,0-1 1 0,-4-1-3 16,-16-17 0-16,10 15-4 0,11 9-6 0,-21-17-3 15,8 10 1-15,-5-2-3 0,1 3-24 0,-2 1-20 16,-5 1-49-16,-4 2-43 0,-1 1-53 16,1 2 16-16,3 1-223 0,-2 2 33 0,22 3-212 15,-34-6 35-15,16 2 50 0,0-5-399 0</inkml:trace>
  <inkml:trace contextRef="#ctx0" brushRef="#br0" timeOffset="209628.0624">12051 10553 1365 0,'0'1'277'0,"0"1"-5"0,0-2-17 16,2 1-19-16,-1-1-24 0,-1 0-27 0,0 0-20 0,0-1-20 15,2-2-11-15,-2 0-15 0,2-3-5 0,0 3-12 16,-2-7-6-16,3-2-8 0,0-1-8 16,-3-2-5-16,2 0-7 0,0-2-5 0,1 1-8 15,-3-1 0-15,0 0-8 0,0-1-6 0,0 2-5 16,0-3 2-16,2 1-4 0,-2-2 0 0,-2 1 0 15,2 1-1-15,-1-1-1 0,-1 1-4 0,2 0-4 16,-4 1 0-16,4-1-4 0,-2 2 0 16,1 0-2-16,-2 0-2 0,1 1-2 0,0-1 0 15,0 1-4-15,2 0 0 0,-3 2 1 0,2-2-3 16,-1 2 2-16,2 3-4 0,-2-2 2 0,0 0-4 16,2-1 1-16,-3 1-2 0,3-1 2 0,0 0-1 15,-4-2-1-15,4 3-1 0,0 2-1 0,-1-1 3 16,0 2-1-16,-1 1 0 0,0 0 1 0,2 3-2 15,0-2 0-15,-2-1 1 0,2 3-2 16,0 0 2-16,-4-1-2 0,4 0-1 0,0 1 1 16,-2 0 1-16,2-1 3 0,0 0-2 0,-4 0-3 15,4 1-1-15,0 1 2 0,-2 0 1 0,2 1 5 16,-1-1 1-16,-1 0-2 0,2 0-1 0,-2 1-1 16,2 0 4-16,0-1-7 0,0 3 2 0,-2-1-1 15,2-1 0-15,0 0-1 0,0 3 4 0,-2-2-5 16,2 1 1-16,0-1-1 0,0 2 0 0,-1-1 0 15,1 1 0-15,-3 0 0 0,3 0-1 16,0 0 1-16,0 0-1 0,-4 1 0 0,4 2-1 16,-2 0 0-16,0 2 0 0,0 1 0 0,0 2 4 15,-1 3-4-15,-1 3-1 0,1 0 2 0,0 2-1 16,-1 1 1-16,0-1 0 0,3 1 0 0,-4 0-1 16,3 0 0-16,-1 2 1 0,0 0 3 0,-2 0-5 15,4 2 5-15,-4-2-4 0,3 0 2 16,0 0 1-16,-2 0-2 0,0-1 1 0,2-2 1 15,-2 0-1-15,2-1 2 0,0-2 3 0,-1-2-5 16,1-1 4-16,2-3 1 0,-2-1-1 0,1 0 4 16,1 0 4-16,0-2 17 0,0-1-3 0,0-1-6 15,0-1-1-15,-3-1-1 0,3-1 0 16,0-2-6-16,0-6-3 0,0-3 1 0,1-1-2 0,1-1 5 16,1 0-5-16,-3-2 0 0,2-3-3 0,3 1 3 15,-1 0-4-15,0-1 2 0,0-1 0 16,2-1-3-16,0 1-2 0,-1-2 2 0,0 2 4 15,2-1-6-15,-4 1 4 0,2 1-5 0,2-1 1 16,0 0-1-16,0 2 1 0,-1 0-1 16,1 0 1-16,-2 1 2 0,4 1-5 0,-3 2 1 0,0 0 1 15,-2 0 0-15,1 3 0 0,-1 0-2 0,2 2-2 16,-2 0-2-16,-2 3-1 0,2-1-2 16,-2 2 3-16,2 2 10 0,-1 0-3 0,-1 0 4 15,1 2 4-15,-2 1 1 0,3 1-2 0,-2 1 2 0,4 4 9 16,2 3-7-16,-4-1-1 15,3 3-2-15,-1 2 0 0,0 2 0 0,1 1-2 0,-1-1 2 16,0-1-4-16,0 2 2 0,1 1-5 0,11 24 4 16,-14-31-3-16,2 2 1 0,0 4-5 15,1-1-11-15,1 1-19 0,2-1-16 0,-1 1-21 16,1-1-21-16,-2-2-27 0,2 3-32 0,3-2 13 16,-3 0-195-16,-2-2-93 0,2 1 34 0,-1-2-163 15,-3 3 36-15,1-5 43 0,-4 0-356 0</inkml:trace>
  <inkml:trace contextRef="#ctx0" brushRef="#br0" timeOffset="210112.0317">12083 9881 1342 0,'-2'-3'266'16,"2"0"-31"-16,0 0-11 0,0 3-7 0,0-3-8 16,0 3-12-16,0 2-17 0,0-1-8 0,0 2-14 15,4 5-13-15,-4 3-9 0,4 3-5 16,-2 3-9-16,-2 2-9 0,2 3-6 0,0 3-8 0,-2 38-9 16,3-23-8-16,-4-2-9 0,1 6-6 15,0-4-6-15,-2 1-7 0,2-2-4 0,0-1-4 16,0-23-4-16,0 7-8 0,0 1-4 0,0 5 0 15,0-3-3-15,0 0-6 0,0 0 0 16,0-3-4-16,0 0-12 0,0 0-13 0,0-4-16 0,-2-2-14 16,2-3-16-16,0-1-11 0,-2-2-23 0,2-1-22 15,0-3-30-15,0-2 14 0,0 1-152 16,0-4-32-16,0-1-61 0,0-3-486 16,-1-1 380-16,1-2-339 0</inkml:trace>
  <inkml:trace contextRef="#ctx0" brushRef="#br0" timeOffset="210679.0375">12100 9788 1429 0,'-1'-3'268'0,"-1"3"-25"16,-4 1-17-16,4 4-19 0,-6 4-16 0,0-1-17 15,-2 3-18-15,1 3-18 0,3 0-10 16,-5 2-11-16,3-3-11 0,-2 2-9 0,3 0-11 16,-1 0-6-16,0 0-6 0,0 0-4 0,2 2-2 15,-3-2-5-15,3-1-3 0,0 1-6 16,0-5-4-16,1 0-3 0,-1-1-3 0,4-1 0 0,-2-1 9 15,0-3 3-15,3 1-2 0,0-2-7 0,-1-2-7 16,2-1-3-16,0-1-4 0,0-1-2 16,0-2-3-16,2-1-3 0,-1-3-4 0,2-1-3 15,3-2 0-15,-2-2-3 0,2-2-1 0,-1-1-1 16,5 0-2-16,-2-2 0 0,0 0 0 0,3 1-4 16,-5-2 6-16,4 3-10 0,-1-2 5 0,1 2-4 15,-2 0 3-15,1 1 4 0,-1 2 1 16,-2 1 0-16,0 2 1 0,1 0-1 0,-4 2-2 15,2 2 3-15,-3-1 0 0,2 4 0 0,-1-2 6 16,-2 2 3-16,3 2 2 0,-1 1 1 0,1 1-2 16,1 2-3-16,0 2 1 0,0 2-1 0,4 3-3 15,-3 1-4-15,3 0 1 0,-1 3-5 0,-1 2 3 16,3-1 1-16,0 1-4 0,14 23 0 16,-19-31-1-16,3 4-3 0,17 20-10 0,-16-24-18 15,13 20-15-15,-15-20-17 0,0 1-16 0,4 3-18 0,-1 1-22 16,-1-1-57-16,1-2-41 0,0 3 20 15,-1-1-142-15,-1 0-95 0,-2-2 34 0,0-1-134 16,-2-2 53-16,-1-1-418 0</inkml:trace>
  <inkml:trace contextRef="#ctx0" brushRef="#br0" timeOffset="211146.0313">12079 9736 1684 0,'-6'3'286'0,"-3"2"-31"16,-1 5-23-16,0 2-22 0,1 3-24 0,-14 20-15 15,8-12-17-15,8-13-14 0,2 2-15 0,-5 5-13 16,5 1-10-16,-5-1-8 0,-6 28-12 0,10-34-5 16,2 3-7-16,1 3-11 0,-2 1-5 15,0-4-4-15,1 1-6 0,1-4 2 0,0 0-8 16,1-1 12-16,0-1 0 0,2-3-3 0,0-3-6 16,0 0 0-16,0-3-7 0,0-3-4 0,6-3-1 15,-2-3-4-15,5-4-1 0,-1 0-2 0,17-24-5 16,-11 12-1-16,1 0 0 0,1 0-3 15,3 3-2-15,-13 13-1 0,2-1 0 0,1-5-5 16,1 3 2-16,0 2 1 0,-1 1-1 0,1 2 3 16,0 0 2-16,-2 2 5 0,3 5-3 0,-3 0-1 15,-1 0-1-15,-1 3 0 0,2 2-4 0,0 0 0 16,0 4-1-16,1 0 1 0,-1 1 0 0,0 2-12 16,3 1-25-16,-3-1-54 0,2 4-30 15,0 1-50-15,17 22 16 0,-11-14-188 0,3 0-177 0,-1-1 39 16,0-2-55-16,0-5 49 0,-1 1-396 0</inkml:trace>
  <inkml:trace contextRef="#ctx0" brushRef="#br0" timeOffset="212530.3662">12629 10649 1697 0,'-4'1'286'0,"2"0"-26"0,-2-1-20 0,-1 2-23 16,3-2-18-16,-1 0-15 0,2 1-21 16,0-1-16-16,-2 0-17 0,3 2-11 0,0-2-15 15,0 0-10-15,4 0-10 0,-2-3-7 0,7 0-10 16,3 0-8-16,1-1-3 0,3-1-8 0,2 1-5 16,26-11-3-16,-15 9-5 0,-2-3 1 0,5 2-8 15,-2 1-3-15,3-1-1 0,-2-2-2 0,2 0 1 16,2-1-5-16,1 1-1 0,-3 0-3 15,-2 0-1-15,-2 2 1 0,-2-3-4 0,1 1 0 16,-19 5-3-16,8-1-1 0,-2-1 1 0,2 0 0 16,0 0-2-16,0 1 1 0,-5 0-2 0,3-1 1 15,-1 2 0-15,-2-1-1 0,-3 1 1 0,0 1-1 16,-2 0 3-16,-1 0-1 0,0 2 1 0,-1-1 5 16,-1 1 3-16,-2 1 3 0,2-2 0 0,-1 1 4 15,0 1-3-15,-1-2-2 0,0 2-3 16,-1-1 2-16,-1-1-5 0,2 2 3 0,-2 0-5 15,0-1 0-15,-3-2 0 0,-1 3-3 0,2 0-1 16,-2-3 0-16,-2 3-2 0,3 0 0 0,-7 0 0 16,2 0-2-16,-4 0-5 0,-1 0-5 0,-3 0-3 15,-3 2-1-15,2-1 2 0,-1 2 0 16,-1 1 2-16,-1 1-3 0,-28 2 5 0,35-4-1 16,-2 3-1-16,-29 7 1 0,17-7 4 0,15-3-3 15,-5 1 3-15,-2 1 0 0,1-1-1 0,-1 2 2 16,0-3-2-16,0 3 1 0,0-2 5 0,2 1-2 15,0-2-2-15,-2 1 0 0,5-1 3 0,-2 0-2 16,1 1 1-16,1-1 5 0,1 0-6 0,1-1 1 16,3-1 0-16,-1 2 2 0,4-3 1 0,-1 2 0 15,2-1-1-15,2 1 0 0,-1-1 0 16,0-1-2-16,2 0 1 0,0 0 2 0,-2 0-2 16,4 0-1-16,0 0-2 0,0 0 2 0,0 0 1 15,0 0-1-15,4-3-1 0,4 0 1 0,0 0 1 16,6-3-2-16,1 2 0 0,2-2-2 0,27-9 4 15,-15 7-1-15,3-1-1 0,0-2 3 0,3 1 0 16,1 0-1-16,3 1 0 0,-5 0 0 16,1-1 0-16,1 1 1 0,-2 3-1 0,-2-3-1 0,-3 2 1 15,1 1 1-15,-1 0 5 0,-1-1-6 16,-18 5 0-16,4-2 0 0,5 1 1 0,-3 0 1 16,-1 0-3-16,-1 0 2 0,1 0 2 0,-6 0 4 15,1 2 1-15,-4-2 3 0,0 2-5 0,0-1-1 16,-4-1-2-16,0 0 0 0,0 0 3 0,-2 2-5 15,-4-2 1-15,2 0-1 0,-4-2 0 0,-2 1 1 16,-3 0 2-16,-1-1 3 0,-5 2-7 16,3 0 1-16,-4 0 1 0,1 0 1 0,0 1 2 15,3 0-1-15,-1-1 1 0,-1 2 0 0,6-1 1 16,-2 1-2-16,5-1-4 0,0 2-2 0,2-1 0 16,2-1 1-16,1 1 0 0,2-1 5 0,2 1-4 15,2 1-1-15,0 0-2 0,7 0 0 0,1 0 2 16,1 0 2-16,3 3-2 0,-1 0 0 15,-1 1 2-15,3 2-3 0,-1 3 0 0,-1 0 1 0,-3 1 2 16,1 2 3-16,-1 1 1 0,-4 0 2 16,1 2 3-16,-5 1-1 0,-2 0 0 0,0 3 5 15,-4-1-7-15,-2-2 1 0,-1 3-1 0,-2-1 0 16,-4-2 1-16,-12 22-2 0,15-30-5 0,-1 4-31 16,-21 17-28-16,23-23-30 0,-5 1-28 0,0 1-35 15,-1-1-46-15,1 0 17 0,2-4-168 0,-2 0-165 16,3-3 38-16,3-1-36 0,-1-4 38 15,3-2-329-15</inkml:trace>
  <inkml:trace contextRef="#ctx0" brushRef="#br0" timeOffset="212847.9983">13148 10244 1973 0,'-4'-6'331'15,"3"2"-39"-15,-2-1-35 0,1 1-29 0,2 1-27 16,2 0-16-16,0 0-22 0,4 0-18 16,4-1-16-16,3 1-14 0,-1 0-4 0,5 0-17 15,2 3-13-15,-1 0-7 0,1 0-7 0,0 3-6 16,-1 1-5-16,3 1-5 0,-5 2-6 0,1 0-3 16,-1 2-1-16,-1 0-4 0,-5 1 5 0,2 2-4 15,-3 3-3-15,-3-2-4 0,1 3-2 0,-4 2-1 16,-3-2-2-16,0 2-2 0,-3-2 1 15,-2 0-6-15,-2 2 0 0,0-1-2 0,-3 0-19 16,1-3-20-16,0 2-18 0,0-1-23 0,-2 0-46 16,-1-3-34-16,-1-1-39 0,3-2 18 0,0 2-149 15,1-4-81-15,1-1 33 0,0-2-184 0,5-1 39 16,-3-3 29-16,5 0-321 0</inkml:trace>
  <inkml:trace contextRef="#ctx0" brushRef="#br0" timeOffset="213097.9876">13212 10291 1662 0,'-4'-9'347'15,"0"1"-30"-15,0 0-32 0,4 4-35 0,-2-2-25 16,2 1-27-16,0 3-15 0,2 0-20 0,2-1-16 16,1 3-13-16,5 0-15 0,2 2-13 0,5 2-8 15,24 8-11-15,-14-2-7 0,-4 2-11 0,1-2-7 16,-1 5-6-16,-2 0-3 0,1 2-6 15,-14-11-4-15,3 6-6 0,-2 1 0 0,0 1-5 16,0 4-1-16,-7 0-4 0,0 3-15 0,-4-1-24 16,-6 32-28-16,-5-23-32 0,-3 2-42 0,-1 0-76 15,1-2 16-15,-3 2-395 0,-5-3 43 0,3 0-5 16,-3-1-560-16</inkml:trace>
  <inkml:trace contextRef="#ctx0" brushRef="#br0" timeOffset="214682.0559">11464 9781 980 0,'-8'-9'200'16,"-2"0"-12"-16,0-1-8 0,-3 1-10 0,0 0-24 15,3 2-9-15,-2 1-13 0,-1 0-14 16,-1 1-14-16,-1 0-5 0,1 0-13 0,-1 4-5 16,-1-2-9-16,1 2-7 0,-1-1-3 0,-1 4-3 15,2-1-2-15,-2 2-7 0,0 1-1 0,0 0-5 16,0 1-3-16,-1 1-3 0,-21 14-3 16,16-8-5-16,-2 1 1 0,5 1-3 0,0 2-2 0,-2 3-1 15,2 0 3-15,0 3-8 0,0-1 0 16,3 1-1-16,-2 3-1 0,3 0 2 0,-2 2-1 15,3-1-4-15,-1 0 6 0,3 2-7 0,1 2 1 0,2-2-1 16,3 1-3-16,3-16 5 16,0 4 1-16,-2 3 0 0,4 2 6 0,-2 0 1 0,1 0 4 15,1 0 1-15,0 2 2 0,2-1-1 0,0 1 1 16,2 1-2-16,5 34-4 0,-5-46 1 16,0 6-3-16,8 34 4 0,-6-22-7 0,6 0 0 0,-5 0 0 15,5 0-4-15,1-2 1 0,-3-2-1 0,4 2 1 16,2-1-6-16,-3-3 4 0,3 1-2 15,1-2 1-15,-1-1 4 0,1-2-5 0,2 1-3 16,-1-2 0-16,3-3 2 0,-13-9 0 0,23 18 1 16,-10-8-3-16,-10-11 1 0,19 15 1 0,-20-15 1 15,3 0 0-15,3 3-3 0,1-1 1 0,-1 1-1 16,2-1 2-16,0-4 0 0,1 2 4 16,0 0-2-16,1-4-1 0,-1 0 3 0,2-1-5 15,-1 0 3-15,1-2 1 0,-1 0-3 0,1-2 1 16,0 0-1-16,-1-3 2 0,4 1-4 0,-2-1 0 15,0-1-2-15,28-8 0 0,-25 3 1 0,-13 7 0 16,4-3 3-16,1-1-4 0,24-14-2 0,-28 17 1 16,2-2 0-16,23-13 4 0,-17 5-5 15,4 0 0-15,-5-1 2 0,-1-3-1 0,-10 10 2 16,3-2-1-16,17-21 0 0,-22 24 0 0,4-6 1 16,1 1-1-16,-2-3 2 0,3-1-1 0,-5-1 3 15,2-2-1-15,0 0-3 0,-2-1 1 0,-1 3 2 16,1-5-3-16,-2 1 2 0,0 1 0 0,-1-1-2 15,-1-1 2-15,-1-1 2 0,-1 1-2 16,0-1 2-16,0-1 4 0,0 2-1 0,-3-1 4 16,0-1-3-16,-7-29 2 0,2 23 1 0,1-3-2 0,-2 3 5 15,-4-1-1-15,2 1 4 0,-3 0 2 16,1 0 3-16,-2 2 1 0,-2 1 1 0,0 0-3 16,-4 3 1-16,-2-3 1 0,-1 4-1 0,-6 2-3 15,-2 3-12-15,-4 6-11 0,-1 1-25 16,-4 1-33-16,-1 9-38 0,-5-1 9 0,-1 6-158 15,-5 3-107-15,-3 1 28 0,-1 5-171 0,-8-1 31 16,1 6-362-16</inkml:trace>
  <inkml:trace contextRef="#ctx0" brushRef="#br0" timeOffset="219319.4692">16200 8906 866 0,'-3'-14'106'0,"1"3"-25"15,0-3-19-15,-4 3-20 0,0-3-14 0,-5 3-8 16,3-3-7-16,-6 3-2 0,-19-17-17 0,2 11 0 16,-1-1-6-16,-2 4 6 0,-5-4 1 0,-1 0 0 15,-2 3 1-15,-1-2 5 0,-3-2-1 0,-1 1 5 16,-2 1-1-16,-1-2 11 0,-12-4 10 15,2 1 5-15,-3-3-5 0,4 5 10 0,-4-2-2 16,1 1 4-16,0-1 0 0,-1 2-5 0,0 2-4 16,4-6 15-16,-4 2-22 0,-3 0 4 0,-1 0 0 15,1 2-2-15,0 0-4 0,-2 1 3 0,1 3-11 16,-2-3 4-16,2 3-4 0,-3 1-1 0,2 0-1 16,2 1-9-16,-8 1 22 0,-6-4-14 15,3 4-1-15,2 0-5 0,-4 0 5 0,3 2-4 16,-2 0 2-16,2 0-2 0,2 4-3 0,1-3 5 15,-1-1-4-15,-4 1 0 0,-2-2-2 0,4 2 6 16,0 0-5-16,-3-1 0 0,2 1 23 0,1 0-29 16,-1 1 13-16,5 2 0 0,-3-2 1 0,1 1-6 15,-3 3 11-15,0 0 0 0,-5-1-3 0,5 3 1 16,-4 2 4-16,1-2-10 0,3 3-1 0,-1 0 3 16,3 3-2-16,-3 0-4 0,3-2 13 0,-7 5 3 15,-1 0-18-15,2 0 7 0,0 0 1 16,2 1 9-16,-2-1-14 0,3 1 2 0,2 1-2 0,2 1 6 15,-1-2 1-15,3 0-11 0,-9 1 5 16,-1-2-4-16,1 1-1 0,2-1 4 0,-1 3-1 16,-2-2-1-16,2 0 0 0,1 2-3 0,1 0 18 15,0 1-14-15,-3-1 3 0,-4 4-4 0,-2-2 6 16,-2 2 0-16,2 2-6 0,0-1 5 0,0 2-10 16,2 2 12-16,4 1 4 0,0 0-4 0,0 0-8 15,0 1 5-15,-6 5-7 0,0-5 8 16,0 2-2-16,1-1-2 0,0 1-4 0,3 0 9 15,-1-2-6-15,3 4 3 0,3 4 5 0,-5-2-10 16,0-1 1-16,-6 6 1 0,-1 1-10 0,0-2 12 16,3 2-8-16,2 3 10 0,0-3 0 0,1 0-3 15,1 1 5-15,4 2-3 0,-6-3-1 16,5 1-4-16,-3 5 12 0,0-4-9 0,3 1 2 16,4-1-1-16,3 3 3 0,-1-5-6 0,3 5-1 15,5-1 8-15,2 0-4 0,-2 1 1 0,0-1 1 16,-3 7-3-16,1 0-9 0,1-2 8 0,-1 4 0 15,2 1 3-15,0 0-9 0,0-1-2 0,5 1 8 16,6 7-2-16,-3-6 5 0,0 2-4 0,1 8-5 16,1-2-4-16,2 6 11 0,4-1 0 15,0 1-5-15,1 0-2 0,5 1 3 0,2 1-1 0,0-1 2 16,2-3-2-16,-1 0-1 0,2 7 1 16,-1-3-1-16,5-1-1 0,2 0-1 0,1 1 15 15,-1-3-13-15,6 4 1 0,1 1-1 0,2-1 3 16,-4-2-9-16,9 1 5 0,-2 6 0 15,1-1-5-15,6-2 6 0,-1 0-3 0,5-2-1 0,-2 3-3 16,2-6 7-16,3 3 1 0,2-2 1 16,3 3-4-16,-1-2 3 0,2 8 4 0,-1-2-6 15,0-3 1-15,4 4-5 0,1 0 7 0,0-1-2 0,4-1 1 16,0-2 0-16,3 0 2 0,0 0-3 16,2-1-1-16,3 4 2 0,1 2 3 0,-1-4-16 15,7 1 16-15,-3 1-2 0,0-4-4 16,3-1-1-16,3 2 15 0,-2-5-12 0,4 0 3 15,0 0-6-15,6 1 0 0,-3-5 2 0,2 0-4 16,5 0 8-16,-4-3-7 0,5-2 0 0,-1 2 2 16,2 0 3-16,0-2 1 0,3-2 5 0,1-2 0 15,7 4-7-15,3-2 1 0,1-2-1 0,-2-3 4 16,4-1 1-16,0-2-4 0,1 1-3 0,0-3 6 16,-2-4-7-16,1 3 5 0,0 0 2 0,6 0 9 15,0-2-11-15,2-2 3 0,0 0-2 16,2-2-2-16,1-1 0 0,-3-1 2 0,3-5 2 15,-1 4 0-15,2-4 0 0,-2-2 9 0,8 4 1 16,1-6-9-16,1-2-4 0,-1 1-2 0,3-3 2 16,-3-2-5-16,3 3 7 0,-1-4 1 0,3 1-2 15,-3-3-1-15,0-1 0 0,8 0 18 16,-3-5-11-16,5 5-4 0,2-2 0 0,-5-4 5 16,2 0-1-16,-1-2-4 0,1-1 8 0,0-3-8 0,-4 0 4 15,3 0 8-15,7-3 7 0,0-1-9 16,0 1 0-16,-2-3-1 0,1-3-1 0,0 2-4 15,0-2-1-15,2-1 8 0,-2-2-1 0,2 0 0 16,0-1-1-16,11-6-1 0,-3 4 1 16,0-1-1-16,1 0 0 0,-4 1 1 0,0-1-1 0,2 0-3 15,-3-2 2-15,2-1 0 0,0 1 0 0,-1-1-2 16,5-2 5-16,1-1-6 0,-1 0 8 16,-4 2-9-16,0-2 0 0,-1 0-4 0,-1 1 0 15,-2-1 9-15,-2 0-8 0,0 2-3 0,2 0 1 16,1-2 3-16,-1-3 9 0,2 2-8 15,-6 1-2-15,0-3 4 0,-2 1-6 0,0 2 10 0,-4 0-6 16,0-3-2-16,-2 3 0 0,-3-3 6 0,11 1-4 16,-7-4-4-16,2 5 10 0,-1-2-5 15,-3-3 0-15,-1 6-4 0,6-1 3 0,-8-3 4 16,-5 2-3-16,3 2-1 0,-3 0 22 0,7 0-22 16,-5 0 6-16,1 0-4 0,-3 3-3 0,-1-3-2 15,-5 3 1-15,5 1 6 0,-7-2 9 0,0 1-11 16,-3 1-5-16,1 0 17 0,2-1-20 15,-5-3 4-15,-1 3 7 0,2-2-4 0,-4-1 1 16,6 2-4-16,-2-2-2 0,-2-2 7 0,3-1-1 16,1 0-1-16,0 2-1 0,8-8-3 0,-4 1 2 15,0 2 0-15,-1 0 10 0,-1-2-3 0,0 2-8 16,-1 0 1-16,1 1-5 0,-2-1 12 16,-1 3-5-16,0-3-1 0,4 3 12 0,-2-3-8 15,-3 3-10-15,0 3 3 0,1-6-2 0,-6 6 3 16,-1-6 11-16,5 3-5 0,-4 1 1 0,-1-2-2 15,5 1-5-15,4-3 10 0,-1-3-9 0,-2-1 3 16,0 1-3-16,3 0 1 0,-3-3-4 0,-3 3-4 16,2 0 14-16,-3-1-4 0,-3 0-4 0,1 1 0 15,4-3 0-15,-8 0 0 0,2 2 3 16,-3 1-6-16,1 0 10 0,-6-5 2 0,1 6-9 16,-1-4 3-16,-1 0-2 0,-3 2-3 0,1-2 4 0,1-2-1 15,-3 0 9-15,-6-3 0 0,4 6 1 16,-4 0-4-16,-1-3-2 0,-3 2 4 0,1 1-6 15,-4-3 3-15,1 0-5 0,-9 0 0 0,9-1 0 16,-7-3 12-16,-3 2-9 0,2 4 1 0,-5-1 1 16,-1-3 5-16,-5-1-6 0,-1 5 2 0,4-2 3 15,-5-1 3-15,-2 3 6 0,0 0-4 16,-2-5 4-16,0 6-8 0,-3 19 3 0,0-9 0 16,-1 0-3-16,0-4 4 0,4 2-6 0,-3-2-1 0,-1 2-2 15,0-3 4-15,2-36-3 16,-2 31 0-16,-2-6-1 0,2 25-1 0,0-7 0 0,0-33 0 15,-5 18-1-15,5 22 0 0,0-6 2 0,-6-36 4 16,0 25 1-16,4-5 2 0,-2 0 9 16,-6 1-9-16,5 1-1 0,-2-1 1 0,-2-2-1 15,0 6-1-15,1-1 6 0,-2-2-1 0,-1 0-2 16,-5 2 4-16,4-6 4 0,-5 1 1 16,1 0 3-16,-1 0-2 0,-4-1 9 0,-2 3-3 0,1-3 2 15,-3-1-1-15,-2 4-2 0,-4-5-6 0,-4 2 0 16,-6-2-3-16,-8-1-9 0,2 3-16 15,-6 1-15-15,-3 3-20 0,-8-1 4 0,-1 4-76 16,-9 1-52-16,-3 5-48 0,-6 2-108 0,-5 1 27 16,-15 1-138-16,-3 4 11 0,-6-1 16 0,-1 2 1 15</inkml:trace>
  <inkml:trace contextRef="#ctx0" brushRef="#br0" timeOffset="222789.2171">16752 10376 217 0,'0'-8'346'0,"-4"0"-62"0,3 1-27 16,0 0-23-16,0 1-21 0,-1 1-25 15,2 1-20-15,-2-1-19 0,2 1-17 0,0 1-19 16,-1 0-8-16,1 0-20 0,0 1-11 0,0 0-5 16,0 0-10-16,0 1 0 0,0 1-12 0,1 0-2 15,1 1-9-15,1 3 2 0,1 3-7 16,0 3-1-16,0 0-1 0,4 5-8 0,-4 0 0 16,3-1-1-16,-1 3-3 0,0-1-1 0,4 0-2 15,-1 0-3-15,14 22 0 0,-18-32 2 0,7 4-3 16,1-1-2-16,28 10-3 0,-9-14-1 0,2-8 6 15,4-3-5-15,5-6-2 0,8-4 1 0,2-5-1 16,12-11 1-16,5-2-1 0,0-4-3 16,3 0 4-16,0-2-4 0,3-1 2 0,-2 0 0 0,-1-5 3 15,1 2 5-15,-4 1-9 0,0 1 3 0,3 1-2 16,-10 1 0-16,0 3-2 0,-9 3-11 16,-2 6-19-16,-5 2-24 0,-6 3 5 0,-4 4-87 15,-3 2-36-15,-9 2-34 0,1 5-40 0,-18 5-557 16</inkml:trace>
  <inkml:trace contextRef="#ctx0" brushRef="#br0" timeOffset="223255.0103">16909 10415 755 0,'12'50'142'15,"-9"-15"-38"-15,4 3-8 0,-2-4-11 0,1 3 10 0,1-5-27 16,-2 1-15-16,6-4-6 0,-1-3 0 0,2-2-3 15,3-5-1-15,10-6-1 0,6-4-5 16,0-9-1-16,10-5-2 0,3-8-6 0,10-6 7 16,4-6-16-16,8-7 4 0,3-5-1 0,2-4 1 15,2-3-6-15,5-10-1 0,-3-1-8 0,3 2-26 16,0 0-11-16,-9 1-29 0,0 1-29 0,-4 3-40 16,-6 2-65-16,-5 2-134 0,-7 6 14 0,-3 1-129 15</inkml:trace>
  <inkml:trace contextRef="#ctx0" brushRef="#br0" timeOffset="223689.712">16884 9270 382 0,'33'38'168'0,"4"4"-18"15,-1 3-21-15,-2 4-20 0,0-1-10 0,-1 2-11 0,1 2-10 16,0-2-12-16,1-2-23 0,5 4-24 15,0-2-25-15,-3-3-16 0,4 2-18 0,0-4-36 16,-1-2-56-16,-1-6-117 0,0-3 13 0</inkml:trace>
  <inkml:trace contextRef="#ctx0" brushRef="#br0" timeOffset="224939.9456">3644 5016 267 0,'5'9'90'16,"15"23"-17"-16,-5-8-9 0,-11-16-7 0,4 4-9 16,3 3-5-16,17 19-2 0,-21-25-5 0,1 1 1 15,6 2-2-15,18 16-4 0,-12-15 16 16,-9-8 0-16,2-1 4 0,26 10-6 0,-11-6 6 15,-15-7 2-15,5-1 0 0,38-2-4 0,-16-8 3 0,5-10 5 16,3 1 1-16,3-7-10 0,5-6-9 16,1-4 16-16,0-7-20 0,5-4-9 0,0-5-4 15,6-2 17-15,1-3-23 0,-3-2-2 0,8-9-2 16,-1 3-5-16,-1 2 5 0,-4 0-4 0,-2 3-3 16,-3 0 0-16,-3 3 1 0,-2 2 14 0,-4 5-17 15,-3 3-3-15,-6 2 0 0,-1 2 5 16,-5 10-7-16,-3 1 4 0,-6 2-6 0,-5 5 0 15,1 6-15-15,-8 1-23 0,-12 11-20 0,6-2-25 0,-3-1-10 16,0 2-16-16,1 5-34 0,-7 3-42 16,1 2-63-16,-4 2 6 0</inkml:trace>
  <inkml:trace contextRef="#ctx0" brushRef="#br0" timeOffset="225490.7778">3909 5245 244 0,'25'11'92'0,"1"-1"-6"0,4-4-2 0,-20-6-8 0,34-3 2 15,-7-2-4-15,4-14 14 0,7-1-13 16,-1-7-6-16,2-8-2 0,6-2 0 0,5-4-2 15,2-9-3-15,2-4-6 0,4-5-11 0,7-6-5 16,2-3 2-16,11-7 8 0,3 0-20 0,5 0 8 16,35-26-4-16,-18 17-13 0,-18 14 0 0,4-1-19 15,-2 4-38-15,-1 1-45 0,-3 7-56 0,-2 0-96 16,1 1 15-16,-6 3-229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424.03308" units="1/cm"/>
          <inkml:channelProperty channel="Y" name="resolution" value="2530.27026" units="1/cm"/>
          <inkml:channelProperty channel="F" name="resolution" value="0" units="1/dev"/>
          <inkml:channelProperty channel="T" name="resolution" value="1" units="1/dev"/>
        </inkml:channelProperties>
      </inkml:inkSource>
      <inkml:timestamp xml:id="ts0" timeString="2022-11-02T09:11:28.668"/>
    </inkml:context>
    <inkml:brush xml:id="br0">
      <inkml:brushProperty name="width" value="0.05292" units="cm"/>
      <inkml:brushProperty name="height" value="0.05292" units="cm"/>
      <inkml:brushProperty name="color" value="#FF0000"/>
    </inkml:brush>
  </inkml:definitions>
  <inkml:trace contextRef="#ctx0" brushRef="#br0">6025 6243 982 0,'-5'-2'213'0,"0"1"-10"15,0-3-21-15,2 2-16 0,-1 0-19 0,1 1-17 0,-1-1-15 16,0 0-12-16,0 1-16 0,1-1-3 0,0 2-13 16,0-1-8-16,0-1-4 0,-1 2-7 15,3-1-8-15,-1 1-8 0,0 0-5 0,2-2 0 16,0 2 2-16,0 0-1 0,0 0 2 0,0-1-2 15,2-2-1-15,3 3 3 0,3-3 0 0,5 2 6 16,2-1-3-16,3 1 8 0,2-1-4 0,5 0 0 16,34-4-2-16,-21 2-3 0,4 1 1 15,2-2-2-15,6 1 0 0,1-5-3 0,4 2-2 16,1 3-3-16,0-2-2 0,0-3-1 0,2 2-2 16,1-1 6-16,3 2-8 0,-2-2 1 0,5-1-2 15,4 0-1-15,0-3 2 0,-2 4-3 0,1 1-1 16,-7-6-4-16,1 2 4 0,-6 2-1 0,-1 0-1 15,-5 2-1-15,-3-1-3 0,-4-2 3 0,-8 7-3 16,-1-4 2-16,-22 5 0 0,4-1 3 16,1-3-3-16,-1 3 1 0,-4-1-1 0,1 4-18 0,-5-1-30 15,1 1-39-15,-3 0-57 0,-4 0 15 16,1 0-185-16,-3 0 26 0,-3 0-230 0,1 1 39 16,-6-1-386-16</inkml:trace>
  <inkml:trace contextRef="#ctx0" brushRef="#br0" timeOffset="1">5978 6207 1043 0,'0'0'167'15,"0"-2"-29"-15,-2 2-16 0,1-2-22 0,1 2-15 0,-1 0-10 16,1 0-7-16,-2 0-12 0,2 0-2 15,-1 0 1-15,1 4 7 0,-2-1-14 0,0 0 6 16,2 4 1-16,-2-3-1 0,-1 8 4 0,2 1-1 16,-2 2 0-16,1 1-2 0,0 2-2 0,2 2-1 15,-3-3-2-15,3 4-1 0,0 1 1 0,0 1-5 16,2-2-1-16,-2 0 0 0,1 3 3 16,1-1 1-16,0-2-4 0,1 2-5 0,-2-1 5 15,2 1-2-15,-1-2-1 0,0 0 2 0,0 1-6 0,-1-1 1 16,1 0-4-16,-1 2 3 0,0-2-5 15,-1-1 1-15,2 3-4 0,-1-2 0 0,-1-1-1 16,0 0-3-16,0 1 2 0,2-2-2 0,-2-1-5 16,1 2 1-16,-1-2 1 0,0 1 0 15,-3-4-3-15,3 3 1 0,0-2-3 0,-3 1 0 0,3-3 1 16,0-4 0-16,0 2 1 0,-1-4-6 0,-2 0-1 16,3 1 1-16,0-3-3 0,-3 2 1 15,3-1 0-15,0-1-5 0,-2 0 4 0,2 0-3 16,0 0-3-16,-2 0 1 0,2 2-3 0,-3-3 0 15,3 2 1-15,0-2 0 0,0 2-1 0,0-1-1 16,0-1 1-16,0 4 2 0,0-5-1 0,0 2 2 16,0 0-2-16,2 1-1 0,-1-3 0 0,1 1 3 15,-2 1 3-15,2-2-2 0,1 1 0 16,0 0 0-16,1 3-1 0,2-3 0 0,1 1 0 16,-2-3 2-16,5 5-3 0,0-3 0 0,4-1 3 15,0-1-4-15,2 0 1 0,1 0-2 0,2-2 0 16,2 1 0-16,-1-2 3 0,3 0-4 0,-1 0-1 15,-1 0 0-15,4-3 2 0,1 3-2 16,0 0 0-16,1 0 2 0,1 0-1 0,38-3 0 16,-31 2-1-16,0-1 1 0,-18 2-1 0,32-5 1 15,-32 5 2-15,36-3-3 0,-17 2 0 0,0-2 0 16,-1-1 0-16,-22 0 3 0,8 4-2 0,3-3-1 16,36 1 2-16,-45 1-1 0,34-4-1 0,-35 4 2 15,36-5-1-15,-12 3 0 0,-3 0-1 16,2-2 0-16,-1 4 0 0,-1-1 2 0,1 1-1 15,-1-2-1-15,-20 0 1 0,6 3-2 0,35-4 5 0,-40 2-3 16,33 0 1-16,-34 2 5 0,8 0 4 16,-1-2 4-16,5 2-4 0,0 0 0 0,-1-2 4 15,2 0 2-15,-1 1-2 0,0 1 1 0,0-2-3 16,1 2 3-16,-2-2-3 0,39 0 0 0,-50 2-1 16,5-2-1-16,5 2 0 0,-1-2-4 0,3 1 4 15,0-2-2-15,-2 1-1 0,2 1 0 0,36-6 1 16,-25 5-4-16,-2-1 2 0,-3-2-2 15,-18 5-1-15,38-3 3 0,-17 1-3 0,-4-2 0 16,-18 3 4-16,4-2-7 0,5 2 1 0,-1-3 1 16,0 3-2-16,1-3 3 0,0 2-3 0,-3 2 0 15,-2 0-4-15,0-2-22 0,-4 2-18 0,-2 0-17 16,0 0-26-16,-4-1-46 0,0 1 14 16,-3-2-201-16,-3 2-182 0,1-2 10 0,-3 0 37 15,0-2-426-15</inkml:trace>
  <inkml:trace contextRef="#ctx0" brushRef="#br0" timeOffset="2">7540 5995 1340 0,'-2'-1'186'0,"0"-1"-20"0,2 0-20 16,0 0-12-16,2 0-9 0,3 0-11 0,3 0-7 16,5 1-4-16,2 1-3 0,5 0-5 0,1 0 1 15,3 0-5-15,3 1-2 0,37 5-4 0,-24-1-6 16,0-4-5-16,5 2-6 0,1 1-7 0,0-1-7 16,0 2-4-16,-1 0-6 0,-3 0-7 0,-1-1 0 15,-1-1-3-15,-4 1-6 0,3-1-3 0,-27-1-1 16,39 4-3-16,-40-6-2 0,7 2 0 15,2 1-4-15,-2-1 2 0,-1 2-3 0,0-2-3 16,-3-1 0-16,0 0-1 0,-5-1-1 0,-1 0 4 16,2 1-5-16,-4 1 0 0,-1 0-1 0,0-2-1 15,-3 0-3-15,3 2-1 0,-2-1 0 0,-1 1-3 16,-1-1 1-16,1 1 1 0,1 1-2 0,-2 0 1 16,0-1-1-16,1 3 0 0,-1 0 1 0,-1 0 0 15,2 2-1-15,-1-3 1 0,1 3 1 0,-1 4-1 16,0 2-1-16,1-3 3 0,-1 5-2 15,-1 2 0-15,2-3 1 0,-1 4-1 0,-1-2 0 0,2 3 0 16,-2 1 3-16,0-3-4 0,3 3 3 16,-3-1 0-16,3 1-1 0,-1 1 3 0,-2 0-2 15,2 0 1-15,-2 1-1 0,3 2 0 0,-3-4 2 16,2 2-1-16,-2-2-1 0,1 1 0 0,1-2 1 16,-2-1 0-16,0 1 0 0,0 0-1 0,0 1-1 15,0-1 1-15,0-2 1 0,0 2-3 16,0-2 5-16,2-1-2 0,-2 1-1 0,3-1-2 0,-3 0 1 15,2-2 0-15,1 2 2 0,-3-1-1 16,2 0-2-16,-2-2 2 0,4 1 1 0,-2 0-1 16,1 2-1-16,-1-1 0 0,1-1 3 0,0 1-3 15,1 0-1-15,-1-3 3 0,0 4 0 16,0-2-1-16,1-1 1 0,-1 1-1 0,-3-3 4 0,1 1 12 16,0-3 3-16,-1 0 6 0,0-2 5 0,0 1 13 15,-2 3-6-15,-1-2-1 0,-5 1-5 16,1 0 0-16,-6-2-6 0,0 0-1 0,-2 0-33 0,-3 1-39 15,-33 5-56-15,17-8 10 0,-6-4-331 16,-1 3 33-16,-8-6 30 0,1-1-109 0,-1-2 37 16,-2-5-373-16</inkml:trace>
  <inkml:trace contextRef="#ctx0" brushRef="#br0" timeOffset="3">6221 6694 1301 0,'0'0'229'0,"0"0"-14"0,-2 0-9 0,2 2-13 16,0 0-15-16,0 1-6 0,0 1-9 15,3 5-11-15,0 2-14 0,-1 2-10 0,0 1-10 16,3 1-11-16,-1 2-7 0,0-1-12 0,-1 0-8 0,0 1-5 16,-1 2-10-16,1 0-1 0,0 1-7 15,-2 2-7-15,-1-3-2 0,0 0-9 0,0 2-24 16,2-2-24-16,-1 0-32 0,-1-4-31 0,0 0-37 16,0 0 10-16,0-4-150 0,-1-1-52 15,-1-3-167-15,1-1 32 0,-2-2-470 0</inkml:trace>
  <inkml:trace contextRef="#ctx0" brushRef="#br0" timeOffset="4">6234 6814 1391 0,'-2'-6'279'16,"1"0"-33"-16,-1 0-19 0,-2-3-27 0,1-1-13 15,-1-3-18-15,-2 1-15 0,2 0-15 0,-3-2-15 16,3 1-14-16,1 1-11 0,-2-2-12 0,0-1-11 16,2 1-10-16,1-3-7 0,2 2-9 0,0 1-5 15,2 1-7-15,1-2-5 0,0 3-6 0,1-2-5 16,1 0-4-16,2 5-4 0,2-1 2 16,-2 0-5-16,3 5-3 0,-1-1-1 0,-1 3-3 0,-1 1-3 15,2 2 4-15,-1 0-3 0,-2 2-1 0,2 1 1 16,-1 4 0-16,3 1 2 0,-5 2 1 15,1-1 4-15,-2 1-1 0,-1 0 2 0,0 0 1 16,-3-1 1-16,0 3-4 0,0-1 3 0,-3 3-3 16,-1-2-7-16,-2 1-11 0,2 1-18 0,-2-3-19 15,1 3-18-15,-1-2-31 0,-1-1-36 0,0-1 15 16,1 1-84-16,1-4-19 0,2 0-30 0,0 0-225 16,1-3 38-16,0 1-386 0</inkml:trace>
  <inkml:trace contextRef="#ctx0" brushRef="#br0" timeOffset="5">6488 6664 1165 0,'1'0'215'0,"0"0"-21"0,-1 2-14 16,3 1-16-16,-3-2-10 0,2 3-13 15,-1 0-9-15,1 0-11 0,0 1-11 0,-2 0-8 16,3 1-8-16,-3-1-7 0,2 0-8 0,-1 1-3 15,-1 0-7-15,0-1-5 0,2 1-6 0,-1 1-6 16,0-1-4-16,-1-1-3 0,0 2-6 0,2-2-3 16,-2-1-5-16,1 1 1 0,-1-1 1 15,0-1 4-15,0 2 6 0,3-2 7 0,-3 0-5 16,1-1-4-16,-1-1-5 0,2-1-1 0,-2 0-4 16,1-3-7-16,0 0-1 0,1-1-3 0,1-5-5 15,0-2 2-15,-1-3-1 0,1 1-1 0,0-1-1 16,-2-1-2-16,-1 2-1 0,0 0 0 0,0 3 0 15,0 0 1-15,-2-3 4 0,-1 2 2 16,-1-3-1-16,-2 3-1 0,2 3-4 0,-5 2-5 16,5-1-1-16,-2 4-3 0,-1 0 1 0,3-1-1 15,-4 2-3-15,2 2 0 0,1 0 0 0,-1 0-1 16,0 2-2-16,-1 0 1 0,2 0-1 0,0 1-4 16,1-2-1-16,-1 3-1 0,0-1-6 0,2-1 2 15,1 1-3-15,-1 0 0 0,2 0 1 16,1 0 4-16,1 1 1 0,2-2 0 0,-1 1 2 15,6 0 0-15,1 0 3 0,1 2 0 0,4-2 0 0,1 0-1 16,1 0 2-16,1-1-1 0,1-2 3 16,2 2-1-16,-2 0-1 0,3 0 1 0,-1-1 0 15,-2-1-1-15,2 2 3 0,-2-2 1 0,0 0-5 16,-1 0 1-16,-4 0 0 0,-2 0 0 0,2 1-3 16,-5-1 1-16,-1 0 3 0,2 2 2 0,-4 0 4 15,1 0 1-15,-2 1 12 0,0-2 12 16,-1 4 0-16,-1-2 5 0,-1 2-5 0,-1 1-1 15,0-2-3-15,0 1-1 0,-3 2 0 0,3 0-3 16,-3-1-4-16,2 4-3 0,-2 1-4 16,0 2 1-16,2 0-2 0,-1 0 0 0,0-3-1 0,0 0-1 15,1-3-3-15,-1 2 3 0,0-4-2 0,2 1-1 16,0 2-2-16,0-3-2 0,0 1-7 16,0-2 1-16,1 2-2 0,0-2 2 0,-1 1 1 15,3 0 1-15,0-1 2 0,1-1 1 0,-1-1-1 16,1-1 2-16,1 0 0 0,1-1 2 0,0 0 1 15,-2 0-2-15,4 0 0 0,-1-2 3 0,4-3-2 16,-1 1-1-16,0-3 2 0,-2 3-1 0,0-3 0 16,-1-1 1-16,2 2 1 0,-2-1 3 15,-2 0 4-15,0 1 9 0,-3 1 3 0,3-1 1 16,-3 3-2-16,1 0 3 0,-1 0-7 0,-1 2-3 16,2-2-5-16,-1 3-1 0,-2 0 0 0,0 0-5 15,0 0 5-15,0 0-8 0,0 1 0 0,-1 1 3 16,1 1-2-16,-1 0-1 0,-2 0-2 0,2 3 0 15,1-2 1-15,0 2 0 0,0 1 2 16,0 0-3-16,0-1-3 0,1 1-4 0,-1 0 1 0,3-1 2 16,1 3-5-16,0 3 0 0,0-2-4 15,4-1 2-15,-3 0 0 0,3-4 0 0,-3 0 4 16,2-4 2-16,-2 3 2 0,1-4-2 0,-2 0 3 16,3 0 4-16,-3 0 0 0,2-2 0 15,-2-1 1-15,-1 0 1 0,1-1 5 0,0-1-2 16,-2 0 0-16,1 0 4 0,-3-1-3 0,0-1 3 0,-2-2 0 15,-1 0-2-15,-3-2-1 0,-1 0-3 16,1 1 2-16,0 1 0 0,-3 0-4 0,3 4-16 16,0-2-21-16,0 2-28 0,1 2-30 0,1 2-31 15,-2-2 12-15,3 3-139 0,1 0-26 0,-3-4-98 16,2 4 29-16,1 0-121 0,0 0-442 0</inkml:trace>
  <inkml:trace contextRef="#ctx0" brushRef="#br0" timeOffset="6">7098 6387 1272 0,'2'-6'243'0,"-1"5"-14"0,2 1-20 16,0 1-18-16,-1 2-15 0,-2 1-15 0,2 6-18 15,1 3-10-15,0 2-15 0,-1 2-12 16,0 3-9-16,1-1-12 0,-1 1-11 0,-1 3-2 0,1-2-8 16,0-1-7-16,-1 1-4 0,1 0-4 15,-1 1-6-15,1-3-5 0,-1-1-4 0,0 0-1 16,-1-2-5-16,2 0 0 0,-1-2-3 0,1-2-2 16,-2-3 0-16,1 0-1 0,-1-1 1 0,0-2 1 15,2 0-3-15,-2-2-1 0,1-1-2 0,0 0-8 16,-1-1 1-16,2-1-1 0,-1 1-7 0,1-2-5 15,-1 0-4-15,1 0-5 0,0 0 1 16,4-2-4-16,-2 1 2 0,0-1-3 0,1 1 0 16,0-1 1-16,-1 1 0 0,5-1-2 0,-4 2 0 15,2 0 1-15,1 0 1 0,3 3 3 0,-2-1 0 16,-1 1-1-16,3 4 3 0,-3-2 4 0,-1 3-2 16,0-1 3-16,-2 0 1 0,0 0 3 0,-1 0 14 15,-2-1 16-15,-2 1 5 0,0-3 4 16,0 2 1-16,0 0 4 0,-3 0-2 0,-2 4-2 15,-1-3-3-15,-3 1-5 0,1 0-1 0,-3-1-5 0,-1-1-3 16,2 1-16-16,-3-2-20 0,3 0-23 16,-6-2-23-16,4 1-29 0,-1-2-30 0,-1-2 10 15,2 1-107-15,2-1-27 0,0 0-40 0,0-3 25 16,2 1-222-16,0-2 34 0,4-1-348 0</inkml:trace>
  <inkml:trace contextRef="#ctx0" brushRef="#br0" timeOffset="7">7305 6907 1387 0,'3'0'218'0,"2"0"-30"0,-2 0-22 0,2-2-17 16,-1 0-15-16,0-2-16 0,0 1-12 0,2-2-14 15,2 1-7-15,2-3-11 0,-3-2-3 0,2 0-10 16,0-3-7-16,1 1-6 0,-1-3-5 0,1-3-5 16,-1 2-3-16,1-3-4 0,14-28-4 0,-14 18-4 15,3-3-1-15,-11 19-5 0,4-7 1 16,1-2-4-16,-2-1 3 0,1-1 0 0,-3 0-2 16,1 2 3-16,-1 0 5 0,-3-1 3 0,0 3 5 15,0 0 4-15,-3 2-5 0,0 1-3 0,1 3-4 16,0 2-1-16,-3 4-8 0,1-2-3 0,1 4-2 15,0 2-1-15,-1 0-2 0,-1 3-1 0,1 0 1 16,-2 6-3-16,-2 1 0 0,1 1 2 16,0 2-1-16,0 3 1 0,-1-1-1 0,2 5 0 15,0-1-1-15,2 2-1 0,-1 2 2 0,2 0 1 16,-3 1-1-16,4 1 1 0,-1 0-1 0,3 1 0 16,0-1 2-16,0 2-1 0,3-2-1 0,-1 1-2 15,1 0-1-15,4-2 0 0,-1-1 0 16,-1 0-4-16,2-1-4 0,3-1 0 0,-1 0 0 15,-1-3-1-15,1-2-1 0,2 1 1 0,-1-1 0 0,0-4 0 16,-1-1 1-16,2-1 1 0,-1-2 1 16,1-4 1-16,-2 1 1 0,-1-2 1 0,2 0-1 15,1-2 0-15,-1-3-1 0,3 3 5 0,-3-7-2 16,0 2 4-16,1-2-5 0,-3-2 4 0,-1 1-3 16,0-2 3-16,2 2 2 0,-4-2 1 0,0 1 5 15,-3 0 5-15,0 2 4 0,-1 1 10 0,-1 1-3 16,0 1 1-16,-3 0-1 0,3 1-2 15,-2 1-2-15,-1-2-1 0,0 3-5 0,-1 1 0 0,1 0-6 16,-3 2 5-16,2 0-6 0,0 0 0 0,-3 5-2 16,-2 1 0-16,1 0-3 0,0 2 2 15,2 1 0-15,0 1-4 0,3 2 3 0,-1-2 1 16,0 0-2-16,1-2 0 0,3 0-2 0,0 2 0 16,0-2 1-16,0 3-4 0,3 3-2 15,0-5 0-15,0 5-4 0,1-5-4 0,1 1 3 0,1 0 0 16,-2-4 0-16,5 2-2 0,-4-5 4 15,2-1 1-15,-2 2 4 0,0-3-2 0,2-1 1 16,0 0 0-16,-3 0 0 0,1-1 2 0,0 1 0 16,3-2 1-16,-2-2-1 0,1 4 1 0,3-7 2 15,-3 2-2-15,4 0 1 0,-3 0 1 16,-1 0 1-16,-2 0 3 0,2 0 4 0,-3 2-1 0,1 0 1 16,-3 0 0-16,1-1-6 0,2 1-5 15,-3 0-3-15,1-1-3 0,-1 4 0 0,2 0 2 16,-3-2 1-16,0 2-2 0,2 0 1 0,-1 0 1 15,0 0 2-15,0 2-1 0,1 0 0 16,0 1 2-16,-1-1-1 0,1 1 0 0,0-1-1 0,1 2-3 16,-1-3 1-16,0 2 0 0,0-1-1 0,-1 1-1 15,1-3 2-15,0 3 0 0,-1-3 2 16,0 1 3-16,3-1 0 0,-3 0 0 0,2 0-1 0,-1 0 1 16,1-1 0-16,-1-1 3 0,2 1-1 15,-3-2 0-15,1-1 3 0,2 2 3 0,-3-2 6 16,2 0 2-16,-2 1 2 0,1 0 0 0,-1 1-2 15,1 0 1-15,-1 0-6 0,0-1-5 0,0 1-4 16,-1 0-6-16,2 0-2 0,-1 0 0 0,-2 2 2 16,1 0 1-16,0 0 2 0,1 0 0 15,-1 0-1-15,2 0 1 0,-2 0-1 0,1 0-1 16,-2 0-1-16,2 0-2 0,-2 2-1 0,3 0 0 16,-1 0 3-16,1-2 0 0,-1 2 4 0,-2 0 5 15,3-2-2-15,-1 0-1 0,0 0-2 0,1 0 2 16,3-2 1-16,-4-2 3 0,1 0-1 15,4-1 4-15,-2 0 3 0,2-4 8 0,0 1 6 0,0 0 1 16,-2 0 3-16,0 1 8 0,-1 3-4 16,-1-2-3-16,0 1-5 0,0 0-7 0,0 2-7 15,-1 2-3-15,-1-1-5 0,1 1 1 0,-2 1 1 0,2 0-1 16,-2 0 3-16,3 0-8 0,-3 1-17 16,0 2-15-16,0 2-27 0,2 1-28 0,-2 2-33 15,1 3 10-15,1 2-152 0,0 2-86 0,3-1 27 16,1 0-180-16,0 2 38 0,0-2-370 0</inkml:trace>
  <inkml:trace contextRef="#ctx0" brushRef="#br0" timeOffset="8">8586 6687 1084 0,'0'0'204'0,"-3"0"-29"0,3 0-18 16,0 0-12-16,0 0-4 0,0 0-7 16,3-2-14-16,2 2-10 0,5 0-10 0,5 2-1 15,3-2-16-15,0 0-6 0,8 2-7 0,-3-1-3 16,46 5-6-16,-26-6-7 0,-3 2 3 0,7-4-10 15,-2 4-3-15,2-2-4 0,-4-2-3 0,0 0-1 16,-2-2-6-16,0 3-3 0,-2-1-1 0,2 0-1 16,-8-2-4-16,-19 2 1 0,5-1-2 15,2 1 1-15,-3-2 6 0,2 1 12 0,-2-2 1 16,-5 1 5-16,-1-1-4 0,-1-2-3 0,-2 2-7 16,-3 1-3-16,-4-3-4 0,-2 2-3 0,0-2-2 15,-2 3-5-15,-1-2-1 0,-4 0 0 0,1 0-4 16,-1 1 1-16,1 0-4 0,1 2-9 15,1-1-6-15,1 1 4 0,0 0-5 0,1 3 3 16,2 0 0-16,0 0 4 0,0 0 1 0,2 0 1 0,1 3-1 16,4 0 0-16,5 4 3 0,0 0-1 15,0-1-1-15,1 0 1 0,0 3-1 0,0-2 3 16,0 2-2-16,-1 0 0 0,-1-2 1 0,-4 2 4 16,-2-3 1-16,0 0-3 0,-5 1-17 0,-3 0-17 15,-1 1-22-15,-4 2-15 0,-2-1-43 0,-3 3 12 16,-2-1-97-16,-1 1-41 0,-1-3-155 0,-4 0 34 15,0-3-553-15</inkml:trace>
  <inkml:trace contextRef="#ctx0" brushRef="#br0" timeOffset="9">10200 5970 986 0,'0'-6'169'0,"0"1"-14"0,0 1-25 0,0-1-9 16,0 1-11-16,0 0-8 0,-2-1-6 0,0 1-4 15,1 0-8-15,-2 1-5 0,2-1-2 16,-2 1-4-16,-2-1-2 0,3 1-6 0,-2 2 1 0,-1 1-7 15,0-2 3-15,0 2-12 0,0 0-9 16,-6 3 3-16,1 4-2 0,-2 0 0 0,-1 0-2 16,-2 3-2-16,2 2-5 0,0 1-5 0,1 1-2 15,-1-1-1-15,0 1 1 0,0 2-9 0,3 0 0 16,2 0-2-16,-2 3-3 0,2-3 0 0,1 2-2 16,2 0-2-16,1-2 7 0,-1 2-6 15,2-1 6-15,2-3-6 0,1 3-2 0,0-3 3 0,0 2 0 16,4-4 0-16,2 3 0 0,2-3 1 15,0-1 1-15,5-1-3 0,-1-3 1 0,1 0-3 16,2-3 8-16,0-3-6 0,0-1-4 0,2-1 3 0,2-1-1 16,0-5-2-16,-4 2 3 0,2-5 0 15,0 1-3-15,0-1 2 0,-2 0 1 0,1-3 3 16,-6 1-1-16,2-1-1 0,-2-1 6 0,-2 0 5 16,0-2-1-16,-2 2 2 0,-1 0-2 15,-4 0-5-15,0 1 0 0,-2 2-3 0,-2-3-2 0,0 3 1 16,-1 1-2-16,-1 0-1 0,-1-1-1 15,-1 2 0-15,0-2 0 0,-1 3 1 0,3 1 0 16,0 3-3-16,0-1-3 0,1 0-2 0,0 1-4 16,2 0-3-16,-1 1 2 0,0 1-2 15,0-2 0-15,1 3 1 0,2 0 0 0,-2 1 1 0,2-1 3 16,0 1-1-16,0 0 6 0,0 0-2 0,0 0 0 16,2 0 1-16,0 1 3 0,1-1 1 15,-2 1 0-15,1 2 3 0,1 1 1 0,2-1 4 16,-2 5 2-16,2 0 0 0,0 2-1 0,-1 3 1 15,1 1 3-15,1 4-5 0,-2 1-1 0,-1 3-1 16,0 1 1-16,0 2 0 0,-1 1-1 0,0 2 0 16,-2 1-2-16,3 42 3 0,-3-33-1 0,0 4 1 15,-2 3-1-15,-1 2 0 0,2-3-2 16,0-1 0-16,-1-2 0 0,1 0-1 0,1-22 5 16,0 6-5-16,0 3 0 0,1 44-2 0,1-32-1 15,-2 1 2-15,2-1-1 0,0-2-1 0,-2-22-1 16,3 5 1-16,-3 4 0 0,3 1 0 0,-3-1 6 15,2-1-1-15,-2 0 2 0,3-1-5 0,-2-3-1 16,-1 1-16-16,0-5-11 0,0 1-10 16,0-3-14-16,-1-2-16 0,-2-6-24 0,1 3-30 0,0-3 12 15,1-2-74-15,-2-1-29 0,1-2-75 16,0-1-112-16,-1-3 33 0,-2-4-512 0</inkml:trace>
  <inkml:trace contextRef="#ctx0" brushRef="#br0" timeOffset="10">10221 6775 1180 0,'-2'-5'234'16,"2"4"-19"-16,-3 1-14 0,-2 1-23 0,2 1-18 15,-2 1-16-15,0 3-14 0,-2 1-13 0,-2 1-8 16,-1 1-14-16,5 2-7 0,-4-1-9 0,1 0-6 15,0 3-5-15,-1-5-7 0,0 2-4 16,4-2-3-16,-2 1-2 0,1-4-3 0,1 1-5 16,0-2-4-16,0 0-3 0,-1 0-1 0,2-3-3 0,0 0-3 15,0-1-7-15,1 0-1 0,-2 0-3 16,3-2-2-16,-1-2-3 0,1 0-5 0,1 1-2 16,1-2-1-16,0 0 2 0,1-1-6 0,4-4-1 15,2 1 0-15,0-2 0 0,1 2 0 16,3-1-2-16,1 1-1 0,-1 0 1 0,2 1 3 0,-1-1-2 15,2 3 0-15,-2 0 5 0,3 3 5 16,-1-3 3-16,1 5 3 0,0-3 4 0,0 4-1 16,-4-1-1-16,2 1-2 0,1 1-1 0,-3 1 2 0,2 1-4 15,-2 3-2-15,-1-2 1 0,1 2-7 16,-3-1-13-16,2 4-13 0,0 0-18 0,-4 0-15 16,-1-3-18-16,1 1-16 0,0 3-22 0,0-2 11 15,-1 0-64-15,-2 0-22 0,-1 0-32 0,0 0-36 16,-2-5-91-16,0 4-491 0</inkml:trace>
  <inkml:trace contextRef="#ctx0" brushRef="#br0" timeOffset="11">10234 6922 1483 0,'-8'7'229'16,"-2"-1"-26"-16,-1 3-24 0,1-2-17 0,1-1-13 0,0 0-8 16,2 0-16-16,1-3-10 0,0 1-11 15,0 1-9-15,0-2-8 0,2-1-4 0,1 2-9 16,-2-3-4-16,1 2-8 0,0-1-7 0,1-1-4 16,-1-1-6-16,0 0-2 0,1 0-11 0,0 0-5 15,2 0-3-15,-2 0-3 0,3 0-5 0,0-1-1 16,0-1-5-16,0 2-2 0,0-1 2 0,3-1-1 15,-2 1-1-15,3 1-4 0,2 0 2 16,-1-2 0-16,5 2 0 0,2 0-2 0,2 2 1 16,-2-1-3-16,4 1 3 0,1 1 4 0,-1-2-5 15,1 3 0-15,2 1 1 0,-1-1-3 0,2 0-35 16,-2 1-39-16,-1 1 8 0,1 1-141 0,-1-1-55 16,-5 1-138-16,3 1 32 0,-3 0-84 15,-1-1-379-15</inkml:trace>
  <inkml:trace contextRef="#ctx0" brushRef="#br0" timeOffset="12">9776 7405 1634 0,'0'-1'265'0,"0"-2"-34"15,0 2-30-15,0-1-19 0,0 2-21 0,0 0-16 16,0 0-10-16,-2 2-13 0,2-1-12 0,-3 5-14 16,3-2-7-16,-3 2-11 0,1 6-9 15,2 3-5-15,-2 1-6 0,2 1-7 0,0 0-2 0,0 0-5 16,0 2-5-16,0-3-5 0,2 4-2 16,1-3-2-16,2 1-4 0,0-2 0 0,0-1-1 15,3-1-2-15,-1-2-1 0,-2-4 3 0,6 1-4 16,-1-3-2-16,2-2 0 0,-1-2-3 0,-1-2-2 15,5-2 4-15,-2-2-2 0,0-1-1 0,2-5-3 16,0 2 0-16,-1-5 0 0,-1-2 0 0,1-1 1 16,-3-1 11-16,1-3 1 0,-1 1 6 15,-1 1 4-15,-3-1 3 0,1-1 3 0,-2 3 4 0,-2 2 0 16,-1-1-6-16,0 3-1 0,-2 4-6 16,0 1-11-16,-1 1 0 0,0 4-6 0,0-1 3 15,-1 4 0-15,0 0-1 0,-2 4-4 0,-3 2 2 16,-1 4 1-16,3 3-5 0,-5 5 3 0,-8 28-1 15,6-13-1-15,-1 1-2 0,0 0-1 0,1-3 2 16,3 6-6-16,-2-3 5 0,-3 0-3 0,3-3 2 16,8-18-2-16,-4 8-1 0,-9 35-1 0,5-22 4 15,0-1-1-15,0-4-9 0,-1 3-11 16,6-20-14-16,-1 5-8 0,0 3-11 0,-1-1-11 0,0 0-13 16,0-1-9-16,-1 1-23 0,0-3-15 15,0-2-17-15,1-1-20 0,0 1 15 0,1-3-85 16,1-5-20-16,2 2-21 0,1-6-53 0,0-2 25 0,0-1-175 15,2-2-442-15</inkml:trace>
  <inkml:trace contextRef="#ctx0" brushRef="#br0" timeOffset="13">10200 7702 1263 0,'0'0'255'0,"0"1"-28"0,0 1-24 15,-2 2-16-15,2-1-24 0,-3 3-16 0,1-3-15 16,1 4-15-16,-3 5-11 0,1-3-9 0,0 6-15 16,0-1-7-16,-1 0-7 0,3-1-7 15,1 2-7-15,0-4-6 0,0 1-4 0,0-1-2 0,3 2-5 16,1-2-5-16,0-1-2 0,2 2-8 15,-1-3 0-15,1-2-4 0,2-2 0 0,-2 0-2 16,1-2-1-16,-1 1 0 0,1-3-2 0,1-1 1 16,-3 0 0-16,3 0-1 0,0-1 2 0,2-4 3 15,0 0 2-15,-2-2 5 0,2 0 2 0,-5 2 5 16,0-3 4-16,0 0 0 0,-3 4-4 0,1-4 0 16,0 2 1-16,-3-1-2 0,0 0-1 15,0 0-4-15,-3 0-1 0,0-4-2 0,0 2-2 16,-1-3-1-16,-1 1-5 0,0-1 0 0,-3 1-1 15,3 0-1-15,1 2-2 0,0-1-1 0,2 4-4 16,1-1-2-16,0 2-1 0,1-2-1 0,0 4-2 16,2-3 2-16,1 3-3 0,1-3 0 0,-1 4 0 15,2-1-2-15,3 1-2 0,-3 2 5 16,5 0-2-16,-1 2 0 0,3 1-1 0,0 1 2 16,-2 1 1-16,1 1 0 0,-1-1-3 0,0 2 2 0,1-1 0 15,-1 3 0-15,0-3 3 0,0 5-2 16,-2-6 3-16,-1 2-3 0,-2-1 1 0,1-1 2 15,-2-3 0-15,2 2 4 0,-4-1 0 0,3-2 3 16,-2 1 0-16,-1-2-1 0,4 0 0 16,-3 0-2-16,1-2 3 0,2 1-6 0,-1-4 2 0,2-2 0 15,1-1 0-15,2 0-1 0,-2-2 7 16,-1 2 9-16,1 0 1 0,-2-2 5 0,-2 1 5 16,0 2-2-16,-1 2 1 0,0 0 0 0,0 1-5 15,-2-2-5-15,0 3-7 0,2-1-3 0,-2 3 3 16,1 1-6-16,-2 0-1 0,0 0 3 0,0 1-17 15,0 3-14-15,1 1-22 0,1 0-19 0,-2-1-33 16,0 3-41-16,2 4 13 0,4 1-193 16,0 1-181-16,2 1 36 0,0-5-24 0,2 2 38 15,0-2-371-15</inkml:trace>
  <inkml:trace contextRef="#ctx0" brushRef="#br0" timeOffset="14">10701 6703 1511 0,'0'2'253'0,"0"-2"-27"16,2 0-27-16,2 0-18 0,5 0-16 0,4-2-19 15,6 0-16-15,4-1-14 0,33-3-12 0,-23 3-12 16,4-3-8-16,4 4-9 0,-3-5-8 16,1 0-7-16,-1 2-7 0,-1 2-5 0,-2-1-5 0,-20 2-1 15,4-2-5-15,3 1-2 0,-1 0-4 0,-1-1-1 16,-2 2 2-16,0-4-1 0,-2 3 2 15,-4-2-1-15,1 2 0 0,-6-1-4 0,0-2-5 0,-3 2-2 16,0 0-3-16,-4 1-3 0,0-2-4 16,-4 2-1-16,1-2 0 0,-1 3-2 0,0-1-4 15,0-1-4-15,1 3-12 0,-1 0-7 0,1-1-2 16,-3 2 4-16,5 0 1 0,0 0-2 0,1 0 3 16,0 3 2-16,1-2 4 0,6 6 0 15,-2 0 0-15,2 1 1 0,1-1-1 0,0 4 4 16,-1-3 0-16,-1 2 0 0,1 0 2 0,-4 0 2 15,-1-1 0-15,-2-1-4 0,0 2-19 0,-2 2-25 16,-1 1-38-16,-4 0 8 0,-2-1-145 0,-1 2-54 16,0-2-190-16,-2-1 34 0,-2-3-478 15</inkml:trace>
  <inkml:trace contextRef="#ctx0" brushRef="#br0" timeOffset="15">12232 5986 1223 0,'1'-5'227'0,"0"1"-22"0,-1 0-21 0,0 1-15 16,0 0-22-16,-1-1-14 0,0 0-16 0,-4 1-8 15,1 0-7-15,-2 3-12 0,-6 0-6 16,-1 2-8-16,-3 1-7 0,-2 3-7 0,-1 1-9 16,2-1-5-16,-4 5-7 0,3 0-4 0,4 2-2 15,-3-2-9-15,4 2 0 0,2 3-4 0,1-2 0 16,3 1 0-16,3 1-2 0,2 1-2 0,2-1-1 16,2 0-1-16,2 2-4 0,2 0 1 0,5 0-2 15,11 31-2-15,-5-23-2 0,-1-1 5 16,-12-14-6-16,6 4-3 0,0 2 2 0,0-2 1 0,-2 2-2 15,0-3 2-15,-1 2 0 0,-1-4 11 16,1 0 28-16,-4-1 6 0,-3-2 0 0,0-1-2 16,0-2-4-16,-3 1-5 0,-3-2-3 0,-1-1-3 15,-3 3-4-15,-2-2-4 0,1-1-4 0,-2 0-25 16,-4-1-20-16,1 1-19 0,0-2-22 0,2 1-30 16,-3-3-31-16,3 0 14 0,0 0-77 15,2 0-25-15,1 0-35 0,3 0-110 0,2-1 29 16,1-1-566-16</inkml:trace>
  <inkml:trace contextRef="#ctx0" brushRef="#br0" timeOffset="16">12312 6371 1344 0,'1'0'231'0,"2"0"-15"0,-3 0-21 15,1 0-16-15,-1 2-19 0,0 0-14 0,0 1-16 16,-1 3-14-16,-1-2-14 0,1-1-7 0,0 4-14 16,-2 0-8-16,3-1-6 0,-3 0-7 0,3 6-8 15,-4-1-4-15,3 0-6 0,1 1-2 0,0 0 0 16,0-3-7-16,3 2-4 0,2 2-5 15,-2-2-3-15,4-1-7 0,-2-2-2 0,4-1-5 0,0 1-1 16,1-4-3-16,2 1 3 0,-1-3-1 16,0-1 2-16,0-1-3 0,-2 0 4 0,-1-1-1 15,1-4 2-15,2 2-1 0,-1-2 7 0,-3-1 8 0,-3 0 7 16,3-1 3-16,-4 1-1 0,-1 0-2 16,0 0-3-16,-2-1-4 0,-2-4-2 0,0 0-4 15,-4 0 0-15,-1-1-3 0,0 2-3 0,-3-2 1 16,-2 2-1-16,2-2-5 0,-2 3 0 0,1-1-1 15,1 1-1-15,2 4-9 0,0-2-27 0,2 1-32 16,2 2-25-16,0 1-28 0,2 3 10 16,1 0-136-16,-1 0-55 0,2 0 25 0,0 0-221 15,2 0 32-15,-2 0-318 0</inkml:trace>
  <inkml:trace contextRef="#ctx0" brushRef="#br0" timeOffset="17">12559 6486 1192 0,'7'2'221'0,"0"-2"-21"16,-1 0-22-16,2-2-20 0,-1-2-16 0,3 0-17 15,1-3-6-15,-1-1-13 0,1-2-9 0,0-1-10 16,-1-3-7-16,2-3-7 0,13-24-10 16,-10 10-5-16,-2-1-8 0,2 0-5 0,-2-5-5 0,1-2-5 15,-1 1 4-15,-1 0-8 0,1 2-6 0,-2 1-2 16,-2 0-3-16,-1 0-3 0,-5 21 2 16,-2-5-4-16,2-4 2 0,-2 1 3 0,-1 2 7 15,0-2-3-15,-1 4 4 0,-2 0-3 0,0 1 3 16,-3 2-1-16,0 5-5 0,-1-1-2 0,-2 3-5 15,0 2-2-15,0 2-1 0,1 3 2 0,-1 1-4 16,-1 5 2-16,-1 1 0 0,1 2-2 0,-2 5-2 16,2 3 3-16,0-1-1 0,-1 5 0 15,4 1 1-15,-2 2-4 0,1 0 0 0,4 2 0 16,-2 1 4-16,2-2-5 0,-1 2 2 0,3 1 0 16,2 0-3-16,0 1 0 0,0 1 1 0,1-4 4 15,2 1-2-15,0-1-3 0,0-3 0 0,1 2 3 16,2-1-6-16,0-4 0 0,3 1-5 15,-2-2-4-15,3-2-3 0,1-3-2 0,-1 0 1 16,0-2 3-16,2-1-1 0,0-2 1 0,0-2 2 16,1-2 0-16,0-1 3 0,-2 0 1 0,-1-3 0 15,1-4 1-15,3 1-4 0,-3 0 9 0,0-3-3 16,-1 1 5-16,-1-2 8 0,-2 0 6 0,1 1 5 16,-4 0 9-16,2 0 13 0,-3 1-2 15,0-1 0-15,-2 0-1 0,2 2 2 0,-3-1-1 0,4 1-8 16,-4 0-6-16,0-1-6 0,0 1-4 0,0 2 2 15,0 1-8-15,0 1-1 0,0 0-5 16,-4 0 2-16,4 1-5 0,0-1 0 0,0 4-2 16,0 1 0-16,0 1-2 0,0-2-8 0,0 2-7 15,0 1-3-15,4 0-7 0,-1 0-3 0,2 4 0 16,1 0-2-16,0-1 1 0,1 0 3 0,-1-4-3 16,2 2 3-16,-1-2 0 0,1-3 5 0,0 3-1 15,-1-4 3-15,1 0 3 0,-1-2 2 16,1 0 4-16,-4-2-2 0,2 0 5 0,2-4 6 15,1 3-2-15,-2-3 5 0,0 2 8 0,0-2 14 16,-4-2 1-16,1 4 5 0,1-2 0 0,-2 0-2 16,-2 1-1-16,1-1-4 0,-1 2 1 0,1-1-3 15,-2 0-3-15,0 1-5 0,0 1-11 0,0-3-2 16,0 3-1-16,0 1-2 0,0 2 2 16,1 0-1-16,1 0-2 0,-2 0-2 0,1 2-12 15,2 1-12-15,0 3-11 0,1 1-23 0,2 3-14 16,0 0-22-16,1 0-26 0,2 1 12 0,-2 3-82 15,3-7-25-15,-3 3-30 0,0-1-94 0,4-3 28 16,-4 0-646-16</inkml:trace>
  <inkml:trace contextRef="#ctx0" brushRef="#br0" timeOffset="18">13274 5875 1300 0,'0'-2'251'0,"0"2"-29"0,0 0-9 15,0 2-15-15,0 2-12 0,0 2-18 16,0 6-11-16,1 5-18 0,1 2-13 0,-1 3-12 16,-1 0-13-16,2 5-9 0,-1-1-4 0,-1 3-13 15,6 40-5-15,-5-30-7 0,2-23-7 16,-2 8-14-16,0 0-22 0,1 0-16 0,1 4-27 0,-2-4-20 15,2 3-26-15,-3-5-27 0,3 0 9 16,0-2-101-16,-2-3-16 0,2 0-32 0,-3-6-87 16,0-1 30-16,0-3-596 0</inkml:trace>
  <inkml:trace contextRef="#ctx0" brushRef="#br0" timeOffset="19">13171 6335 1345 0,'0'-9'191'15,"3"-3"-19"-15,1 0-20 0,2 0-18 0,3-2-15 16,3 3-15-16,-1 1-12 0,3 0-22 0,0 1-9 16,2 2-148-16,1 2-37 0,-2 2-41 15,-2 0-71-15,0 3 17 0,0 0-208 0,-1 0 22 0,-1 0 2 16</inkml:trace>
  <inkml:trace contextRef="#ctx0" brushRef="#br0" timeOffset="20">13476 6220 209 0,'1'0'396'0,"1"1"-63"16,1 1-51-16,-2-1-39 0,0 2-22 0,1 1-26 16,1 1-22-16,-3 0-21 0,1-1-17 0,1 3-9 15,-1 4-12-15,0-1-13 0,1 4-10 0,1 1-8 16,-2-3-26-16,1 1-28 0,-2-1-28 0,1 1-38 15,0-1 3-15,-1-1-94 0,0-1-39 16,0 0-114-16,0-3 26 0,0 2-187 0,0-5 21 16,0-1 24-16,0 1 6 0</inkml:trace>
  <inkml:trace contextRef="#ctx0" brushRef="#br0" timeOffset="21">13475 6143 442 0,'0'-13'269'0,"-4"0"-38"0,4 4-27 0,0 1-34 16,0 0-25-16,0 1-16 0,0 3-104 15,-3 0-34-15,3 2-37 0,0-1-51 0,0 0-96 16,0 3 12-16,0 0-231 0,0 0 0 0</inkml:trace>
  <inkml:trace contextRef="#ctx0" brushRef="#br0" timeOffset="22">13688 6128 459 0,'3'2'343'15,"-3"-1"-47"-15,0 2-44 0,0 0-27 0,0-1-23 16,0 2-24-16,-4 0-17 0,3 4-18 0,-2 1-14 15,0 3-12-15,-1-1-15 0,-1 2-10 0,1 1-11 16,0-1-9-16,1 4-6 0,-1-1-17 16,1-1-9-16,0 0-12 0,1-1-10 0,0 0-7 0,2-3-6 15,-1 1-8-15,1-3-4 0,0 1-4 16,1-3-1-16,1 3-2 0,2-2 2 0,-1 0-1 16,2-2 6-16,-1 1-4 0,2-2 8 0,-2-2-2 15,2-2 3-15,-3 1-1 0,1-2 7 0,3 0 6 16,-4 0 15-16,1-3 6 0,-1 0-1 0,0 0 6 15,1-4-2-15,1-3 1 0,1 3 1 0,-2-6-5 16,-1 4 2-16,0-1 0 0,-2 1-4 16,1-2 5-16,-1 2 1 0,-1 0 0 0,0 1-1 15,1 0-2-15,1 0 0 0,-2 1-3 0,0 0-6 16,0 1-7-16,0 0-6 0,3 2 0 0,-3-4-3 16,1 5-2-16,2-1-2 0,0 3 2 0,-2 0-3 15,3 1 3-15,-1 0-3 0,0 0 2 16,1 1-1-16,-1 0 0 0,1 1 4 0,2 0-5 0,-3 0 2 15,2-1 1-15,-1 2 5 0,1-3 9 16,-3 5 15-16,1-4 10 0,2 1 6 0,-1-2-5 16,-1 0-6-16,0 0-1 0,0 0-5 0,0-2-5 15,1-1-3-15,1-1 2 0,-2 1-8 0,1-3-1 16,-1 4-3-16,2-3-4 0,-1 1-1 0,-1 1 0 16,1-2-5-16,-1 2-1 0,0 0-9 15,0 0-4-15,1 0 1 0,-1 0 1 0,1 2 2 0,-3 1-2 16,1 0 3-16,-1 1 1 0,2 1 1 0,-2 2 2 15,1-1 1-15,-2 1-1 0,3 3-6 16,-3 0-22-16,1-1-23 0,2 5-26 0,-2 3-34 16,2 0 9-16,0-1-106 0,0 0-41 0,1 1-89 15,0-2 29-15,2-1-175 0,-3-2-421 0</inkml:trace>
  <inkml:trace contextRef="#ctx0" brushRef="#br0" timeOffset="23">14185 5765 931 0,'-4'-3'143'15,"-1"-4"-22"-15,-4 3-6 0,1-2-10 16,-5 2-21-16,0-1 1 0,-2 0-10 0,1 1 1 0,-4 0 12 15,1 1-18-15,-4-1-8 0,0 0 2 0,-2 3-4 16,1-1 6-16,-5 2-12 0,-33-4-1 16,25 1-4-16,20 3-5 0,-7 0 1 0,-37-2-8 0,42 2 7 15,-33-3-11-15,33 3-3 0,-3 0-3 16,-5 0-3-16,-34 2-2 0,19-5 0 0,3 0 5 16,0 2 0-16,2-1 0 0,18 2-2 0,-35-3 0 15,17-1 5-15,-3 2-5 0,23 2-2 0,-6-2-1 16,-38 1-2-16,19-5 4 0,4 3-4 0,0 1 0 15,20 0 1-15,-32-1 4 0,12-1-5 16,2-2-1-16,20 3-3 0,-6 1 0 0,-2-1 0 0,-33-3-2 16,21 1-4-16,19 3 2 0,-5-1-4 15,-1 1-3-15,-3 1 1 0,0-3-1 0,-1 2-3 16,2 2-1-16,-1 0 2 0,1 0 2 0,-1 0-6 16,0 0 5-16,-2 0 1 0,1 0-4 15,0 0-2-15,3 2 2 0,-1 0 0 0,-1 1 7 0,2 0-7 16,-2 1 0-16,3-1-2 0,0 1 0 15,-3-1-1-15,0 0 5 0,4 1-1 0,-2 0 0 16,-1 1-2-16,2-2 0 0,-1 0 2 0,1 2-3 0,-3-1 4 16,4 1-3-16,-1-1 0 0,-1 0 5 15,2-1-3-15,-1 0-3 0,0 1 2 0,2-1-2 16,0 0 2-16,2 0 2 0,0 0-4 0,2 0 1 16,-4 1-1-16,3 0 4 0,2-3-4 15,-3 2 0-15,1-1 0 0,0-1 1 0,0 3-1 0,1-1-1 16,-1-1 1-16,2 2 0 0,1 0-2 15,0-1 11-15,0 1-8 0,1-1-1 0,1-2-1 16,1 3 3-16,2-2-1 0,1-1 4 0,-1 1-5 16,-1-1 2-16,3 1-2 0,1-1-1 0,-2 1-1 15,3-1-3-15,-3 1-2 0,2 0 9 0,0 2-14 16,0-3 4-16,-1 1 1 0,1 0-1 16,1 0-3-16,0 1 5 0,0 4 2 0,-2 2 1 0,-1-3-2 15,3 2 1-15,0-1 3 0,1 4-1 0,1 0 3 16,-1 1-3-16,2-3 11 0,1 7-9 15,0-2 2-15,0 2-1 0,0 2 1 0,3 1-1 16,0 2 0-16,0-1 2 0,-2-1-1 0,2 2 2 16,0 2-1-16,2-2 0 0,-2 1 1 0,0-2-1 15,1 4 2-15,2-2 0 0,-4 3 1 16,3-2-3-16,1 0 2 0,-1 1-3 0,-1-4 2 0,2 5-2 16,-3-3-1-16,1 1 3 0,2 0-7 0,-1 0 5 15,-2-1 3-15,1 2 2 0,0-2-5 16,-1 0 3-16,0 2-4 0,1-3 3 0,-1 0 1 0,0-1 1 15,-1-1-2-15,0 0-2 0,1-1 3 0,-1 2 0 16,1-4-1-16,-1 1-2 0,-2-4 2 16,3 0-1-16,-3 2 3 0,0-5-2 0,0 1 2 15,1-2-3-15,-1 0-1 0,0-1 3 0,0-2 5 16,1 1-7-16,-1-1-1 0,0-1 1 0,0 1-2 16,0 0 1-16,2-3 1 0,-2 3-2 0,0-2 1 15,0 1-1-15,0-2 3 0,1 2-3 0,1-2 2 16,-2 0 0-16,0 1 3 0,0-2-3 15,1-1 0-15,2 2 1 0,1 0 0 0,-1-1-1 16,1 1-2-16,2-1 3 0,1 3 0 0,0 0-1 16,2-2-1-16,3 0-1 0,-1 2 2 15,3-1-1-15,-1 0-2 0,2-1 1 0,1-1-3 0,2 2 2 16,-1-3 2-16,0 2-1 0,2-1 0 16,0 0 0-16,1 0 0 0,1 0 0 0,1 0 0 15,-1 0 0-15,1 1 9 0,1-1-7 0,-1 1 0 16,2 0-3-16,0 1 0 0,33 4 6 15,-42-7-3-15,4 3 0 0,4-3 2 0,1 3-1 16,1-2 3-16,-1 0-2 0,2-1 0 0,0 1 2 0,1-2-4 16,1 0-1-16,36-3 3 0,-26 1-1 15,-3 0-1-15,2 0 0 0,1 0 0 0,-23 2 1 16,8 0-2-16,33-3-1 0,-41 3 6 0,5-2-3 16,5 1-2-16,2 1 1 0,1 0-2 15,-3-2 4-15,2 2 0 0,-2 0-2 0,2 0 2 0,0 0-2 16,-4-1 0-16,3 1 0 0,-1-3-1 0,-2 1 2 15,5 0-1-15,-3-2-3 0,37 0 3 16,-50 2 0-16,8-1 2 0,4 1-6 0,0 1 6 16,0 0 3-16,-2-3-7 0,2 2-1 0,0 0 2 15,-2 1-2-15,1-1 5 0,-2-1-4 0,1 1-2 16,-2 0-3-16,1-1 2 0,1-1 0 0,-2 0 3 16,3 1-3-16,-4-1 0 0,1 3 2 0,1-2-3 15,0 0 1-15,-1 1 0 0,-2 1-1 16,3-3 1-16,-4 2 3 0,3-1-3 0,-5 1 1 15,3 1 1-15,-2-1-2 0,1 2 2 0,0 0 0 16,-2-1 0-16,-1-1 3 0,3 1-5 0,-3-1 5 16,3 2-3-16,-4-2 7 0,2-1-4 0,-2 1-1 15,2 1 1-15,-2-1-2 0,2 0 0 16,-2 0 1-16,2 0-1 0,-2 0-1 0,1 1 0 16,0-1 1-16,0 0 1 0,0 0 0 0,-1 2-1 15,-2-2-3-15,-1 2 2 0,2 0-1 0,1-1 3 16,0 1 0-16,-5-2-1 0,3 0-1 0,-2 2 2 15,1 0-3-15,-2 0 3 0,-1-1 1 0,0 1-1 16,0 0-1-16,1 0 2 0,-2-2-3 0,1 1 0 16,0 1-1-16,-1-2 0 0,2 2-5 0,-1 0 0 15,0 0 2-15,-1-1-1 0,1 1 0 0,0 0 0 16,-3 0-1-16,2 0 1 0,0 0 8 16,-2-2-3-16,1 2 1 0,-2 0 4 0,1 0 0 15,-1-1 7-15,1 1-3 0,-1 0-3 0,0-3-1 16,0 1 3-16,0 1-2 0,-1-1-1 0,1 1 0 15,0-2-2-15,-3 1 0 0,1-1 2 0,1 0-2 16,-1-1 0-16,-1-1 0 0,0 2 0 0,0-1-1 16,0-1-1-16,0-1 1 0,-1 0-1 15,1 0-1-15,0-2 1 0,-2 2 5 0,1 0-7 16,1-3 1-16,-2 3-2 0,2-5 3 0,-1-2-1 16,0-1-2-16,-3 0 3 0,2 0-2 0,1 0 1 15,1 1-4-15,-3-2 3 0,2 1-5 0,-2 1 1 16,3 1-4-16,-3-3 1 0,3 3 0 15,-3-4 0-15,2 3-2 0,-2-1-4 0,3 1-1 0,0 1-1 16,-3 0 1-16,3-4 1 0,-3 1 1 0,3 4 1 16,0 0-1-16,0 0 3 0,-1-3 1 15,-1-1 6-15,0 1-5 0,-1 1-1 0,3 0 4 16,-3 2 0-16,2 0-2 0,-1 3-1 0,1-5 3 16,-3 1 2-16,1-4-2 0,0 3 2 0,0-1 1 15,0 1-2-15,2-1 1 0,-3 2 1 0,1 0 1 16,0 2-2-16,2 0 2 0,1 0-2 15,-2-2 0-15,1-3 2 0,-2 0 0 0,2-1 0 16,-2-2 2-16,0 1-1 0,0 3 3 0,-1-3-3 16,0 3 0-16,-2-3 1 0,2 3 1 0,0-1 0 15,-3 0-4-15,1 1-3 0,-2-1-20 0,-1-2 2 16,1 7-131-16,-2-5-47 0,0 6-150 16,0-1-498-16</inkml:trace>
  <inkml:trace contextRef="#ctx0" brushRef="#br0" timeOffset="24">5639 5497 553 0,'21'0'78'0,"3"0"-9"0,-3 0 3 0,5 0-19 15,0 0-5-15,36 5-9 0,-27-2 2 0,0 3-6 16,-19-5-5-16,37 4 10 0,-11-4-14 16,3 4-4-16,0-2-6 0,-3-1-11 0,5 0 5 15,-1 3-17-15,5-1-7 0,-5-2 1 0,0-2-3 16,2 2-4-16,6-1 8 0,0-2-2 0,5 2 5 16,-3-1-5-16,-3-1-1 0,6-1-1 0,-5 2-4 15,4-2 4-15,-1-1-1 0,2-1 0 0,0 2 3 16,-1 2 5-16,3-4-3 0,3 1 0 15,-5-2-3-15,2-1-2 0,-2 1-3 0,-1 2-6 16,-1-4 0-16,0 4-4 0,-6-5 1 0,2 4 2 0,1-2 2 16,2 0-6-16,1-2 0 0,-5 4 2 15,3-1-3-15,-2 1-1 0,-2-5-11 0,0 4-8 16,-2 1-12-16,-1-3-19 0</inkml:trace>
  <inkml:trace contextRef="#ctx0" brushRef="#br0" timeOffset="25">9958 5286 234 0,'67'-4'80'15,"-1"0"-23"-15,-3-1-7 0,0 0 0 0,5 1 30 16,-2-1-21-16,-2 1-5 0,0-1-6 0,-1 0-4 15,2 3-4-15,-2-3-7 0,-1-1-1 0,-2-1-1 16,2 4-6-16,0 1-2 0,-2-4-2 16,2 4-1-16,-3-1-3 0,0-2-2 0,-3 4 3 0,-4-2-3 15,-2 0-5-15,-2-1 0 0,1 4 5 0,-2 0 9 16,2-2 13-16,-1 2 1 0,1-1-6 16,0 2-3-16,1-1-1 0,-3 0-2 0,-1-1-5 15,3 2-2-15,-5-1 1 0,3 0-4 0,-1 2-3 16,0-1-5-16,2 2 8 0,-2-3-13 0,2 1 1 15,-3-1 0-15,0 2-3 0,1-1 3 0,-5 1-4 16,-2-4 0-16,1 2 0 0,1 2 7 0,0-1-6 16,0-1-1-16,0 0-3 0,-3 0 7 15,1 2-4-15,-1-2-1 0,0 2 1 0,0-1 6 16,-25-1-4-16,8 2 0 0,2 1-2 0,0-1 0 16,-2 0 10-16,3 0-10 0,-3 0-3 0,-1-1 1 15,1 1 3-15,-3 0-2 0,-3 0 0 0,2 1 15 16,-3-1-14-16,-1 0 1 0,-3-2-2 0,0 2-2 15,-3 0 7-15,1-1-40 0,-1 1-50 16,-1-1-117-16,-2-1 12 0,0 0-208 0</inkml:trace>
  <inkml:trace contextRef="#ctx0" brushRef="#br0" timeOffset="26">5944 5468 272 0,'0'-2'235'0,"0"0"16"0,0 2-31 0,0-2-9 15,0 2-13-15,0-1-18 0,-1-1-17 0,-1 2-23 16,2 0-13-16,-3 0-16 0,-1 0-10 0,1 0-11 15,-3 0-8-15,-1 0-9 0,1 0-3 16,-4 0-9-16,-4 2-3 0,-2-2-11 0,1 1-4 0,-1 3-5 16,-3-2 0-16,1 0-7 0,-1 1-5 15,-2 0-2-15,2 0-1 0,-2 0-4 0,0 1 0 16,-2-2 0-16,3 1-5 0,-1 0 0 0,3 2-1 16,-4 0 3-16,2-4-5 0,-1 5-3 15,0-2 0-15,0-1-2 0,1 0 0 0,3 2-1 0,-1 1-2 16,2-4-2-16,1 0-1 0,2 3 1 0,0-2-6 15,0 1 1-15,0 1-1 0,1-1 0 16,0 0 6-16,2 2-10 0,2 0 2 0,-2-2-1 0,3 3 2 16,0-3-1-16,3 4 0 0,-2-1 1 0,2 2-2 15,1-2 2-15,0 2 2 0,-1 1-4 16,3-1 5-16,1 2 2 0,-2 1-2 0,1 3 2 16,1-1 0-16,0-1-1 0,0 2 1 0,1 2 5 15,2 3-1-15,-3 0 10 0,0 3-9 16,0-1-3-16,0 0 2 0,-1 2 0 0,1-2-3 0,1 3 2 15,0 2-1-15,-1-3 5 0,3 2-6 0,0 1 1 16,0 2 9-16,1-2-9 0,6 40 1 16,-4-26 5-16,-5-24 0 0,6 36-2 0,-3-19-2 15,-4-19 0-15,3 7 1 0,0 0-1 0,5 37-1 16,-8-43 7-16,3 2-7 0,1 4 3 0,-1 4-4 16,1-1 8-16,-1-1-7 0,2 1 2 15,8 33-2-15,-10-45-3 0,0 9 5 0,6 34 0 16,-8-42 1-16,0 4-1 0,5 5-3 0,-1 1 2 15,-2 0 1-15,3-1-1 0,-2 0-2 0,3 0 4 16,-1 1-1-16,-1-3 5 0,0 3-7 0,-1-1 3 16,-1 0 7-16,1 4-3 0,-3-3-3 0,2 0 0 15,-3 1-2-15,3-1 1 0,-1 2-1 0,0-1 3 16,-2-1-1-16,0 3 1 0,0-3-2 16,0 3-2-16,4-2 1 0,-4 2 0 0,0-3 0 0,0 1-4 15,2-2 4-15,0 1-2 0,-2 0 0 0,2 1 6 16,-1-1-3-16,-1 5 1 0,0-5-1 15,3 0-5-15,0 4 0 0,-2-3 2 0,-1-2-2 16,3 0 1-16,-3 1 7 0,3-1-5 0,-3-2-2 16,0 2-1-16,3-2 2 0,-3 0-1 0,1-1 1 15,2 0-3-15,-3-1 6 0,4-1-3 0,-2 3-2 16,0-1 4-16,0 0-2 0,1-1 0 0,0 0 0 16,-1-2-1-16,1 1 1 0,1 1 2 15,-1-3-2-15,-3-1-1 0,3-4 1 0,0 3-3 0,-1 0 1 16,0-3 1-16,-1-1 0 0,-1 1 0 15,3-2-1-15,-3-2 0 0,0 2 0 0,3 0 0 16,-3-5-1-16,1 2-2 0,-1 1 1 0,3-1 0 16,-3 1-2-16,3-2 3 0,-3 1-1 0,2-3-1 15,-2 3-1-15,1-1-4 0,0 0 4 0,-1-2 2 16,2 0 0-16,-1 0 0 0,1 0-1 0,-2 2 1 16,0-2 3-16,1 0-4 0,1 0 3 15,-2 0 0-15,2 0 0 0,-1 0 0 0,1 1 0 16,-1-2 0-16,-1 3-1 0,3-3 0 0,-3 0 0 0,0 2 0 15,1-3-7-15,-1 2 1 0,3 0 0 16,-3 0 1-16,3 0-1 0,0-2 2 0,-2 4-4 16,2-2 1-16,0-1-2 0,0-1 0 0,-1 2-3 15,3 0-1-15,-1-2 1 0,0 1 1 16,3-1-2-16,3 2 3 0,-2-1 1 0,1 1 1 16,2 1-3-16,2 0 4 0,-2-1 0 0,0-3 7 15,2 2-4-15,1-2 0 0,1 2 0 0,1 2-1 16,2-3 1-16,0-1-1 0,1 0 3 0,0 0 2 15,2 0-3-15,-1-1 7 0,3-1-10 0,2 2 2 16,0-2 4-16,1 0 1 0,38 2 0 16,-49 0 0-16,6-1 2 0,37-3-4 0,-20 6 2 0,-1-1-2 15,-22-1-1-15,38 0 5 0,-13 1-4 16,-4-3-1-16,-1-2 1 0,3 6 2 0,0-2 0 16,-24 0 1-16,38-4-2 0,-35 4-1 0,35-5 1 15,-38 5 0-15,39-4-2 0,-12 4 2 0,-1-3-1 16,-1 0 2-16,0 3 1 0,-1-3-3 0,0 2 0 15,0-5 1-15,1 6 5 0,2 2-14 0,0-2 4 16,-3-2-2-16,4 4 8 0,-3-5 3 16,3 3-9-16,-1 1 0 0,0-2-2 0,-2-3 10 15,1 1-7-15,-1 3-1 0,4 2 3 0,0-1-2 0,-5-4-2 16,8 3 3-16,-3 0 0 0,-2-3 3 16,-2 0-4-16,2 3 4 0,-3-1 0 0,3-2-1 15,2 3 1-15,-2 0 0 0,0-3-3 0,0 2 3 16,5 1-1-16,-5-6 2 0,-1 5-1 15,5 1 2-15,-5-3-2 0,1 0 1 0,-6-1 0 0,2 2-2 16,-22 2-1-16,39 0 3 0,-40 0-2 0,38 0 0 16,-36-1 2-16,4 1 1 0,5-2-2 15,1 2-2-15,0-2 4 0,2 1 1 0,-6 1 0 16,39-6 2-16,-47 6-1 0,1-3-6 0,8-2 4 16,-1 2 1-16,1 2-5 0,2 1 0 0,-1-2 2 15,0 2 1-15,1 0 0 0,-2 0-5 0,0 0 7 16,0 0-5-16,0 0 2 0,-1 0-2 15,2 3 2-15,-1-3 1 0,0 3-1 0,-2 2-1 16,1-5 0-16,-1 0 1 0,-1 1-1 0,1 1 1 16,0-2 1-16,-2 0-1 0,2 1 2 0,0-1-3 15,-4 0 1-15,4 0 0 0,1 0 3 0,-3 0 0 16,1 0-4-16,1 0-2 0,-1-1 6 0,0-1-3 16,-2 2 2-16,5 2 0 0,-2-2-1 15,-2 1-1-15,0 1-2 0,2-2 3 0,-4 0 0 16,1 0 0-16,0 1 1 0,-1-1 0 0,0 0-2 0,-3 0 0 15,3 2-1-15,-2-2 2 0,0 0 0 16,0 1-2-16,0 1 3 0,1-2-1 0,-1 0 1 16,0 0-3-16,4 2 3 0,-2-2 2 0,-1-2-4 15,1 2 0-15,3-2 2 0,-1 1-2 0,0 1 4 16,2 0-4-16,0 0 0 0,-1 0-1 0,1 0 1 16,0-2-1-16,-3 2 1 0,2-1 1 0,2-1-1 15,-2 1-1-15,1-1 1 0,0 2 1 16,2-1 3-16,-2-4-4 0,1 4 0 0,-1-1 3 15,3 1-1-15,0-1-2 0,0-1 2 0,-2 0-2 16,4 0 2-16,-1-1-1 0,1 3 2 0,0-1-2 16,0-1-1-16,-1-3 6 0,1 6-5 0,1-2 1 15,29-10 8-15,-43 12-10 0,8-2 2 16,0-1-2-16,0 0 3 0,4 0-1 0,-1 0-2 0,0-3 3 16,2 5 1-16,1-1-1 0,-1 1-2 0,-1-3 0 15,1 3 0-15,38-4-1 0,-31-2 1 16,-17 7 6-16,33-7-11 0,-34 7 5 0,35-2-2 15,-18-5 0-15,-17 7 3 0,6-4-5 0,3 4 2 0,37-8 1 16,-22 5 2-16,-4-4-3 0,2 6 1 16,-2-2-3-16,0 1 6 0,2-6-3 0,-22 7 3 15,6-1-3-15,34-5 6 0,-20 0 3 0,0 2-8 16,6-1-1-16,-3-1-1 0,4 3 5 0,-4-2-4 16,1 3-3-16,-1-5 1 0,0 2 4 0,0 6-1 15,0-3-6-15,0 3 13 0,-2-7-9 0,5 9 3 16,-3-11-3-16,0 9 5 0,1-2-4 15,2-3 2-15,-3 5 0 0,1-7 5 0,0 3-6 16,1 1 0-16,-4-1-1 0,5 2-2 0,2-2 6 16,-2 1-3-16,3-3 0 0,1 3 0 0,-3 1-2 15,0-5-2-15,0 5 10 0,3-2-6 0,-3 2 0 16,2 0 0-16,1 0 3 0,3 2-5 16,-5-2 1-16,2-1-4 0,0-3 3 0,0 6 0 15,-2-3 1-15,1 3 0 0,1 0-4 0,-2 0 7 16,-3 0-2-16,2-4-1 0,3 6 2 0,4-5-2 15,-2 4 2-15,3-4-6 0,-2 5 0 0,2-4 2 16,1 4 5-16,0-2 1 0,2 3-2 0,-3-1 0 16,-2-2 0-16,7 5 0 0,-3-7-1 15,-1 4 3-15,0 2-1 0,-4-4 0 0,1 3-5 16,-7-4 6-16,2 2-3 0,-7-1 4 0,-21 0-1 0,7 0 0 16,37 2-2-16,-46-2 3 0,3 0-1 15,4 0 1-15,-3 0 0 0,1 0-4 0,-5 0-30 16,-1 0 5-16,-3 0-154 0,-2 0-140 0,-1 0-119 15,-2-2 30-15,0 1 24 0,-4-3 20 0,-4-3 8 16</inkml:trace>
  <inkml:trace contextRef="#ctx0" brushRef="#br0" timeOffset="27">7963 5382 293 0,'5'0'122'0,"7"0"-15"0,1 3-9 0,6-2-3 15,2 1-22-15,1-1-8 0,4 1-7 16,40 3-3-16,-26-2-3 0,1-2-3 0,3 3-1 0,-1-2 2 16,2 0-3-16,2 1-5 0,-4-2 9 15,2 0-10-15,-3 3-4 0,2-1 0 0,-4-1-2 16,1 0 0-16,1 0-3 0,-2 0 3 0,3-2-5 15,-1 0-1-15,2 0-3 0,-5-2-4 16,3 0 15-16,-4 2-12 0,2-4-8 0,-4 3-5 0,1-3 2 16,-23 2-7-16,7 1 3 0,3 0 13 15,0 1-21-15,0-2 4 0,-1 1 10 0,0-1-16 16,-3 2 4-16,1 0 0 0,-1-2 0 0,0 2-9 16,-1 0 8-16,-2 0 12 0,4 0-1 15,-1 0 37-15,-1 0 3 0,2 0-3 0,1 2-2 16,0-2-9-16,1 0-3 0,0 0 1 0,1 0-4 0,1 2 1 15,0-2 0-15,37 4-4 0,-24-4-6 16,-2 0 0-16,7 1-8 0,-5 3 4 0,4-4-3 16,0 2 2-16,3 1-11 0,-4-1 5 0,-1-2-1 15,4-2-2-15,2 4 2 0,-1-4-2 0,-1 2 2 16,3 0 5-16,-3-2-12 0,0 1 0 0,0-1 2 16,-1 0-4-16,1 0 1 0,-4 0-1 0,4 0 1 15,5 1-1-15,-7-3 4 0,5-1-3 0,1 3-1 16,1 1 3-16,0-3-4 0,-3 0 2 0,1 1-1 15,0 0-3-15,0-1 1 0,-4-1 12 0,6 1-13 16,-9-1 1-16,3 1-2 0,-4-1 0 16,2 3 1-16,-6-2 1 0,0-1 5 0,-21 3-9 15,6-2 2-15,1-1-2 0,0 1 2 0,4 1-1 16,-4-2 3-16,2 0-2 0,2 1 1 16,-1 1-3-16,0 0 0 0,0-1 4 0,-2 0-4 0,2-1-2 15,-3 1 6-15,1 1-3 0,2 1 0 16,-1-4 13-16,-1 2-12 0,2 1-1 0,0 0 2 15,0-1 8-15,-4-1-13 0,2-1 4 0,2 3 0 0,-1-2 1 16,-1 3 1-16,2-3-4 0,-1-1 0 16,0 1 1-16,0 1 0 0,-1 1 1 0,2-3 0 15,-1 1 1-15,2 2-3 0,-1-2 2 0,1 2-2 16,-1-2 3-16,32-6 0 0,-25 2-2 16,-17 6-1-16,3 0-2 0,35-5 3 0,-38 5 2 0,3-1 4 15,4 1-5-15,1-1 1 0,1 0-1 0,-1 1 7 16,36-6-11-16,-44 8 3 0,5-2 0 15,4 1 2-15,0 0-2 0,2 0 8 0,0 1-10 16,0 0 1-16,2 1 1 0,-3-2 2 0,0-2 4 16,0 1-8-16,1 3 1 0,-3-1 2 0,1-1-2 15,1 0-1-15,-3 2-3 0,0-2 6 0,-3 2-2 16,2 0 0-16,-2 0-1 0,2-2 5 0,-1 2-4 16,1-2 1-16,0 2 2 0,-3-1-5 15,2 1 3-15,1 0 1 0,-3-2 4 0,1 2 5 16,-1 0 2-16,1 0 6 0,0 0-2 0,2 0 0 15,0-2 6-15,1 2-7 0,-2 0-6 0,2-2 1 16,2 0 3-16,-5 0-4 0,3 2 0 0,0 0-2 16,-2 0 9-16,2 0-9 0,1 2-3 15,1-2 1-15,2 0-2 0,34 6 0 0,-24-3 4 16,2 0-5-16,-1 0 1 0,-22-3 3 0,38 7-5 16,-17-6 2-16,2 3-2 0,1-1 3 0,-3-2 0 15,0 3-1-15,-21-2 1 0,8-1 0 0,0-1-1 16,3 2 2-16,-1 1 4 0,1 1-5 0,-3-3 4 15,1-1 7-15,-1 2 13 0,1-2-4 16,-3 1 0-16,-1 1-1 0,-1-1-1 0,-2-1-2 16,-2 0 2-16,-4 2 5 0,0-1 0 0,-3-1-1 15,1 0-2-15,-2 0-5 0,1 0 3 0,-3 0-7 16,0 0-7-16,2 2 2 0,-2-2-3 0,-1 0-3 16,1 2 1-16,-1-2-1 0,0 0-1 0,-2 0-1 15,2 1-2-15,0-1-1 0,0 2 2 0,0 0-3 16,-1 0 3-16,1-2-2 0,-2 2 1 0,2-1 0 15,0 1 0-15,-2-1 1 0,1 0 0 0,1 3 1 16,-1-1 5-16,0 0-5 0,1 1-1 16,-1 0 3-16,2-2-1 0,-2 2 0 0,1 0-2 15,1-1 2-15,-3 1 0 0,2-1 0 0,0 0-1 16,0 1 2-16,-2-1-4 0,1 2 2 0,1-1 1 16,-2-1-3-16,3-1 0 0,-3 2-2 0,1-1 2 15,1 3 0-15,-2-3 1 0,2 1-1 0,-2 0 0 16,1 0 3-16,-1-1-3 0,2 3 4 0,0-1 1 15,-3-2-2-15,1 3-3 0,2 0-1 0,-2-2 1 16,1 3 2-16,-2-1 1 0,1 1 0 16,-1-1 0-16,0 1-4 0,0 1 0 0,0-2-2 15,0 1 0-15,0 2 0 0,0 3 2 0,0 2 0 16,-1 0-2-16,1 1 2 0,-2 1 2 16,1-1 0-16,1 0 3 0,0 1-2 0,0 0 0 0,0-1 1 15,0 3 1-15,3-1 2 0,-3 0-2 0,0 0-3 16,1 2 3-16,2 1 2 0,-3 0-3 15,0-1 1-15,0 1-1 0,0-3 0 0,-3 2 1 16,2-1-1-16,1 2 0 0,-2-4 1 0,0 1 1 16,0 1-2-16,1 0 2 0,-2 2-1 0,0 0-1 15,2-1 4-15,-2 0-3 0,0-2-4 0,0 3 2 16,2 0 0-16,-2-1 0 0,0 1 1 0,2 0-5 16,1 1 2-16,-1-2 3 0,-1 3-1 15,2-1 0-15,-3 0 0 0,2 1-1 0,1 0 3 0,0 1-2 16,0 1 3-16,0-3-1 0,0 3 0 15,0-1 1-15,0 1-2 0,0-1 8 0,0 1-6 16,1 3-2-16,1-4 1 0,-1 1 3 0,2 0-1 16,-3 1 0-16,4-2-2 0,-3 2-1 15,1 0 5-15,-1-2-3 0,1 0 6 0,-1 0 3 0,2 2-3 16,-3-2 0-16,0-2-2 0,1 2 1 16,-1-2 4-16,0 0-1 0,2 1-7 0,-1-3 2 15,-1 2 3-15,0 1-3 0,1-3 0 0,1 2-1 16,-2-1-4-16,1 0 2 0,1 1 3 0,-2-1-4 15,1-2 1-15,2 0 0 0,-2 1 1 0,1 0 0 16,-2-1-2-16,4 1-1 0,-3-1 0 16,1-3 0-16,-1 3-1 0,0-2 4 0,1-1-6 0,-2-1 3 15,3 1 1-15,-3-2 4 0,0 0-4 16,0-1 0-16,1-1 0 0,-1-1-1 0,0 0 0 16,0-2-3-16,0 3 2 0,0 4-2 0,0-1 2 15,2-2-2-15,-1 0 0 0,-1-3 1 0,1 5 0 16,1-3 1-16,-2 0 0 0,1-1-1 15,1 2-1-15,1-1 2 0,-2-2-1 0,2 3 0 0,-2 0 2 16,2-2 2-16,-2 1-3 0,0-1 0 16,1 3 0-16,1-3 1 0,-3 0 0 0,0 0-1 15,1-1 1-15,1-3-1 0,-2 3 0 0,1-1-1 16,-1-2-1-16,1 2-3 0,1-1 3 0,-1 3 0 16,1-2-1-16,-1 2 2 0,1-1-1 0,-1 0 2 15,0 0-1-15,1-3 1 0,-2 0 0 16,1 1-1-16,-1-2 0 0,0 1 2 0,2 1 0 15,-1-2 0-15,-1-1-1 0,0 5 0 0,3-2 0 0,-2-3-2 16,-1 3-2-16,0 0 2 0,1-1 0 16,-1 0 0-16,2 1-1 0,-2 0 2 0,1-1 0 15,-1 0-2-15,2 0 0 0,-1 0 2 0,-1 0 0 16,1 0 0-16,1 0 0 0,-2 0-1 0,0-1 1 16,3 2 0-16,-3-3 1 0,0 3 1 0,0-1-3 15,0 0 0-15,1-1 3 0,-1 1-1 0,2 0-1 16,-1-2-1-16,-1 2 1 0,0-1 0 15,1 1 0-15,1-2 3 0,-2 1-2 0,0 0-1 16,0 1 0-16,1-1 1 0,-1 1 1 0,0-2-2 16,2 2 2-16,-2-2-1 0,0 1 0 0,0-1-1 15,1 4 1-15,-1-4 2 0,0 1-3 0,0 0 0 16,0 1 1-16,0-1 0 0,0-1-3 0,0 1 2 16,0 0 0-16,0 1 0 0,0-1 0 15,0 1 4-15,0 0-4 0,0 0 0 0,0-1 0 16,0 2 3-16,0-2-4 0,0 1 3 0,0-1-2 15,0 2-2-15,-1-2 1 0,1-1 2 0,0 2 2 16,0 0-1-16,0-3 1 0,-3 2 0 0,3 0 3 16,0-2 0-16,0 1 3 0,0-1 6 15,0-1-2-15,-3 0 0 0,3 0-1 0,0 2-4 16,-1-3 1-16,1 1-1 0,0 2-2 0,-2-3 0 0,2 1-3 16,0-1 2-16,-1 2-3 0,1-3 2 15,0 3 0-15,0-1 1 0,0 1-1 0,-3-2-1 16,3 1 3-16,0 1-2 0,0-2 1 0,-3 1-43 15,2-1-65-15,-1 1 9 0,-1-1-429 0,-2 2 35 16,1-3 38-16,-6 0-414 0</inkml:trace>
  <inkml:trace contextRef="#ctx0" brushRef="#br0" timeOffset="28">14301 6335 1492 0,'0'0'251'0,"0"0"-28"0,-3 0-22 0,3 2-23 16,0-2-15-16,0 0-15 0,0 2-10 0,3-2-14 15,-2 0-9-15,9 0-7 0,4-4-12 0,4 3-7 16,6-4-7-16,34-5-12 0,-16 4-4 0,6 0-8 16,1-1-8-16,3-2-2 0,0 3-8 15,4 0-2-15,6-1-4 0,0-1-4 0,-1 4-2 16,-2-2-3-16,-1 1 0 0,-5 1-7 0,-2 0 1 15,-2 1-2-15,-1-1-4 0,-3 1 0 0,-3-2 0 16,0 2-2-16,-6 0 0 0,-21 1-1 0,4 1 1 16,5 1-2-16,-4-3 0 0,-2 2 0 15,2 1 4-15,-5-2 5 0,0 1 11 0,-3-1 9 0,-4 1 6 16,-1-3-5-16,0 1-4 0,-1 2-6 16,-3-2-3-16,0-1-2 0,-2 1-5 0,-1-3-3 15,0 4-3-15,-4-5-2 0,-2-2-1 0,0 2-3 16,-3-4 1-16,0 3-3 0,2 3 3 15,3-4-3-15,-3 3-4 0,3 1-9 0,1-1-12 0,0 3-8 16,0 1 3-16,2-1 1 0,1 3 7 16,0 0-1-16,3 2 1 0,0-1 2 0,1 2 1 15,4 5 4-15,2-1-1 0,0 2 1 0,1 0 1 0,-1 1-2 16,0 0 2-16,1 1 3 16,-3 1 1-16,1-1 3 0,-3 1 2 0,-2-3 1 0,0 1-1 15,-4 2-31-15,-4-1-47 0,-3 3 6 0,-2-2-211 16,-2 2-185-16,-28 15 35 0,16-14-52 15,11-12 45-15,-5 2-378 0</inkml:trace>
  <inkml:trace contextRef="#ctx0" brushRef="#br0" timeOffset="29">16621 5557 843 0,'-3'-5'157'0,"3"-1"6"0,-1 1-18 15,1 0-18-15,0 3-25 0,0-4-10 0,-3 2-13 16,3 3-7-16,-1-2 16 0,1 1-5 0,0 2-1 0,0 0-2 15,0 0 4-15,0 2 0 0,0 1-8 16,0 0-10-16,0 3 2 0,1 0-4 0,-1 2-1 16,3 3-2-16,-2 3-8 0,2 2 5 0,-1 0-6 15,-1 4-2-15,0 0-3 0,1 1-5 0,-1-2-2 16,2 1-3-16,0 3-2 0,0 0-2 16,-2-2-1-16,2 2-4 0,-2 0-6 0,2 1-2 0,0 2 2 15,1-4-6-15,-4 1 1 0,3-1-2 16,0 3-5-16,0-2 0 0,-1-2 2 0,0-1 2 15,1-1-5-15,-2 1 0 0,2-2-1 0,-2 0-2 16,1-1 0-16,-1-3 5 0,2-1-4 0,-2 4-2 16,2-5 1-16,-2 1 2 0,-1-3-3 0,0 0-1 15,0-2 1-15,0 1 1 0,0-2-2 16,0 0 1-16,2 0 0 0,-2-1-1 0,0 2-3 16,0 0 1-16,0-2-1 0,0 0 0 0,0-1 4 0,3 3-6 15,-2-2 2-15,-1 0 2 0,1 0-3 16,-1-1 0-16,2 2 2 0,1 2-2 0,1 1 0 15,0 0 1-15,2-2 4 0,-4-1-4 0,3-2-1 16,-1 5 0-16,3-2 0 0,-1-2 1 0,0 2-1 16,0-2 3-16,3 0-2 0,-1 0-1 0,2 1 3 15,-2 0-1-15,2-3-1 0,1 3 0 0,-1-1-1 16,3-1 1-16,-2 0 3 0,-2 0-4 16,2-1-2-16,1 0 4 0,3 0 1 0,0-4-3 15,0 3 2-15,4-3 0 0,-1 0 2 0,4 0 2 16,39-3 1-16,-26-1 3 0,3 1-2 0,1-1 4 15,-1 1-3-15,3 2 0 0,1-4-1 0,0 3 1 16,2-2-2-16,2 3 1 0,-4-5 0 0,7 1-2 16,-4 0-1-16,0 1-1 0,-3-2 2 15,2 2 0-15,-2 0 1 0,-4-1-5 0,-3 2 0 16,-20 2-16-16,5-2-21 0,3 2-22 0,-1-2 5 16,1 1-112-16,-2 1-31 0,0-1-39 0,-5 0-93 15,0-1 28-15,-4 2-645 0</inkml:trace>
  <inkml:trace contextRef="#ctx0" brushRef="#br0" timeOffset="30">16531 5564 939 0,'-4'-3'203'16,"-1"3"-20"-16,2-4-20 0,0 4-18 0,-1 0-21 16,2-2-15-16,-1 0-14 0,3 1-9 0,0 1-8 15,3-3-8-15,0 2-6 0,6-3-3 0,5-1-4 16,4 2-1-16,3 1 6 0,41-8 11 15,-23 4-2-15,6 0-1 0,-4-1-6 0,5 4-5 16,-1-2-4-16,0-1-8 0,0-1-3 0,1 4-1 16,-1-1-11-16,3 3 3 0,1-4-2 0,0 0-6 15,-2 0 3-15,3 0-5 0,2 4-9 0,-4-4 4 16,1 4-4-16,-5-5-1 0,0 3 5 0,-1 0-6 16,2 1-2-16,-2 0 3 0,-2 0-5 15,-6-3 1-15,4 3-1 0,-4 0-2 0,-22 0-2 16,7 1 4-16,-2-1-5 0,3 2-1 0,0-2 3 0,-2 0-2 15,-1 2 2-15,-2-1-1 0,-3 1-3 16,0 0-1-16,-2-1 1 0,-1 1-2 0,-3-2 1 16,0 2 0-16,0 0-1 0,-1 0-1 0,-2 0 2 15,2 0-1-15,-1 0 0 0,2 0 1 16,-4 0-3-16,3 0 2 0,-2 0-1 0,2 0 0 0,-4 0-1 16,5 0-2-16,-4 0 0 0,0 0 5 0,1 0-5 15,0 0-1-15,-1 0 0 0,0 0 0 16,0 0-1-16,0 0 1 0,1 0 2 0,-3 2-2 15,2-1 2-15,0 0 1 0,-2 1-3 0,2 0 2 16,0 1 0-16,1 1 1 0,-3 0-1 0,2-1 0 16,0 1-1-16,0 1 1 0,1-1 1 0,2 5 1 15,-2-1 0-15,0 4-2 0,2 1-1 16,1-2 4-16,0 3 2 0,-2-2-2 0,1 3 3 0,0-1-3 16,-2-2 0-16,4 1 1 0,-4 0-1 15,2 2 1-15,-2-1-1 0,2 0 3 0,-2 0-1 16,0 1 4-16,0-1 0 0,1 0 1 0,-2-1-3 15,-1 0 3-15,1-2 1 0,0 5 2 0,0-5-2 16,0 0-2-16,1 3 1 0,-3-2 1 16,1 1-1-16,0-1-1 0,1 3-1 0,0-2 1 15,-2-2 0-15,2 3 0 0,0 1-2 0,0-2 2 16,-2-1-4-16,1 1 0 0,2 0 2 0,-1 1 2 16,-2 0-3-16,2 0 1 0,1 1-3 0,-1-3 0 15,0 1 1-15,-2-1 0 0,2-2 3 0,0 1-2 16,-2 0-1-16,2 1-1 0,0-3 0 15,1 3 0-15,-3-1 3 0,2-2-2 0,-3 2 2 16,2-2 0-16,-1-2 4 0,0 3 4 0,-1-3 6 0,0 0 12 16,0 0 8-16,0 2 5 0,-1-3 6 15,-2 4 6-15,-1 3 2 0,-3 0 2 0,2-2-3 16,-4 0-4-16,-1 2-8 0,-4-1-2 0,-24 12-6 16,10-11-15-16,-4 5-39 0,-2-4-48 15,-5-3-75-15,-5 3 14 0,-1-5-253 0,-4-1 31 0,0-2-173 16,1 0 52-16,-7-4-440 0</inkml:trace>
  <inkml:trace contextRef="#ctx0" brushRef="#br0" timeOffset="31">16874 5844 1312 0,'0'-6'261'0,"0"3"-40"0,0 0-28 15,0 0-20-15,0 1-17 0,1 1-1 0,-1 1-12 16,2 0-13-16,-2 0-8 0,1 1-11 0,1 3-9 16,1 0-10-16,-1 5-10 0,4 0-3 15,-2 5-11-15,2 0-5 0,-2-1-8 0,0 5-5 0,0-1-4 16,1 1-3-16,-1 2-10 0,1-1-25 15,0 0-22-15,-3 1-26 0,3 1-32 0,-1 0-39 16,-1 0 12-16,1-1-92 0,-1-1-29 0,1-2-31 16,-3 1-68-16,2-4 29 0,-3-3-592 15</inkml:trace>
  <inkml:trace contextRef="#ctx0" brushRef="#br0" timeOffset="32">17055 5919 1622 0,'3'-7'267'0,"-3"1"-31"0,1 0-34 0,1 3-23 16,-1 0-11-16,-1 0-11 0,2 2-19 0,-2 1-13 16,1 0-12-16,1 0-10 0,-1 1-10 0,-1 2-7 15,3 2-11-15,0 5-7 0,2 3-8 16,-2 2-4-16,1 0-6 0,2 1-4 0,-2 2-7 15,-1 0 0-15,1 1-5 0,0-1-9 0,2 2-19 16,-2-2-10-16,0 2-9 0,2-2-20 0,-2 0-17 16,-1-1-23-16,1 0-19 0,2-1-32 0,-4 1 12 15,3-2-85-15,-2-3-17 0,-1 0-10 0,-2-4-33 16,0-2-86-16,0 0-500 0</inkml:trace>
  <inkml:trace contextRef="#ctx0" brushRef="#br0" timeOffset="33">16918 6144 907 0,'4'-9'139'0,"1"-3"-21"16,1 1-13-16,3-1-17 0,-1 0-38 0,4 3-44 16,0-1-48-16,0 2-65 0,1 1-94 0,-2-1 13 15,3 3-203-15</inkml:trace>
  <inkml:trace contextRef="#ctx0" brushRef="#br0" timeOffset="34">17286 6127 467 0,'4'0'362'0,"1"0"-63"0,-2-2-40 0,1 0-40 0,-1 0-52 16,0 0-96-16,0 0-7 0,-2-1-163 15,1 1-92-15,-1-2 15 0,-1 2-225 0,0 1 5 16,0-1 0-16</inkml:trace>
  <inkml:trace contextRef="#ctx0" brushRef="#br0" timeOffset="35">17361 5937 418 0,'3'-6'382'0,"0"1"-65"0,-3-1-48 15,3 3-35-15,-2 0-27 0,-1 0 8 16,2 3-16-16,-1 0-17 0,1 0-8 0,-1 0-20 16,0 3-15-16,1 0-14 0,-2 0-14 0,1 3-10 15,1-1-9-15,-2 3-10 0,5 2-11 0,-4 2-7 16,1 1-6-16,-1 3-2 0,2-1-8 0,0 0-5 15,0-2-3-15,-2 2-5 0,2-4-4 0,-3-1-2 16,2 0-3-16,-1-2-1 0,2-1 0 16,-3-1-3-16,4 0 4 0,-1 0 0 0,-1-2-6 15,0-1-1-15,2-1-2 0,0 2 1 0,2-4-4 0,-2 2 1 16,4-2-2-16,2 0-2 0,2 0 1 16,3-4-12-16,-2 2-15 0,2 0-21 0,-4-1-20 15,2 1-31-15,0-2-42 0,-2 2 11 0,0-3-137 16,-1 2-244-16,-3 0 37 0,0 0-1 0,0-3-395 15</inkml:trace>
  <inkml:trace contextRef="#ctx0" brushRef="#br0" timeOffset="36">17659 6029 1127 0,'0'-4'206'0,"2"2"-54"0,-2-1-17 0,2 2-183 16,-2-1-74-16,0 0-215 0,0 1 13 0,0 1-74 16</inkml:trace>
  <inkml:trace contextRef="#ctx0" brushRef="#br0" timeOffset="37">17786 5804 503 0,'2'-2'336'0,"1"2"-38"15,0 0-16-15,-2 0-30 0,2 0-21 16,-1 0-17-16,-1 2-19 0,2-1-17 0,-2 1-15 16,1 4-16-16,-1-2-16 0,1 3-12 0,-2 0-13 15,0 0-9-15,1 5-11 0,1 4-9 0,-2-3-8 16,1 4-7-16,-1-1-4 0,0 1-6 0,0 0-7 15,0-2-3-15,0 1-6 0,1 1-4 16,-1-6-5-16,3 3-3 0,-3-4-3 0,1-3-5 16,2 1 0-16,-3 0-6 0,3-3 2 0,-2-1 0 15,2 1-2-15,2-2-2 0,-1 1-8 0,0-2-10 16,3-1-10-16,-2 0-18 0,1-1-19 0,0 0-24 16,0 0-29-16,2-1 10 0,2 0-140 15,0-5-49-15,1 1-151 0,-1-2 33 0,-1 5-500 0</inkml:trace>
  <inkml:trace contextRef="#ctx0" brushRef="#br0" timeOffset="38">18013 6004 585 0,'3'-2'-202'15</inkml:trace>
  <inkml:trace contextRef="#ctx0" brushRef="#br0" timeOffset="39">18398 5876 386 0,'0'-1'358'0,"-1"1"-46"0,-1 0-37 16,2-2-18-16,0 2-22 0,-1-2-22 0,1 2-23 0,0 0-18 16,0-2-19-16,1 2-13 0,2 0-8 15,4-2-12-15,3 1-11 0,8-3-11 0,32-5-12 16,-11 3-7-16,7-3-8 0,-2 5-7 0,5-3-6 16,1-1-4-16,-2 0-8 0,0 2-4 0,0-1-3 15,-3-2-4-15,-5 0-2 0,0 0-4 0,0 3-2 16,-5 0-1-16,-20 2-3 0,3 3 0 0,-1-4-1 15,2 0 5-15,1 2-3 0,-4 0 12 0,-1-1 6 16,-4 1-2-16,-1-2 6 0,1 0 1 16,-4 0-8-16,-2 0-6 0,-4 2-4 0,0-2-4 15,-1 2-3-15,-1-1-2 0,0 0-5 0,-2 2-4 0,1-1 0 16,-2-1-2-16,1 2-28 0,0 0-24 16,2 1-6-16,-3-1 6 0,3 2 4 0,1 0 3 15,0 0 8-15,1 0 2 0,3 2 2 0,2 1 6 16,2 3-1-16,1 3 1 0,2-2 3 0,-1 1 3 15,0 2 0-15,-1-2 3 0,0 1 2 0,-2-2 1 16,-3 2 4-16,-1 1-1 0,-3-3-9 0,-2 4-30 16,-5 0-81-16,0 3 10 0,-5-2-143 0,0 1-89 15,0-1 30-15,-5-1-177 0,6 0 38 0,-5-1-327 16</inkml:trace>
  <inkml:trace contextRef="#ctx0" brushRef="#br0" timeOffset="40">20296 5335 706 0,'0'-6'130'0,"-3"1"-7"0,3 0-3 15,-1 0-4-15,-1 0-16 0,-1 1-9 0,1-2-3 16,-1 1-12-16,-1 2-9 0,0 0 27 16,-4-1-1-16,-2-2-1 0,-1 1 3 0,0 2 4 15,0 1 1-15,-6 1 1 0,3 1 4 0,-4 1-2 16,-2 2-10-16,2 0-6 0,-3 5-10 0,2-1-7 16,-27 18-8-16,21-10-6 0,15-9-7 0,-1 6-8 15,-5-1 0-15,3 4-7 0,0 0-3 0,1-1-3 16,1 3 1-16,4-3-8 0,-1 3-2 15,2-1-3-15,5-1-2 0,-2-2-6 0,3-2-5 0,1 1 0 16,2-3-1-16,3 3-1 0,2-2 0 16,2-1 0-16,1-2 0 0,2 0 2 0,4-2-1 15,-2-4 0-15,2 1-1 0,-1-2-1 0,2-2-3 16,0-1 3-16,-1-2-5 0,1-3 3 0,-1 0 1 16,3-2-1-16,-5 1 0 0,-1-5 1 0,0-1 4 15,0 3-3-15,-3-5 3 0,-1 2 10 0,0-2 2 16,-1 2 12-16,-4-2 10 0,1 1 2 15,-1 1 3-15,-2 3 6 0,-3-2-1 0,3 5-2 16,-2-1 0-16,-1 3-6 0,0 1-3 0,0 0-6 0,0 1-8 16,0 2-4-16,0 1 0 0,-1 2-2 15,1 0-4-15,-3 4 1 0,2-1 2 0,-1 4 0 16,1 4-3-16,-3 6 0 0,2 1 2 0,1 4-3 16,0 6 1-16,-1 41 0 0,-1-27-2 0,2-1 1 15,4 0 0-15,-2 3-1 0,2 2 2 0,-2-2 1 16,1 1-2-16,2 0 0 0,0 5-22 15,0-3-17-15,-4-1-17 0,0-1-19 0,3-1-20 16,-4-4-24-16,-4-2 9 0,5-21-77 0,-4 36-27 16,-1-40-32-16,2 7-65 0,0-2 26 0,-2 0-192 15,0 1-369-15</inkml:trace>
  <inkml:trace contextRef="#ctx0" brushRef="#br0" timeOffset="41">20168 5896 1205 0,'-3'-2'227'16,"2"2"-20"-16,-2 0-23 0,0 2-17 16,1 1-17-16,-1 2-11 0,-1 2-8 0,-1 2-16 0,0 0-12 15,0-1-11-15,0 2-10 0,-1-1-6 0,2 2-8 16,1-4-4-16,-1 0-6 0,2 0 1 15,0-2-6-15,0-1 1 0,-2 0-3 0,3-1-7 16,-1-2-6-16,1 3-3 0,-1-4-2 0,0 0-7 16,-1-4-3-16,3 3-3 0,-1-4-5 0,1 0 0 15,0-1-3-15,0-1 0 0,1-1-1 0,2-2-2 16,1-3-5-16,0 2 1 0,2 0 3 16,-2-3-2-16,3 4 0 0,1 0 0 0,-1 3 1 0,-1-2-2 15,1 4 2-15,0 1-3 0,0 2 1 16,0 1-2-16,0 1 3 0,0 0-2 0,4 1 2 15,-1 1-1-15,-1 2 0 0,3 1 0 0,-2 4 0 16,0-2-10-16,1 3-19 0,-2-2-15 0,-1 2-27 16,2 3-25-16,-3-1 9 0,0 0-98 0,-1 0-19 15,-1 1-20-15,2-3-27 0,-3 0-62 16,-1 0-502-16</inkml:trace>
  <inkml:trace contextRef="#ctx0" brushRef="#br0" timeOffset="42">20184 6057 1142 0,'-10'10'196'0,"3"-1"-21"0,-1-1-12 0,3 0-12 15,0-3-6-15,0-2-9 0,1 2 1 0,1-4-4 16,0 1-11-16,0 0-15 0,2-2-14 0,0 0-10 15,-1-2-9-15,2-1-6 0,0-2-9 0,0 1-3 16,0-4-2-16,0 4 0 0,0-1 8 16,3-5-6-16,1 0-7 0,-2 1-2 0,1 0-7 15,-2 3-4-15,3 1-3 0,-2 0-1 0,2 2-6 16,0 1-2-16,0 1 0 0,0 1-1 0,6 0-3 16,0 1-3-16,3 4-3 0,-1 0-22 0,2 1-41 15,-1 1-58-15,0 4 11 0,2-2-166 0,-2 4-208 16,2-1 36-16,-3 2-497 0</inkml:trace>
  <inkml:trace contextRef="#ctx0" brushRef="#br0" timeOffset="43">19653 6758 1140 0,'0'-6'207'0,"1"1"-17"0,-1 1-20 0,0-1-18 16,-1-1-7-16,-1 3-17 0,1-1-10 0,-2 1-2 16,-1 0 6-16,-1 1 1 0,-3-2-4 0,-2 2-3 15,0 2-5-15,-2 0-2 0,-2 2-2 16,-2 2-6-16,1 2-6 0,-5 2-8 0,3 2-5 0,-26 18 0 16,22-7-7-16,-2-2-5 0,2 5-8 15,1-5-5-15,2 2-2 0,3 5-10 0,11-16 0 16,-3 5-6-16,-1 0-3 0,4 3-5 0,0 0 0 15,2 0-2-15,2 2-3 0,2-2-3 0,2-3 0 16,0 2-5-16,4-3-6 0,0 2-9 0,3-4-14 16,0 0-15-16,3-3-20 0,1 1-29 15,1-5-14-15,0 2-19 0,2-4-18 0,-1 1 13 16,1-2-59-16,1-2-5 0,0 0-20 0,-1 0 6 16,-1-6-4-16,1 1 1 0,-1-2-2 0,2 2-591 15</inkml:trace>
  <inkml:trace contextRef="#ctx0" brushRef="#br0" timeOffset="44">19751 7001 1716 0,'3'-8'132'0,"2"1"11"16,-2 2 1-16,-2-1-2 0,1 3-3 0,-1-2-5 15,-1 1-7-15,0 3-7 0,-3-1-4 0,2 2-9 16,0 0-8-16,-2 0-12 0,-3 2-8 0,2 3-7 16,-4 0-6-16,1 2-10 0,-3 4-6 0,3-2-3 15,0 2-6-15,0 1-4 0,1 1-4 16,-1 1-4-16,3-2-8 0,1 3-6 0,2 0-10 15,1-4-7-15,0 1-6 0,0-3-7 0,3 4-8 16,1-3-1-16,1 1-10 0,4-2-1 0,-1-3 0 16,1 3 0-16,0-5 3 0,3 1 1 0,-2-1 5 15,1-4 4-15,-3 0-2 0,1 0 6 0,-2-2 6 16,-1 0 8-16,0-1 5 0,0 0 11 0,-2 0 4 16,0-2 3-16,1 1 5 0,0-2 5 15,-1-1 2-15,-1-1 0 0,0-2 2 0,1 5 3 16,-2-5 6-16,-1 2-3 0,-1 1 0 0,1-2-5 15,-1 3-2-15,0-1-4 0,0 1-1 0,0-1-2 16,0 1-4-16,0-1 1 0,0-1-3 0,0 2-3 16,0-1-2-16,0-1-2 0,-1 2-2 15,1-1-2-15,0 0-4 0,1 3 0 0,1-4-1 0,-1 3-1 16,4 2 0-16,-2-1 0 0,3 0-1 16,-2 2 0-16,2 0 1 0,1 2 0 0,-1 0 0 15,2 0 3-15,-1 0-4 0,0 0-1 0,4 2 1 16,1 2 0-16,-2-2 3 0,1-1-1 0,-3 1-2 15,-1-1 1-15,-1 1 1 0,1-1 3 0,-3 1 3 16,0-2 2-16,-1 0-3 0,1 0 2 0,-1 0-5 16,0-2 3-16,1-1-4 0,-1 0 2 15,1 0 0-15,-1-3-2 0,0 2 1 0,0-1-3 16,-2 1 2-16,2-3-2 0,-2 2 0 0,2-1 2 16,-2 3-5-16,1-1-6 0,1 0-2 0,0 1 0 15,-2 0 0-15,-1 1 1 0,4 1 2 0,-3 1 0 16,1 0-2-16,1 0 5 0,-2 1-2 0,2 2 3 15,-2-1-4-15,2 1 4 0,0 1 0 0,1 0-1 16,-1-1 0-16,0 1 2 0,2-1 1 0,-2 2-1 16,0-1-1-16,1-1-1 0,-1 0 1 0,1 0 0 15,-1 0 2-15,0-1 0 0,2-2 0 16,0 0 0-16,0 0 2 0,-2 0-3 0,0-2 1 16,4-2 1-16,3 1 2 0,-2-3-5 0,2-3-1 15,-1 0 3-15,2 1 1 0,-3-1 5 0,1 2 3 16,0-1-4-16,-3 1 1 0,1 3 0 0,-1-2-4 15,-2 3 0-15,1-2 2 0,0 5-2 16,-3 0 2-16,3 0-1 0,-2 0 1 0,-2 5-1 16,0-2 3-16,2 5-1 0,-1 1-3 0,-1 4-13 0,2 4-15 15,1 0-17-15,0 2-34 0,-1 1-29 16,0 0-34-16,1 0 11 0,0-1-85 0,1 1-35 16,0-2-46-16,2 1 26 0,0-1-202 0,-1-4-410 15</inkml:trace>
  <inkml:trace contextRef="#ctx0" brushRef="#br0" timeOffset="45">20417 7123 1357 0,'1'3'223'0,"1"3"-22"0,-1 1-25 16,0 2-18-16,2 4-13 0,-1 2-17 0,-1 1-12 15,-1 2-13-15,0 2-11 0,0-3-9 0,2 1-10 16,-1 2-8-16,-1-2-7 0,0-1 1 16,0-4-11-16,0-1-3 0,1-3-1 0,-1-2 20 15,0 1 7-15,0-4-4 0,0-1-3 0,0 1-3 16,0-4-5-16,0 0-1 0,0 0-3 0,0-4 3 16,0 0 3-16,0-2-2 0,-1-8-3 0,-2-4-6 15,3-2-3-15,-1-4-2 0,-1-1-5 16,2 0-5-16,0-5-5 0,-3 1 0 0,-1-38-4 0,1 28-6 15,3 22 1-15,0-6-2 0,0-1-4 16,0-3 0-16,0 3-2 0,0-1-6 0,0 3-3 16,0 0-1-16,2 2-6 0,-1 3-1 0,2 0 2 15,3 5-2-15,-1-2 1 0,3 5 0 16,1 0 0-16,0 3 0 0,2 1-5 0,-3 4 1 0,-1-3-4 16,2 4-1-16,-1 2 0 0,0 1 0 0,2 2-1 15,0-1 0-15,0 5 0 0,-3-3 6 16,-1 2-1-16,-2 0 3 0,1-3 4 0,-3 1 0 0,-2 2-1 15,0-2-1-15,-2 4 4 0,-3 0-2 16,-1-1 0-16,-1 4 3 0,0-3-3 0,-4 2-3 16,3-1-13-16,-2 1-11 0,-3-2-19 0,0 1-25 0,2 0-26 15,0-1 9-15,1 2-90 0,0-3-67 16,-1 2-31-16,4 0-114 0,1-2 30 0,-1-3-547 16</inkml:trace>
  <inkml:trace contextRef="#ctx0" brushRef="#br0" timeOffset="46">20609 7008 1395 0,'2'0'272'0,"-1"2"-32"0,2-1-28 0,-3 1-22 16,3 0-19-16,-1 4-17 0,0-2-21 15,-1 2-11-15,-1 0-14 0,4 3-25 0,-2 1-27 16,1 4-38-16,1-1-34 0,-1 0-56 0,1 2 6 16,0-4-106-16,0 3-43 0,-2-4-65 0,-1 1 26 15,0-4-192-15,1-2 29 0,-1 0 20 0,-1-3-1 16</inkml:trace>
  <inkml:trace contextRef="#ctx0" brushRef="#br0" timeOffset="47">20660 6932 314 0,'-3'-23'481'0,"0"3"-89"0,0-1-56 16,2 3-48-16,-2 1-30 0,2 2-36 0,-2 2-30 15,3 1-28-15,0 3-49 0,0 0-49 16,0 3-54-16,0 1-1 0,3 2-160 0,-2 0-46 16,2 1-48-16,0 2 22 0,-2 0-225 0,2 2 23 15,-2 3 12-15,1-1 2 0</inkml:trace>
  <inkml:trace contextRef="#ctx0" brushRef="#br0" timeOffset="48">20724 7070 385 0,'10'7'354'0,"1"-1"-46"16,-1 0-30-16,0-4-20 0,1 0-20 0,1-4-18 16,-1-3-15-16,3 0-9 0,-3-2-14 15,2-4-14-15,-2 1-17 0,3-5-13 0,-1-1-12 16,15-25-20-16,-13 13-8 0,2 1-9 0,-1-4-10 15,-3-3-9-15,3-2-9 0,-1-1-5 0,0 1-5 16,-2 1-2-16,-1 1-5 0,-4 0-1 0,-3 22-3 16,1-7-1-16,-1 0 0 0,-3-3-2 0,1 3-4 15,0-1-4-15,-3 4-7 0,2 2-3 16,-2 1-3-16,0 4-3 0,-3 1-2 0,0 3-7 16,-1 0 3-16,-1 1 0 0,-3 3-5 0,0 2-1 0,-4 5-2 15,-2 2 1-15,3 4 2 0,-3 0 1 16,3 3 1-16,-2 3-2 0,-15 23 1 0,17-12 2 15,-3-3-2-15,2 2 1 0,6-17-1 0,0 9-3 16,2 3 0-16,-1 0-1 0,3 2-5 16,-1-1-4-16,1-1-7 0,-1 2-7 0,3-1-7 0,3 1-6 15,-1-4-6-15,1 0-2 0,2-1-10 16,1-2 5-16,1-2-2 0,1-1 1 0,1-2 0 16,1-4 0-16,2 1 2 0,-2-4 3 0,1 0 5 15,3-3-3-15,-2 0 11 0,3-3 1 0,-2-3 4 16,-2-2-1-16,4 1 5 0,-5-2 4 0,3 0 13 15,-2-2 8-15,-1-1 5 0,0 1 10 0,-2 0 11 16,1 1 10-16,-1 0 6 0,-2-2 5 0,-2 3 1 16,0 0-2-16,-1 3-4 0,-2-3 1 0,1 3-7 15,-1-1-4-15,1 1-8 0,-1 0-4 16,-1 0-3-16,0 1-6 0,0 0-1 0,0 2-1 16,0 0-5-16,0 0 0 0,-1 2-4 0,1 0-1 15,0-2-1-15,-2 3-1 0,2-1-3 0,0 1 1 16,-1-2-4-16,1 3 2 0,0-1-3 0,0-1 2 15,0-2-2-15,0 4 4 0,0-4 0 16,0 3 3-16,0-3 2 0,1 0-3 0,1 0 1 16,-1 0 3-16,2 0 0 0,-2 0-1 0,3 0 1 15,-1-3 1-15,1-1 3 0,-1 0-3 0,1 1-2 16,2-3 2-16,4-3 2 0,-3 0 4 0,1-3 3 16,-1 2 3-16,2 1 1 0,-2-2 3 15,-2 4 2-15,0-2-2 0,-3 3 3 0,1 1-1 16,0 0-2-16,0 0 0 0,1 2-4 0,-3-1-2 15,2 2-3-15,-3-1 0 0,3 1-3 0,-3 0-1 16,3-2-4-16,-3 3-1 0,1-1 1 0,-1 0 1 16,2 1 0-16,-2-1 2 0,0 2-3 15,0 0 0-15,0-1 0 0,0 1 3 0,0 0 0 16,-2-2 1-16,2 2-4 0,-1 0 0 0,-2-1 2 16,2 1-2-16,-1 0-1 0,1 0 4 0,-1 0-2 15,-2 0 0-15,2 0-1 0,-1 0 1 0,0 0-3 16,-1 0 2-16,1 0 0 0,-1 0-1 0,1 0-2 15,-2 0 1-15,0 0 1 0,2 1-4 16,-1-1 2-16,1 2 0 0,0-1 0 0,-2 1-1 0,0 1-2 16,1 0 1-16,-3 5 0 0,0-3 1 0,0 4 0 15,0 2-3-15,-3 0 3 0,5 2-1 16,-2 2 2-16,1-3 0 0,2 3-3 0,-3 0 3 16,3-1 2-16,-1 1-3 0,3 0 3 0,-1-3-4 0,1 3-2 15,2 0-3-15,0-4-1 0,0-1-1 16,0 0-3-16,0-2 7 0,2-2-4 0,-1 1 2 15,2-1 2-15,0-3 2 0,0-1 0 0,1 0 1 16,3-2 0-16,-2 0 0 0,5-2 2 16,0 0-1-16,3-3 1 0,-2-1 1 0,4 0 0 0,-3-2-1 15,-1 0 2-15,3-2 1 0,-3 2-3 16,2-2 0-16,-3 2-1 0,0-1 1 0,-1 2 1 16,-2-1-3-16,-1 4 0 0,1 1 4 0,-1 0-2 15,-1 0-2-15,1 3 2 0,-2 0 0 16,2 1 1-16,-2 1-2 0,2 4 0 0,2 0 3 0,-2 4-1 15,1 0 1-15,-2 1-4 0,2 3 2 16,0-1 1-16,-1 0 1 0,-2 2-1 0,0-2 1 16,1 0 1-16,0-1 1 0,-1-2 4 0,-1 0 7 15,0-1 12-15,-2-3 14 0,2 1 20 0,-1-2 11 16,-1-2-6-16,-1-2-7 0,0-1-2 16,0 0-11-16,1 0-5 0,1-2-2 0,-2-4-5 0,1 0-5 15,1-5-4-15,1-5-8 0,-2 0-13 0,6-3-17 16,7-33-36-16,-4 18-27 0,1 3-26 15,0-1-35-15,2 1 14 0,-2 1-132 0,3 3-62 0,-7 17 28 16,0-6-229-16,0-2 37 0,0 0-429 16</inkml:trace>
  <inkml:trace contextRef="#ctx0" brushRef="#br0" timeOffset="49">20558 5681 1128 0,'12'0'236'16,"3"0"-25"-16,9 0-16 0,32-7-19 0,-16 2-14 15,0-3-17-15,3 1-15 0,4-3-9 16,0 2-8-16,0-2-12 0,0 1-7 0,2 0-12 16,-3 1-9-16,-1 0-8 0,-5-2-5 0,-2 1-4 0,-3-1-5 15,-3 4-7-15,-20 1 16 0,4-1 8 16,2 1 2-16,-1-2 7 0,-3-1 1 0,-2 2-3 16,-2-2-8-16,-1 1-5 0,-5 1-8 0,-2 0-4 15,-2-1-11-15,-2 2-4 0,-3-2-4 16,-4 1-3-16,0-1-5 0,0 1-1 0,0 1-7 0,1 2-23 15,3-1-25-15,0 2-22 0,1 1 0 0,3 1 5 16,-1 0-2-16,2 1 7 0,2 1 4 16,3 4 3-16,1 1 3 0,4 1 7 0,1 1 0 15,0 0 3-15,2 3 3 0,0-1 0 0,-1 2 4 16,1 1 2-16,-3-2 2 0,1 1 2 0,-3-1 4 16,-2-1 5-16,-2 1 0 0,-1-3 1 0,-3 2-3 15,-1-2-18-15,-4 1-30 0,1 0-41 0,-3 1 7 16,-4 1-145-16,1-2-72 0,-1-1 25 0,-2-2-198 15,3 2-356-15</inkml:trace>
  <inkml:trace contextRef="#ctx0" brushRef="#br0" timeOffset="50">22000 5208 985 0,'8'-4'253'0,"5"1"-23"0,6 2-18 0,1-2-13 16,35-7-14-16,-17 0-8 0,7 3-11 0,1-1-6 15,6-2-13-15,3 0-13 0,7 0-15 0,4-3-9 16,-2 4-9-16,4-4-13 0,-1 1-8 0,-2 1-8 16,4-2-7-16,-5 1-5 0,1 0-7 0,-5 1-3 15,-4 0-9-15,-2 1-32 0,-8-1-33 0,-5 1-33 16,-2 3-45-16,-7 2 8 0,-22 3-127 0,3 0-44 16,1-2-102-16,-7 2 30 0,-1 1-593 0</inkml:trace>
  <inkml:trace contextRef="#ctx0" brushRef="#br0" timeOffset="51">22059 5206 1012 0,'0'0'182'16,"0"0"-12"-16,0 0-21 0,0 2-6 0,0-1-10 15,0 2-11-15,0 5-5 0,0 1-10 0,1 5-9 16,1-1 0-16,-1 4-7 0,3 1 0 0,-1 0-3 16,-2 2-7-16,2 0-3 0,1 0-3 0,1 0-3 15,-2 2-3-15,1-1-3 0,0-1-4 16,1 1 1-16,-2 0-4 0,3 0-2 0,-2-1-2 16,-1 2-4-16,1-2-7 0,-1 1-1 0,1 0-5 15,-1 1-4-15,-2-1-3 0,2 0-2 0,-1 1-3 16,0-1-2-16,0 0-2 0,-1 0-3 0,1 0-2 15,-2-1-2-15,1 0-1 0,-1-1 1 16,3 0-4-16,-2-2 1 0,1-1-2 0,-2-1 2 0,0 1-3 16,1-5 0-16,-1 0-1 0,0-1-1 0,0 0 0 15,0-2-1-15,0 1-1 0,0-2-2 16,0 0 1-16,2 0-1 0,-2-1 1 0,1 0-4 16,-1 1 2-16,0-4 0 0,0 3-1 0,0-1 2 15,0 1-2-15,0-2-2 0,0-1 2 0,0 1-2 16,1-1 2-16,-1 0-2 0,0-1-1 0,2 2 0 15,-2-2 0-15,0-1 1 0,0 0 1 0,1 1 0 16,2 0-1-16,-2-1 2 0,1-1-1 16,0 2 0-16,3-2 0 0,-1 0 0 0,0 0 1 15,1 0-1-15,0 0 0 0,6 0-1 0,2-2 0 16,4 1 0-16,0-3 1 0,2 0-1 0,2 0-1 16,-1 1 2-16,4-2 0 0,-2 0 1 0,2 3-2 15,0-4 0-15,0 1 0 0,1 1 3 0,33-5-1 16,-45 5 2-16,31-5-2 0,-31 6 1 15,5 0 0-15,4-3 0 0,0 2 0 0,2-2 0 16,-2 4 1-16,1-3 0 0,32-7 0 0,-40 10 0 16,29-8 0-16,-32 7 0 0,8 0-2 0,1-2 3 15,31-2-2-15,-37 3-1 0,29-5 1 0,-29 7-2 16,4-1 4-16,3-3-3 0,34-1 0 16,-43 4 0-16,7 0 1 0,2 0-2 0,2-1 0 0,-1 2 1 15,2-1-2-15,-1-1 1 0,1 1 2 16,0 0-2-16,-2 0 0 0,2-2 0 0,0 1 1 15,0 0 0-15,-2 0 0 0,2 1-1 0,-2-1 1 16,0-1 0-16,-3 1 0 0,1 0 3 0,-1 1-3 16,-2-3-1-16,2 5-1 0,-2-2 0 0,-2 0 3 15,0-1-3-15,1 3 4 0,-1-2-4 0,-2 1-1 16,1-2 3-16,-1 3 3 0,0-2-4 0,-1 1 0 16,1-2 0-16,0 4-1 0,0-2 0 15,0 1-1-15,-2-1 2 0,-3 0-4 0,2 0 1 16,-2 2-1-16,-2-2 2 0,1 2-1 0,-1-2 0 15,-1 2-1-15,-2 0 2 0,2-1-1 0,-2 1 0 16,3 0 4-16,-3-2-3 0,-1 2 2 0,1 0 0 16,-1 0 0-16,0-2 3 0,0 2 0 0,0-1 1 15,1 1 4-15,-2 0-3 0,0 0 3 16,-1-2-1-16,2 2-3 0,-3 0-2 0,3-2 1 16,-2 2 1-16,-1 0-2 0,2 0-1 0,-1-2 1 15,-1 0 2-15,0-2-2 0,2 3 1 0,-1-1-1 16,-1-1 0-16,0 1 1 0,0-1-1 0,0 2-2 15,0-2-1-15,0-3 0 0,0 2 2 16,0-2 0-16,0 2-2 0,0-3 1 0,0 0 0 0,0 1 1 16,-3-4 0-16,0-1 3 0,-1 1-2 15,3-1-1-15,-2-1 0 0,-1-1 3 0,-2 0 0 16,1-2 4-16,0 3 3 0,-2-2 4 0,4 1 2 16,-2 0 0-16,-1 0 1 0,2 0-3 0,0 0 2 15,-2-1-4-15,3 2 0 0,0 0 0 0,-1 3-3 16,3-3-2-16,-3 2 3 0,1 2-5 15,0 0 3-15,2 1-3 0,-1-1 0 0,1 1-1 0,-2-6 0 16,0 4 1-16,0-1-1 0,1-1-1 16,0 1 2-16,-1-1 0 0,-1 0-3 0,3 4-1 15,-2-3 0-15,3 4 1 0,-3-1-3 0,3 0 0 0,-1 0 2 16,0 3 0-16,1-3-2 16,-2 0 0-16,-1 1 0 0,3 1-1 0,-1-1 2 0,1 0-1 15,-2 2 4-15,1-1-6 0,1-1 1 0,-3 0 1 16,3 2-1-16,-3-3 1 0,3 2-2 15,-1-2 4-15,-1 1-2 0,1-1-3 0,-3-3 1 0,1-1 1 16,2 2 1-16,-1-2 0 0,0 0 3 16,0-3-5-16,-1 0 1 0,-1-2 6 0,0 1-4 15,0-2 0-15,-2 2 1 0,-1 3 1 0,1-3-2 16,-2 0 0-16,-3 2 0 0,-19-19-4 16,10 13-1-16,8 14 2 0,-27-14-2 0,6 7 0 0,-2 1 1 15,1 4 0-15,-6 1-8 0,-1 1-20 0,-1 3-25 16,-6 2-41-16,0 4 10 0,-1 3-183 15,0 0-77-15,-2-1 30 0,1 5-206 0,2-1 50 0,-1-2-395 16</inkml:trace>
  <inkml:trace contextRef="#ctx0" brushRef="#br0" timeOffset="52">22521 5412 1344 0,'1'-4'248'0,"1"-2"-22"0,-1 3-29 0,1 0-23 0,0-1-22 16,0 1-14-16,-2 0-15 0,1 2 1 15,-1 1-5-15,3 0-5 0,-3 1-9 0,1 2-7 16,-1 2-10-16,2 0-6 0,-2 4-8 0,0 2-6 16,0 3-6-16,0 5-8 0,0-1-4 0,0 2-6 15,0-1-3-15,0 0-5 0,0 1-2 0,0-1-4 16,0 1 0-16,1-2-6 0,-1-2-1 0,2 1-2 15,0-3-1-15,-2-1-5 0,2 0 2 16,1-4-1-16,-2 0-2 0,2-3 0 0,0 0 1 0,0-3-2 16,2 0-1-16,-1-1 0 0,3 0-3 0,3 0-2 15,4-2-8-15,0-4-9 0,2 0-6 16,-1 1-8-16,2 0-10 0,-3-3-11 0,3 3-21 16,-3-2-21-16,1 0-21 0,0 1 9 0,-2 0-78 15,0 1-55-15,-3-1-26 0,1-1-55 0,-4 2 27 16,0 0-682-16</inkml:trace>
  <inkml:trace contextRef="#ctx0" brushRef="#br0" timeOffset="53">22883 5614 1667 0,'2'-2'294'0,"-1"2"-41"0,1-2-25 16,-1-1-29-16,0 1-22 0,2-2-19 0,-1 3-18 16,-1-1-22-16,4 0-26 0,-3-2-39 0,-1 0-23 15,2 1-27-15,-1 2-29 0,0-3-31 0,0 3-35 16,1-2 10-16,-2 1-116 0,2-1-39 0,0 1-67 16,-2 0 28-16,2 1-635 0</inkml:trace>
  <inkml:trace contextRef="#ctx0" brushRef="#br0" timeOffset="54">23063 5280 1301 0,'3'2'241'0,"-2"1"-26"0,1 0-21 0,-1 2-20 0,-1 1-17 16,3 7-18-16,-3 1-10 0,3 2-14 0,-2 0-14 15,2 2-9-15,-3-2-10 0,4 3-7 16,-3-2-9-16,1-1-6 0,-1 1-6 0,1-1-5 0,-1 1-7 16,-1 0-3-16,3-4-2 0,-2 2-6 15,1-1 0-15,-1-3-5 0,1-1-2 0,-1-2-1 16,2-2-6-16,0 3 1 0,1-5 1 0,3 3-3 15,0-3 2-15,1 0-2 0,5-1-2 16,-2-1-1-16,3-2-3 0,0 0-1 0,-1-2 0 0,4 0 2 16,-4 1-12-16,0-5-18 0,0 3-44 15,2-3-42-15,-2 2 10 0,2-5-124 0,0 5-55 16,-1-3-148-16,0 1 34 0,-3-1-493 0</inkml:trace>
  <inkml:trace contextRef="#ctx0" brushRef="#br0" timeOffset="55">19431 7238 1421 0,'-10'0'278'15,"-4"2"-24"-15,0 2-18 0,-5 4-15 0,-21 15-20 16,13-3-14-16,3 3-22 0,-1 4-12 0,2 1-17 16,2 3-12-16,-3-1-10 0,4 7-11 15,1 2-10-15,4 0-9 0,1-2-7 0,1-3-7 0,7 5-11 16,5-22-5-16,1 5-3 0,0 1-8 0,3 2-6 16,18 31-9-16,0-29-26 0,4 0-18 15,2-2-25-15,4-8-22 0,5-2-27 0,-2-3-31 16,0-3-22-16,1-3 13 0,0 0-79 0,-20-6-5 15,4 0-22-15,34-7-130 0,-39 5 31 0,3-2-593 16</inkml:trace>
  <inkml:trace contextRef="#ctx0" brushRef="#br0" timeOffset="56">19684 7522 1607 0,'0'-3'282'0,"0"1"-25"16,0 2-21-16,0 0-23 0,0 2-23 0,0 3-20 15,0 1-17-15,0 1-15 0,-2 6-17 0,2 5-10 16,0 0-12-16,0 3-16 0,-1 2-25 0,-1 1-24 15,1-3-21-15,-2 2-31 0,3-2-27 0,0 1-26 16,-1 0-33-16,-1-2 11 0,2-1-113 16,0-1-22-16,0-2-54 0,0-3 24 0,-1-3-212 15,-1 0-382-15</inkml:trace>
  <inkml:trace contextRef="#ctx0" brushRef="#br0" timeOffset="57">19419 7702 1557 0,'-8'-13'267'0,"2"0"-35"0,4-2-27 0,2-1-23 16,1-1-18-16,3 0-19 0,23-22-15 15,-5 13-13-15,6 4-13 0,2 0-10 0,-1 0-35 16,2 2-40-16,0 2-48 0,-1 1-53 0,-3 1 8 16,2 2-105-16,-2 5-32 0,-15 5-134 0,4 0 30 15,2 1-555-15</inkml:trace>
  <inkml:trace contextRef="#ctx0" brushRef="#br0" timeOffset="58">19983 7481 1460 0,'1'-1'249'0,"2"1"-23"0,-2 0-26 16,1 0-20-16,-1 0-12 0,1 0-11 15,-1 0-15-15,-1 1-13 0,1 2-13 0,1 1-9 16,-1-1-9-16,-1 2-9 0,2 0-7 0,-2 2-10 15,0-2-5-15,0 1-7 0,0-1-8 16,0 4-3-16,0-2-5 0,0-1-2 0,0 3-4 0,1 4-5 16,-1-2-4-16,0 2-3 0,0-4 0 0,0-1-4 15,0 0-3-15,0 0-1 0,0-1 0 16,0-2-2-16,0-1 1 0,0 1 4 0,0 0-2 0,0-1 0 16,0-2-3-16,3-1-3 0,-3-1 0 15,1 0-1-15,-1-1-1 0,3-5-1 0,-2 1-1 16,1-4 1-16,1-5 0 0,-2 2-1 0,0-2 2 15,1 0-1-15,-2-1 6 0,-3-1-2 0,0 3 12 16,0-2-5-16,-2 2-2 0,-2 1-2 0,-2 3-2 16,1-1 0-16,-5 1-4 0,2 7-3 0,-3-1 0 15,-3-1-1-15,-1 2-1 0,1 2-2 16,0 3-2-16,0 1-1 0,0 0 2 0,2 0-6 16,0 2 0-16,3 1-2 0,1 1-3 0,1-2-4 15,2 2-4-15,1-3-6 0,1 1-4 0,5-2-1 16,1 2 1-16,4-3 1 0,0-2 1 0,5-1 2 15,5 0-1-15,2 0 3 0,4-4-2 0,1 1 4 16,34-10 5-16,-41 11-2 0,31-9 1 16,-32 8 0-16,5 0 5 0,3 0-3 0,0 0 3 15,2 1 0-15,-3 1 1 0,-1 1 2 0,0 0 2 16,1 0 3-16,-4 0 5 0,-1 1 4 0,-2 4 4 16,-2-2 1-16,0 3 0 0,-4 2 3 0,-1-1-6 15,0 4 2-15,0-2-2 0,-4 3-3 0,-2-3 3 16,0 5-24-16,-2-3-24 0,2 3-28 15,0 0-34-15,-4 1-38 0,4-1 12 0,0 3-97 16,0-1-30-16,4-2-55 0,-2 1-163 0,1-4 38 0,2 1-411 16</inkml:trace>
  <inkml:trace contextRef="#ctx0" brushRef="#br0" timeOffset="59">20448 7592 1497 0,'0'-4'275'0,"-2"0"-25"0,1 3-20 0,-4-3-22 16,3 4-19-16,-4 0-19 0,2 0-17 0,-3 4-17 15,-2-1-15-15,2 3-12 0,-5-2-14 16,2 4-10-16,1 2-12 0,-2-1-5 0,4 2-15 0,-1-4-7 15,0 3-15-15,1 0-14 0,2 0-17 0,0-2-13 16,2 0-12-16,1-1-12 0,-1 1-4 16,3-3-3-16,0 0-5 0,0 1 6 0,3-3 0 15,-3-1 4-15,2 2-3 0,1-3 5 0,-1 1 6 16,3-2 1-16,-2 0 12 0,1 0 13 0,1-2 6 16,-2-1 12-16,3-1 10 0,-2 2 12 0,0-1 12 15,-1-3 3-15,1 1 6 0,1 2 4 16,-3-1 7-16,2-2 2 0,-1 1-1 0,0 2-3 0,0-2 0 15,-2 2-5-15,2 0-5 0,-2-1-5 0,1 1-10 16,1 0-8-16,-2 1-6 0,2 0-8 16,-3 1-2-16,1 1-1 0,3 0-2 0,-4 1-7 15,0 1-5-15,2 0-6 0,-2-2-6 0,1 3-6 16,2 2-4-16,-3-1-7 0,4 0-3 0,-2-1-6 16,-1 2 2-16,2-2 1 0,1 1 2 15,-2 1 2-15,1-2 3 0,-1-2 5 0,2 3 2 16,-1-2 4-16,1-2 0 0,-1 0 4 0,0 0 3 15,1-2 2-15,-1 0 5 0,0 0 4 0,1 0 7 16,0-1 3-16,-1-3 4 0,1 3 3 0,-1-2 8 16,0 0 0-16,1 1 2 0,-2-2 1 15,0 3 0-15,1-2-3 0,-1 2-2 0,2-1-7 16,-3 0-4-16,3 0-6 0,-2 3-5 0,-1-3 3 0,1 3-2 16,-1-1-4-16,-1 2 3 0,3 0-4 15,-2 0-1-15,2 2-4 0,0-1-5 0,1 3-7 16,-1-3-5-16,1 3 1 0,0 0-4 0,-1-1-1 15,1-1 0-15,1 2-2 0,0-2 2 16,-2-1 4-16,2 2 0 0,0-1 7 0,-1 0-3 16,2-2 4-16,-1 2 4 0,-2-2 2 0,3 0 9 0,-1-2 6 15,-1-2 12-15,2 1 2 0,1 0 3 16,-1-3 3-16,2 0 6 0,-2 0 3 0,-2-1-1 16,2 3-1-16,-3-2 2 0,1 1 0 0,0 1-3 0,-1-1 5 15,-2 2-9-15,2-3-5 0,-2 3-8 16,1 2-6-16,-1-3-6 0,2 3 0 0,-2 1-2 15,1 0-4-15,-1 0-12 0,-1 0-12 0,2 0-20 16,-1 3-18-16,0 0-15 0,1 0-22 0,-1 3-23 16,1-1 11-16,-1 1-86 0,3 4-11 0,0-1-23 15,-1 4-24-15,1-1-71 0,1 0 29 16,-2-3-610-16</inkml:trace>
  <inkml:trace contextRef="#ctx0" brushRef="#br0" timeOffset="60">20739 7716 1229 0,'1'-3'234'0,"4"2"-17"16,0-2-23-16,0 1-13 0,2-3-14 0,0-1-13 15,3-1-11-15,0 0-7 0,1 1-13 16,2-2-11-16,-3-1-6 0,0 0-7 0,1-3-7 0,0 4-6 16,-2-2-4-16,2 1-2 0,-3-1 2 15,1-1 0-15,-1-2 14 0,-4 4 3 0,3-1-2 16,-4 2 8-16,1 0-7 0,-1 1-12 0,-1 3-4 16,-1-2-15-16,-1 3-10 0,0 2-6 0,0-3-8 15,0 2-5-15,-1 2-5 0,-1 0-9 0,-1 2-13 16,2 0-10-16,-2 0-7 0,2 1-9 15,-2 3-7-15,1-1-3 0,2 0-2 0,0 1-1 16,0 3-6-16,0 2 0 0,2 2-2 0,1 4 5 16,-2-2 2-16,3-1 3 0,-2-1 6 0,-1 3 0 15,2-4-1-15,-2 0 3 0,2-3 4 0,-3 2 6 16,0-4 1-16,0 0 3 0,0 0-1 0,-4-1-1 16,3-1-2-16,-4 3-6 0,0-1-11 0,-1-1-17 15,-1 1-14-15,0-2-15 0,1-1-49 16,1 0 13-16,-1-1-88 0,2 1-20 0,-1-2-25 15,0-1-69-15,1 1 26 0,0-2-178 0,1 0-390 16</inkml:trace>
  <inkml:trace contextRef="#ctx0" brushRef="#br0" timeOffset="61">21000 7738 1334 0,'8'-5'222'0,"5"0"-17"0,-1-2-18 0,-2 2-16 15,3-4-17-15,0 0-12 0,0-2-7 0,-1 2-13 16,-1-4-8-16,3-1-12 0,-3-1-9 0,3-1-5 16,16-25-6-16,-18 15-7 0,4 4 4 15,-9 10-2-15,1-5 9 0,-2-1 1 0,3 0 2 0,-1-2 17 16,-1 0 0-16,-3 2-5 0,2-2 0 15,-5 4-2-15,2 1-2 0,-3 3-14 0,0 0-9 16,0 4-10-16,0-1-8 0,-1 4-6 0,-2 0-6 16,-3 4-7-16,3 1-4 0,-5 3-4 0,-3 0-2 15,1 4 3-15,-2 2-8 0,1 4-4 0,4 1-1 16,-3 1-4-16,2 0 3 0,0 2 0 16,2 1-4-16,0 3-7 0,2 1-4 0,1-3-5 15,-1 2-7-15,1-1-13 0,3 1-8 0,2-1-11 16,-1-2-11-16,3 0-18 0,-1 0-33 0,1-3-22 15,2-1-32-15,1 1 15 0,3-3-92 0,-2 0-18 16,2-3-27-16,-1 0-45 0,0-2-156 0,1 1 34 16,0-5-435-16</inkml:trace>
  <inkml:trace contextRef="#ctx0" brushRef="#br0" timeOffset="62">21428 7638 1295 0,'0'-1'282'16,"0"0"-19"-16,0-1-22 0,0 0-22 0,-3 2-15 15,2-2-19-15,-1 2-15 0,-3 0-18 0,1 0-16 16,-2 0-16-16,0 2-12 0,-2 2-12 16,-2 0-13-16,0 1-10 0,0 0-12 0,2 2-13 15,1-1-17-15,0 0-13 0,3 0-15 0,1 0-17 16,0-2-10-16,3 1-12 0,0-1-11 0,0 1-8 15,3-1-7-15,-2 2-6 0,2-3 5 0,0 1 3 16,3-2 2-16,-2-1 5 0,0 1 6 16,3-2 11-16,-3 0 26 0,2 0 13 0,-2 0 18 0,3-2 21 15,-2 1 13-15,0-1 11 0,-1-2 7 0,0 2 9 16,1 1 1-16,-1-3 6 0,-1 2-3 16,1 1-5-16,0-2-3 0,-3 2-9 0,2-3-6 15,-1 0-5-15,-1 4-11 0,2-1-8 0,0 1-12 16,-2-2-18-16,1 2-29 0,-1 0-14 0,0 0-10 15,1 0-17-15,1 0-22 0,-2 0-24 0,2 2-33 16,-2-1 14-16,3 3-64 0,-1 0-20 16,1-1-19-16,-1-1-48 0,1 0-62 0,1 2 31 15,-1-3-564-15</inkml:trace>
  <inkml:trace contextRef="#ctx0" brushRef="#br0" timeOffset="63">21595 7400 1633 0,'0'-25'317'0,"2"5"-16"16,-1 1-20-16,1 1-25 0,-1 3-29 0,-1 2-28 15,0 2-24-15,1 3-22 0,-1 1-19 16,3 3-14-16,-2 0-10 0,-1 2-12 0,2 2-11 0,-2 2-6 16,1 2-13-16,-1 1-3 0,3 5-6 0,-2 4-8 15,2 3-4-15,0 4-19 0,0 1-19 16,0 2-14-16,0 1-14 0,0 0-16 0,2 0-11 15,-2-2-17-15,-2 0-12 0,3-2-20 0,-2 1-26 0,-1-1-29 16,2 0 13-16,0 1-90 0,-2-4-13 16,1-1-11-16,-1-2-19 0,-1-1-53 0,0-3 27 15,0-3-608-15</inkml:trace>
  <inkml:trace contextRef="#ctx0" brushRef="#br0" timeOffset="64">21616 7690 902 0,'-3'-5'222'0,"2"-1"-20"0,-2 2-20 15,2-3-16-15,1 2-19 0,0-1-15 16,1 0-7-16,-1 0-23 0,4-3-8 0,2 1-8 16,0-1-12-16,2-3-8 0,-1 4-14 0,3-1-13 15,-3 0-20-15,3 3-22 0,-2-1-20 0,-1 2 3 16,0 0-45-16,-1 2-17 0,2 0-5 0,-2 0-1 16,-2-1-6-16,3 1 10 0,-2 1 3 15,1-1 9-15,-3 1 19 0,3 0 13 0,-2 0 30 16,-1-1 26-16,1-1 36 0,-1 2-5 0,2 1 46 0,0-1 24 15,-4 0 1-15,3 0-4 0,-2 1-1 16,-1 0-5-16,1-1-6 0,-1 2-7 0,-1-1-3 16,0 1-7-16,0 0-7 0,0 0-8 0,0 1-8 15,0-1-10-15,0 2-4 0,-1 0-6 0,-1 2-3 16,1 1-7-16,-1-1-6 0,0-1-4 0,0 1-6 16,2 1-7-16,-1 0-5 0,1 0-12 15,0 0-5-15,0-2-1 0,0 2-3 0,0 0-7 16,1-1 1-16,1-1-1 0,0-1 0 0,-2 0-1 0,3 0 8 15,0 0 0-15,1-1 2 0,-1-1 6 16,0 0 6-16,0 0 8 0,2-1 6 0,-1-3 5 16,1 2 7-16,-1 1 5 0,-1-2 0 0,1 2 1 15,0-1-3-15,2 0 0 0,-2 0-7 16,0 0-1-16,-1 1-2 0,1 1-1 0,-1 0 1 0,1 0 0 16,1 0 0-16,0 0-1 0,-2 1 0 15,1 3-1-15,-1 0 9 0,0-1-1 0,-2-1 5 16,1 4 1-16,-1-3 0 0,2 3 2 0,-2-3 8 15,-1-1 4-15,2 2 9 0,-2-1 8 0,0 0 14 16,0-3 4-16,0 4-5 0,0-4-9 0,0 0-4 16,0 0-6-16,0 0-8 0,1 0-8 15,-1-2-5-15,4-2-3 0,-1-2-2 0,0-5-9 16,2-4-37-16,5-3-33 0,14-24-35 0,-10 12-49 16,3 2 14-16,1 4-144 0,-4-2-74 0,-9 12 31 15,0-2-212-15,2-2 50 0,0 1-436 0</inkml:trace>
  <inkml:trace contextRef="#ctx0" brushRef="#br0" timeOffset="65">16094 4961 793 0,'-1'-2'141'0,"1"2"-4"0,0-2-13 0,0 2-13 0,0-1-12 16,-4-2-12-16,4 3 4 0,0 0-10 16,0 0 8-16,0 0-21 0,0 0 1 0,0 0 0 15,-3 0-6-15,2 0-1 0,-1 0 0 0,1 0-1 0,1 1-4 16,0 1 0-16,-3-1-4 0,3 1-5 15,-3 1-3-15,2 1-3 0,-1 0-4 0,1 0-1 16,0-1-4-16,-2 2-1 0,1 3 1 0,2-4-2 16,-3 7 3-16,2 1-3 0,-1-1-1 0,2 0-2 15,-3 2 3-15,3-1-2 0,0 4 4 0,0 3-1 16,1-1 1-16,3 0-3 0,-4-1 2 16,1 3-3-16,1-1-4 0,-2 1-2 0,1 0-2 15,2 1-2-15,0-2-2 0,-3 1 5 0,1 1-8 0,2 0 2 16,1 1-1-16,-2-1 3 0,1 2-5 15,0-2 1-15,-2 2-3 0,3-2 0 0,-1 3 2 16,-2-3-1-16,1-2 1 0,-1 2-4 0,2-1-3 16,-2-1 3-16,1 1-2 0,2 0 2 0,-3-1 0 15,2 1 1-15,0-2-3 0,0 0-1 16,1 0 3-16,-3-1 2 0,2-1-3 0,0 1 1 0,0 1-1 16,-2 0 0-16,3 1-2 0,-1-1 1 15,-1 2 1-15,1 1-1 0,-1-2-2 0,1 1 1 16,0 2-3-16,1-4 2 0,-3 2-2 0,2-2-2 0,0 0 4 15,0 0-1-15,0 0-1 0,1 1-1 16,-1-2 1-16,0 1-1 0,2 0 2 0,-2-2-1 16,0 2-2-16,1 1 1 0,-1-1 2 0,0 0 0 15,1 1-2-15,-1-3 2 0,1 2-1 16,0 0 0-16,-3 0 3 0,2 1-4 0,0-3 0 0,0 1-2 16,0 2 3-16,-2-5-2 0,2 4 2 15,1 1-1-15,-2-4-1 0,3 3 1 0,-2-1-1 16,0-1 2-16,-2 1-3 0,2-2 1 0,-2 2-1 15,2-2 5-15,0 2-3 0,0-3 0 0,0 0-2 16,0 1 2-16,-2-2-1 0,3 2 1 0,-1 0-2 16,1-2 2-16,-3 0 0 0,1 1 0 15,1-1 0-15,0 1 1 0,-2-1-1 0,0 2 0 16,2-2 2-16,-1 2-2 0,-1-3 0 0,2 3-1 16,1-1 0-16,-3-3 0 0,2 3 1 0,0 0 0 15,0-2-3-15,0 1 0 0,1 1 0 0,-3-3 4 16,2 1-2-16,0 1 0 0,1-1 0 15,-1 3 1-15,1-6-2 0,-1 4 2 0,0-2 0 16,-2 1 0-16,2-2 0 0,0 1-1 0,1 2 1 16,-1 0 1-16,-2 1-3 0,2-3 1 0,1 3 0 15,-1-3 0-15,0 1 1 0,1 2-1 0,-1-2 2 16,0 1-2-16,0 2 1 0,-1-2-1 0,1 3-1 16,0 0 0-16,1-1 0 0,-3 0 3 0,2 0-2 15,-1 2-2-15,-1-2 0 0,2 2 0 0,-3-1 3 16,3 2-3-16,0-1 0 0,-2-1 3 15,2 2-2-15,0-2-2 0,-2 1 3 0,2-2-1 0,1 1-1 16,0 0 1-16,-1-1 0 0,-2 2 0 16,2-3 1-16,0 1 0 0,-2-2 0 0,2 1-1 15,-1-1 3-15,1 0-1 0,-2-1 0 0,2 0-3 16,1 0 1-16,-3 0 0 0,2-1 3 0,-3 1-3 16,1 0 0-16,1-3-1 0,-1 5 2 0,1 0 2 15,-1-1-3-15,1 0 2 0,-1-2-1 0,-1 1-2 16,0-2-1-16,0 4-2 0,1 2 3 15,-1-4 1-15,2 1-1 0,-1 1 1 0,1-3 0 0,-1-1-1 16,-1-2 2-16,0 1-2 0,2-1 0 16,-1 1 0-16,-1-2-1 0,1 4 0 0,-1 2 0 15,2-2 1-15,0 0 1 0,-2-2 4 0,0 2-3 16,3-4-1-16,-3 1 0 0,0 1 2 0,0-3 0 16,1 0-2-16,1 3 1 0,-2-3-1 0,0 1 0 15,1 0 3-15,-1 2 0 0,0-2-2 0,0-1 0 16,0 3-1-16,2 3 0 0,-1 2 1 0,-1-3-1 15,0 1 1-15,0-1-2 0,0-3 0 16,0 3 2-16,0-2-2 0,0-2 0 0,0 0 0 16,0 5 1-16,3 0 0 0,-3 0 1 0,0-2-4 15,0-1 4-15,0 2-1 0,1-3-1 0,-1-2-2 16,0 2 3-16,2-1 1 0,-2-1 1 0,1 1-2 16,1 2-1-16,-2-3 0 0,0 0 2 0,0 1-3 15,1-1 1-15,1-1 1 0,-1 2 0 16,-1-2-1-16,1-1 1 0,-1 3-3 0,2-1 1 0,-1-2 2 15,-1-1-2-15,2 2 0 0,-2-2-2 16,4 1 0-16,-3 1 0 0,2-2 1 0,-2 0-1 16,2 0 1-16,0 0-1 0,1 0 2 0,-1-2 1 15,1 2-1-15,3-1 3 0,-3-1-4 0,2 1 0 16,1-2 2-16,7 2 0 0,-3-2 0 0,4 0 0 16,0 0-3-16,0 0 2 0,1 0 1 15,-1 0 2-15,2 0-2 0,-1 0 1 0,0 0-2 16,2 0 0-16,-2 1 1 0,2 1-1 0,-1-1 2 15,0 3-2-15,0 0 0 0,1-1 3 0,2-1-1 16,-3 2-1-16,4-1-1 0,0 1 2 16,0 0 2-16,0-3-4 0,3 2 2 0,-2-2 0 15,2-1-1-15,0 0 1 0,1 0 0 0,2 0 3 16,-1 0-1-16,39-2-1 0,-30-1 0 0,2-3 0 16,-2 4-3-16,-1-1 0 0,-2-2 2 0,-17 4 2 15,5 0 0-15,4-1-1 0,1 0-1 0,-1-2 3 16,3 1-1-16,-3 1-1 0,3-3-1 0,-2 4 0 15,1-1 0-15,1-1 0 0,-4-1 0 0,2 1 1 16,0-1-1-16,-1 0-1 0,1-2 1 0,33-2-1 16,-26 0 0-16,-19 5 2 0,7-1-2 15,1-1 3-15,32-5-2 0,-39 7-1 0,4-1 1 0,33-7 1 16,-38 8 0-16,5 0 3 0,34-5-4 16,-22 0-1-16,4 3 3 0,1 1-1 0,1-1 1 15,-3-1 1-15,3 0-1 0,0 1 0 0,1-1-3 16,3 3 2-16,-5-3 0 0,5 2 1 0,2-2-3 15,-3-2 1-15,3 7-1 0,3-7 2 16,-5 2 0-16,2 1 0 0,3 0 0 0,-2 0 0 0,2 0-2 16,-3-1 2-16,6 1-3 0,-4-5 5 15,2 6-1-15,0 1-3 0,0-3 3 0,-3-1-1 16,-1 2-2-16,1 2 0 0,0-4 1 0,-2 3 1 16,0 0 0-16,5 1-2 0,-3-1 2 0,-1-2-1 15,0 5-1-15,-1-4 1 0,-3 3-4 0,0-2 3 16,-1 1 1-16,-1 3 0 0,0-4 0 0,0 0-4 15,0 3 3-15,-19 1 2 0,4 0-1 16,3 0 1-16,3-4-1 0,-1 4 0 0,-2-3 0 16,4 3 0-16,-1 0 3 0,0 0-3 0,-2-3-1 0,0 2 3 15,0-1-1-15,0 1 0 0,-3 1-1 16,2-3 0-16,-3 1 1 0,-3 1 1 0,2 1-2 16,-2-2 0-16,-3 1 0 0,0-1 0 0,0-1 0 15,-2 3 1-15,-2-3-1 0,2 2-1 16,-2-1 2-16,1 2 0 0,-2-1-3 0,-1-2 3 0,3 3-2 15,1 0 2-15,2-3 0 0,0 2 0 16,0-3 0-16,-1 2-1 0,4 0 0 0,1 0 1 16,0-1-1-16,1-1 1 0,-2 1 2 0,3 1-3 15,0 0 1-15,0-1 4 0,3 2-5 16,0-1-2-16,1 1 1 0,-1-3 0 0,3 2-1 16,-2 0 3-16,2-1-2 0,-1 3 4 0,1 0-3 0,1-3-1 15,37 0 2-15,-26 3 2 0,2-1-2 16,0-2 2-16,1-1-3 0,-1 4 0 0,2-2 0 15,-5 0 2-15,0-1 0 0,4 3-1 0,-1-1-1 16,-3-3 1-16,3 2 0 0,-1 2-2 0,-2-2 1 16,-1 1-1-16,-1 1 1 0,-2-4 1 0,-19 2-2 15,6 0 2-15,2 0-1 0,2 2-3 0,-1-3 5 16,0 1-2-16,-1 1 2 0,0-1-3 16,1 1 2-16,0 0-1 0,-3-3 1 0,3 2-1 15,1-1-1-15,34-3 0 0,-46 4 1 0,33-6 2 16,-12 6-2-16,0-3 1 0,-2-2 0 0,2 4 1 15,0-1-2-15,-1-3-2 0,1 0 3 0,-2 3 0 16,3-4-2-16,2 4 2 0,-2-1 0 0,4-1-4 16,3 1 1-16,-1 0 1 0,3-1 0 15,-1 1 0-15,-2-2 3 0,0 0 4 0,4 3 2 16,-2-2-1-16,1 1 0 0,1-1-1 0,5 2-2 16,-2-2 1-16,4 0 3 0,-1 1-1 0,-1 1 2 15,1-2-6-15,-2 1 2 0,-1-1 2 0,1 3-1 16,-4-5-5-16,2 4-1 0,0 1-10 15,-2-2-13-15,-7-1-11 0,1 5-21 0,-24-1-27 16,5 1 7-16,1-1-119 0,0 1-40 0,-2-3-114 0,-1 2 29 16,-7 0-138-16,-3-4-371 0</inkml:trace>
  <inkml:trace contextRef="#ctx0" brushRef="#br0" timeOffset="66">16391 5067 875 0,'40'-3'141'0,"1"-4"-13"0,2 3-15 16,0-1 8-16,-2-2-9 0,1 3-7 0,0-1-12 16,0-3-2-16,-1 5-4 0,-2-1-3 0,5-1-8 15,-6-1-5-15,4 0-5 0,-4 3-9 16,0 0-1-16,0 0-2 0,-2-1-4 0,-1 1-4 15,2 0-7-15,-23 3-3 0,6-2-2 0,40 0-2 16,-46 0-1-16,7 2-2 0,4-1 0 0,0 1-3 16,4 0-2-16,-5 0 0 0,4 0 0 0,0 0-1 15,-2-1-1-15,1-2-3 0,0 1 0 16,36-2 2-16,-49 4-1 0,9 0 3 0,34-5 8 16,-43 3 1-16,7 1 1 0,38-2-4 0,-21 1-3 15,-1 1-3-15,-1-2-2 0,2 0-3 0,0-1 0 16,-4 1-2-16,-17 3-2 0,4 0-1 0,38-4 1 15,-24 0-1-15,3 1 0 0,-2-1-3 0,4 4-1 16,-5-3-3-16,5-1 0 0,-5 1 0 16,2-1-1-16,1 2 1 0,0 0-3 0,1-5 0 15,-5 2 3-15,1 1-1 0,0 1-3 0,5 0 2 0,0-2-1 16,1 4-2-16,-2-5 1 0,2-3 1 16,0 5 0-16,1-2-1 0,0 4-1 0,-4-3 3 15,-1-2-3-15,-1 2 0 0,5 2 1 0,-5 1 2 16,5 1-4-16,-7-3 0 0,4 0 1 15,-2 3-2-15,-23 1 0 0,6-2 2 0,4 1-1 16,30-6 0-16,-36 6 0 0,0 1 1 0,6-1 0 0,0-1 0 16,0-2 0-16,1 1 1 0,1 0-2 15,2-1 5-15,-2 2-5 0,0-3 1 0,-1-1-1 16,3 3-1-16,-2-1 5 0,0 1-3 0,37-4-2 16,-50 3 1-16,9 1-3 0,33-4 2 15,-41 6 2-15,7-2-1 0,1-1-1 0,1 1 1 0,2 0 0 16,1-1 0-16,1 2 0 0,33-3 3 15,-23-4-3-15,-1 4 8 0,5-1 1 0,1 3 1 16,6 0-2-16,-2-3 2 0,1 0-3 0,6 1 0 16,-1 1 0-16,2 3-2 0,12-1-1 0,-6-6-1 15,1 4 0-15,5 0-1 0,-2 4 4 0,1-4 1 16,-3-1-5-16,3 1 1 0,2 4-2 0,-2 1 5 16,-2-4-4-16,8 2 1 0,-7-1-3 0,2 0 0 15,-3 0 0-15,-2 2 3 0,-1-2-1 16,-3 1-1-16,-1 1 0 0,-1 0 2 0,-4 0-2 15,2 0 1-15,0 1 0 0,1-2-1 0,-5-1-1 16,0 4 0-16,-4-1-1 0,-4-1 1 0,0-1 2 16,-1-1-4-16,-4 5 0 0,-20-3 0 0,4 0 2 15,3 0-1-15,-1 0-1 0,0 0 0 16,1 0 1-16,-3 2 0 0,1-2-1 0,-3 2 0 0,1 0-1 16,-3-2 2-16,-1 2 1 0,-1-2-2 0,-2 1 2 15,0-1 1-15,-2 0-3 0,-2 0 0 16,4 2 2-16,0-2 0 0,-2 0 0 0,2 0 0 0,-4 0 0 15,2 0 4-15,-1 0-5 0,3 0 4 16,0 0-4-16,3 0 1 0,-1-2 1 0,1 2-2 16,2-1 4-16,-2-1-4 0,3-2 0 0,1 2 1 15,0-1 2-15,3 0-2 0,3 0-2 0,-3 0 5 16,4 0-3-16,37-6 0 0,-45 9 0 0,3-1-1 16,39-5 0-16,-25 3-2 0,6 1 2 15,-3 0 2-15,-1-3-4 0,6 3 4 0,-1-2 0 16,0 2 0-16,-2-1-1 0,5 3-1 0,-2-2 3 15,-3-2-5-15,2-1 3 0,1 4-3 0,0-1 1 16,-3-1 4-16,2 3-2 0,0-3 0 0,-5-2 0 16,1 3-1-16,-23 2 0 0,7 0 1 0,1-3-2 15,0 1 1-15,0 2 1 0,0 0-3 0,-4 0 3 16,1 0 0-16,-2 0 0 0,1 0 0 16,-1 0 0-16,-3 0 1 0,1 0-2 0,-2 0 1 15,1 0 1-15,3-1-1 0,-3 1 0 0,3-2 0 0,1 2 1 16,-4-2 0-16,3 0-1 0,0 2-1 15,0 0 1-15,-3-2-1 0,0 1 1 0,0-1 1 16,1 2-3-16,-2-3 2 0,-3 0 0 0,5 3 0 16,-2-2 0-16,1 1 0 0,-1-1-1 0,2 0 1 15,-1-1-1-15,2 1 0 0,-1-2 1 0,3 2 2 16,2 0-5-16,0-1 3 0,4 0 0 16,-2 0-3-16,2 0-1 0,0 1 4 0,1-1-2 15,-1 1 2-15,-3 0-1 0,3-1-1 0,-3 2 0 16,-1 1 1-16,-1-2 4 0,1 0-3 0,-3 0 2 15,-2 0-1-15,-2 0 1 0,-2 2 2 0,0 0 2 16,-2-1 1-16,-2 1 3 0,1 0 0 0,-2-2 2 16,-2 2 4-16,2 0 6 0,0-2-2 15,-4 2-2-15,4 0-1 0,-2 0-3 0,-1-2-3 16,0 2-2-16,-1 0-1 0,1 0-1 0,0 0-3 16,1 0-2-16,-2 0 2 0,-1 0-2 0,2 0 3 15,0 2-1-15,-1 0 4 0,1 0 0 0,-1-2 0 16,1 1 3-16,-2 1 2 0,0 0-2 0,2 0 6 15,-1 2-2-15,-1-3 0 0,2 2-2 16,-2 1 3-16,1 1-4 0,-1-1 1 0,2-1-2 0,-3 2 1 16,5 4-2-16,-2 0 5 0,-1 1-2 0,-1-1 2 15,2 2 2-15,-2 0-2 0,1 1 0 16,-1 1-1-16,1 0-3 0,-2-1-2 0,0-1 2 16,0 2-3-16,0 0 0 0,0 0 2 0,0 4-3 15,0-2 4-15,1-1-3 0,-1 2 1 16,1 2 0-16,-1-1-3 0,0 1-3 0,-2 1 5 0,0-1-2 15,-1 0-1-15,0 0 0 0,2 0-1 16,-2 2-3-16,0-2 3 0,2 2 1 0,-2-2 1 16,-1-1-4-16,3 1 0 0,-2 2 0 0,2-2 1 15,-2-1-1-15,1 2 0 0,-1-1 0 0,1 0 0 16,0 4-2-16,-1-4 3 0,0 2-2 0,3 1 2 16,-1-1 2-16,-3-1 0 0,4 1-4 0,0 1 0 15,0 0 1-15,0 1 0 0,0-1 0 0,3 0 1 16,-3-1-3-16,1 3 3 0,-1-4-2 15,0 3 2-15,0-1 4 0,0-2-5 0,0 1 8 0,0 2-7 16,0-3 2-16,-4 2 1 0,4-1 0 16,-1 1-3-16,-1 1-1 0,2-3 1 0,0 1 1 15,-1 1 2-15,1-1 2 0,0 1-6 0,-2 0 1 16,2 2-1-16,0 0 1 0,0-2 0 16,0 2-1-16,0-2 1 0,-1 5-2 0,1-4 1 15,0 2 0-15,0 1 0 0,0-1-2 0,0 1 2 0,1 0 4 16,1 0-5-16,-1 0-1 0,-1 1 4 15,0 1-1-15,0-2-2 0,3 0 0 0,-3 1 0 16,0-3 0-16,4 2 2 0,-4-3-3 0,0 0 2 16,0 1 0-16,1-1-1 0,-1 1 0 0,0 0 6 15,3-1-5-15,-3 0-2 0,3 0 0 0,-1-1 0 16,-1-2 1-16,-1 1-1 0,1 0 3 16,1-1-3-16,-1 1 2 0,1-2 0 0,-2-1 2 15,1 0-1-15,-1-1-1 0,2 1-1 0,-2-2 0 0,1-1 2 16,0 1 2-16,-1-1-1 0,3 2-3 15,-3-2 1-15,0-2 2 0,0 3-1 0,0-3-2 16,0 0 2-16,0-1-3 0,0-1 1 0,0 0 2 16,0-1-1-16,0-2 2 0,-3 1-4 0,3 4 0 15,-1-3 0-15,-2 4 2 0,0 2-1 0,0-5 0 16,2 1-1-16,-2-2-1 0,3-1 0 16,-1 0 4-16,-1-1-3 0,2 2 0 0,-3-4 0 15,3 2-1-15,-2 3-3 0,-1 1 4 0,0 2-1 16,2-1 2-16,-1-1-1 0,1 0 0 0,0-2-2 15,-1 3 4-15,2 0-2 0,-3 1 0 0,3-1 1 16,0 3 1-16,-1-2 0 0,-2 3-2 0,2-1 0 16,-4 1 1-16,4 1 2 0,-2-3 1 0,-1 3-6 15,1-1 3-15,-1 3 0 0,1 0 0 16,0-1 1-16,3 0-4 0,-4-3 0 0,1 2 1 16,2-2 1-16,-2 0-1 0,2-1 1 0,-1-1-1 15,-2 3 0-15,4-4 0 0,0 3 6 0,-1-2-4 16,-1 0-4-16,2 1 3 0,0 2-1 0,0-4 0 15,-1 0 1-15,1-2 1 0,0 3 0 16,0-1-2-16,0 0 1 0,0 2 0 0,0-3 0 0,0-1 1 16,0-2 0-16,0 0 0 0,0 0 0 0,3 3 0 15,-2-1 0-15,2 2 4 0,-2-3-5 16,-1-2 1-16,0 2 0 0,2-3 1 0,-2-2 3 0,0 1 2 16,0-1-1-16,0 0 3 0,1-1 1 15,-1-1-4-15,0 2 6 0,0-2-4 0,1 1 2 16,-1-2-3-16,0 2 2 0,2 0 1 0,-1-1-2 15,-1 2 3-15,2-2 3 0,-2-1 1 0,0 1 2 16,0-1 5-16,0 1 0 0,0-1 0 0,0-1-2 16,0 3 1-16,-2-3-7 0,2 1-1 15,-3-1 0-15,1 0 2 0,-1 0-2 0,-1 0-3 0,0 0 1 16,-1 0-2-16,0 0-2 0,-1 0 0 16,-6 0-2-16,0 0-2 0,-1 0 3 0,-2-1-2 15,1-3 0-15,-3 2 1 0,3 2-3 0,-3-1 0 16,-1 1 0-16,1-2-1 0,-4 1 2 15,3-1 0-15,-2-2-3 0,-1 4 1 0,1 0 1 0,2 0 2 16,1 0-3-16,-1 0 0 0,0-2 0 16,-1 1 0-16,-1-1 0 0,0-1 0 0,3 2 1 15,0-1-1-15,0 2 1 0,2-1 0 0,-1-1 0 0,2 2 0 16,3-2-2-16,-4 0 3 0,2 1 0 16,2 1-1-16,-2-1 2 0,5-1 2 0,-1 2-2 15,3-1 0-15,-2 1 1 0,1-2-2 0,0 0 0 16,1 2 3-16,-2-2-1 0,-2 2 0 15,0-2-1-15,-2 1 0 0,-1 1-1 0,3-2 0 0,1 2 2 16,0 0 1-16,2 0-3 0,-3 0-1 16,3 0 0-16,0 0-2 0,1 0 3 0,-1 2-1 15,1-2 2-15,0 0-2 0,0 1-1 0,1-1 1 16,-1 0 5-16,-1 0-4 0,1 0 2 0,-1 2 2 16,3 0 0-16,-2-2-2 0,-2 2 1 0,3-2 0 15,-3 2-2-15,-2-1 2 0,-1 1-1 0,0-1 1 16,-3 0-3-16,1 3 1 0,2-2 0 15,-4 1-2-15,3-2 5 0,-1 2 4 0,1 0 4 16,1-3 0-16,-3 2-2 0,3-2 0 0,-2 4 3 16,3-4 0-16,0 2-4 0,1-2-2 0,-3 1 0 15,1-1-2-15,-1 3 1 0,0-1-1 0,-2-1-1 16,3 2-1-16,0-2-2 0,1 2 2 16,0-1 1-16,3 0-2 0,0-2-2 0,-3 1-2 15,5 1-43-15,-5-1-52 0,-3-1-74 0,2 2 15 0,1-1-313 16,-1-1 36-16,1 0-123 0,-3-4 39 0,4-1 34 15,0-1-442-15</inkml:trace>
  <inkml:trace contextRef="#ctx0" brushRef="#br0" timeOffset="67">8563 4815 1665 0,'0'-1'283'0,"1"-2"-32"16,0 1-24-16,-1-1-22 0,2 2-25 15,-1-1-18-15,1 2-13 0,-1 0-16 0,0 0-9 0,2 2-11 16,3-1-9-16,-4 0-8 0,1 3-5 16,4 3-4-16,1 5-5 0,0 2-4 0,-3 2-4 15,2 0-8-15,1 2-6 0,-4 3-5 0,3 1-3 16,-2 0-5-16,0 1-5 0,-1 1-2 0,-1 0-4 15,0 2-1-15,1-2-10 0,-1-1-19 16,0 0-28-16,-3-2-27 0,2 1-35 0,-2-4-40 16,0-4-56-16,0-1 16 0,-2 0-137 0,0-2 26 15,1-4-252-15,-2-2 33 0,0-2 42 0,0 0-368 16</inkml:trace>
  <inkml:trace contextRef="#ctx0" brushRef="#br0" timeOffset="68">8609 4895 1364 0,'-3'-3'295'0,"3"0"-26"0,0 2-27 15,-1-2-24-15,-1 0-18 0,2 0-21 0,-1 0-16 16,0 0-16-16,-2-2-17 0,0-2-11 0,-1 1-15 15,-1-3-9-15,2-2-10 0,-1 2-11 0,0-3-7 16,1 0-8-16,1-3-8 0,-3-1-5 0,4 0-5 16,0-2-10-16,1 3-6 0,2-3-1 15,0 2-4-15,2 1 0 0,0 1-4 0,4-1-5 16,-2 3-2-16,1 1-2 0,3 4-3 0,0-1 1 0,0 3-5 16,0 3 1-16,-1 2 0 0,0 0 0 15,1 4-3-15,4 1 1 0,-4 4 2 0,0 0 1 16,1 1 1-16,-3 3 1 0,-1 0-1 0,1 2 2 15,-3 1 0-15,-3 0 1 0,3 0 0 0,-5 0 0 16,3-1 3-16,-3 0-14 0,-3 1-17 0,1-1-17 16,-1-2-26-16,1-1-30 0,-5 1 10 15,3-2-160-15,-2 2-40 0,2-6-95 0,-1 1 30 16,3 1-133-16,0-5-411 0</inkml:trace>
  <inkml:trace contextRef="#ctx0" brushRef="#br0" timeOffset="69">8998 4731 1177 0,'1'0'251'0,"2"0"-20"0,-1 1-20 0,1 1-17 16,-1-1-18-16,-1 3-16 0,1-1-12 0,-1 0-16 16,1 2-8-16,-2 0-14 0,1 0-6 15,1 1-8-15,-2-1-6 0,0 4-9 0,0-2-7 0,0 0-8 16,0 1-6-16,0 2-6 0,0 4-6 15,0-3-6-15,0 1-3 0,0-1-3 0,0-1-5 16,0-3-3-16,0 2-4 0,0-3-1 0,0 1-2 16,0 0-5-16,0-2 1 0,0-1-1 0,0 1 6 15,0 1 4-15,1-3-4 0,0-2 0 16,-1-1-2-16,2 0-5 0,-1-1-1 0,1-2 1 0,1-3-1 16,-2-1-1-16,0-2-2 0,2-4 2 0,-1-2 2 15,-2-1 6-15,0 0 5 0,-2-1 4 16,1 1 6-16,-1 1 0 0,-2 1-1 0,-2 0-1 15,1 2-3-15,-3 1-2 0,-1 1-3 0,2 2-3 16,-2 3-4-16,0-1-1 0,2 2-4 0,0 3 0 16,-2 1-1-16,1 0-1 0,1 1-2 0,1 1 0 15,0 0-3-15,1 0 0 0,-1 2-2 0,1-2 1 16,0 1-8-16,1 1-3 0,0-1-2 16,0 2-3-16,1-2-4 0,0 2-2 0,2-2-1 0,1 0 0 15,0 3 0-15,1-5 3 0,3 1-3 16,2 0 2-16,4-2 0 0,4 0 0 0,1 0 0 15,2-2 3-15,-1-1-1 0,3 0 1 0,-2 2 4 16,3-1 1-16,1-1-3 0,-1 2 3 16,-1-3-4-16,1 1 4 0,0 0-3 0,-1-1 4 0,0 3-2 15,-1-1 4-15,0 1-3 0,-2-1 1 0,-3 2 2 16,-1 0 1-16,-2 0 1 0,1 0 2 16,-4 2 5-16,1-1 3 0,1 4 2 0,0-1 2 15,-3-1 5-15,0 0 0 0,0 2 3 0,-4-1-3 16,4 2 1-16,-4-2-2 0,1 1 0 0,-3 2-1 15,2 0-1-15,1-1-2 0,-3 5 0 0,2-1-1 16,-2 2-3-16,2-1-1 0,-2 0 2 0,0-2-4 16,1 4-1-16,1 1-4 0,1-1 0 15,-1 1-2-15,3-3 0 0,0 1-2 0,-1-3 0 16,1 1-2-16,2-2-5 0,0 1 4 0,2-3-5 0,0-1 2 16,-1-2-3-16,2-1 3 0,-2-2 1 15,0 0 0-15,2-2 2 0,3-1 0 0,-3-2 1 16,4-1 1-16,-2-3 2 0,-2 1 1 0,0-2 0 15,0 2 2-15,0-2 4 0,-2 0 10 0,0 1 6 16,-1-1 4-16,-2 4 4 0,0-1 4 0,-2 0 2 16,-1 1 4-16,-2 2 0 0,3-2 2 15,0 3-6-15,-3-1-4 0,0 2-4 0,0 0 0 16,0 1-5-16,-2 1-4 0,1 0-1 0,-2 0 1 0,1 1-6 16,-1 1-2-16,0 0-4 0,0 4 1 15,0-2-1-15,0 2-3 0,1 1 0 0,-1 5-4 16,0-1 1-16,1 1-4 0,-1-2-7 0,3 0-7 15,0-1-12-15,0 0-12 0,2-3-6 0,-1 0 0 16,1 1-7-16,4 0-1 0,1-1 2 0,0-1-2 16,1 1 2-16,0-3 5 0,1-3 7 0,-1 0 1 15,3-2 8-15,-1-2 4 0,0 1 1 16,0-2 7-16,-2 0 8 0,2-1 13 0,-1-1 6 16,-2-1 5-16,-2-1 9 0,0 3 1 0,-2-2 3 15,-3 0 2-15,0-2-1 0,-3 0-2 0,-3 0-1 16,-1 0-3-16,-1 1-1 0,-1 1-2 0,-1 0-1 15,-2 0 1-15,0 3-10 0,1-1-16 0,-1 0-54 16,0 1-43-16,2 0-64 0,-1 1 15 16,6 1-142-16,-2 2-103 0,4-1 30 0,-2 2-125 15,2-1 40-15,0-1-332 0</inkml:trace>
  <inkml:trace contextRef="#ctx0" brushRef="#br0" timeOffset="70">9709 4475 1426 0,'3'0'256'16,"0"0"-23"-16,0 6-24 0,2 2-21 0,-1 0-11 16,-1 5-16-16,0 3-12 0,-1 2-16 15,1 2-10-15,0 1-13 0,0 2-13 0,1-1-7 0,-1 0-9 16,0 2-7-16,1-2-8 0,-1 2-7 15,0-4-5-15,-1 2-4 0,-2-1-4 0,3-1-8 16,-1-3-2-16,1 1-3 0,-1-3-4 0,1-2-2 16,-2-2 1-16,1-1-1 0,-2-2 5 0,0 1 10 15,0-4-4-15,1-1-7 0,0-2-3 0,1-2-5 16,1 0-1-16,-3 0-4 0,3-2-3 16,-1-1 0-16,3 0-3 0,2-2-3 0,2-4-3 0,1 2-1 15,2-2-4-15,-1 1-4 0,-1 2-2 16,0 1 0-16,-2 0 0 0,0 1-1 0,-1 2 0 15,1 2 6-15,0 0-4 0,-3 0 0 0,2 2 1 16,1 4 3-16,0-2 2 0,-3 2 3 0,0-2 2 16,-2 2 2-16,-1 2 8 0,0-2 5 0,-2-2 5 15,0 1 1-15,0 3-3 0,-2-1 0 16,-3 4 0-16,0-2-3 0,-4 0 1 0,0 0-5 16,-1 0-5-16,0-1-11 0,-1-1-14 0,0 0-18 0,-1 0-18 15,2-3-22-15,0 0-70 0,-1 0 16 16,4-1-145-16,-1 0-46 0,3-2-138 0,2 1 34 15,0-2-67-15,2 0-421 0</inkml:trace>
  <inkml:trace contextRef="#ctx0" brushRef="#br0" timeOffset="71">9917 4993 1291 0,'10'-3'200'0,"1"-2"-20"0,0 1-7 15,0-4-13-15,0 1-16 0,1-2-14 16,0 2-11-16,0-3-11 0,-3-1-12 0,4-3-5 16,-2 1-9-16,1 0-6 0,0-2-5 0,-1-1 6 15,2 0 0-15,12-29 0 0,-16 35-1 0,-2-6 1 16,-2-2-6-16,3-1 0 0,0-1 0 0,-1 0-1 16,-2 2 0-16,1-4-3 0,-2 2 6 15,1 3-9-15,-3-1 1 0,-2 0 0 0,0 4-6 0,0 1-3 16,0 3-5-16,0 1-6 0,-2 0-4 0,-1 2-6 15,1 3-5-15,0 1-3 0,-1 3-3 16,-2 0-1-16,3 0-3 0,-4 2-1 0,-4 2 0 16,3 4-1-16,-1 3 0 0,-1-1-3 0,0 4-3 15,1 1-3-15,1 3 0 0,0-1 0 0,1 2-2 16,0 1-1-16,2 2 2 0,2-1-4 0,1 0 1 16,-1 0 1-16,2 0-4 0,0 1 3 0,2-1-3 15,1-2-1-15,-1 3-2 0,4-2 1 16,1-3-3-16,-1 1 1 0,2-1-1 0,1-2-3 15,0-2 4-15,0 0 3 0,1-2-6 0,1-2 2 0,0-1-1 16,0-2-3-16,3 0 4 0,-2-4-2 16,3 2-1-16,-4-4 0 0,1-2 3 0,1 0-3 15,-1 0 3-15,2-4 3 0,-2 0-1 0,-2 0-2 16,3 1 0-16,-2-4 3 0,-1 1-2 16,0-2 2-16,0 0 0 0,-3 3 2 0,2-4 1 0,-4 2 3 15,0 0 3-15,0 1 1 0,-3 1 6 16,1 2 2-16,-1 1 1 0,1 1 2 0,-3 0-3 15,0 0-3-15,0 0 0 0,0 2-2 0,0-1-2 16,-2 1-1-16,-1 1-2 0,0 0 2 16,-1 3-3-16,0-2-2 0,-2 6 0 0,1 1-4 0,-4 2 3 15,4-1-4-15,-2 4 3 0,1-2-5 0,2 0 1 16,-2 2-1-16,4-2-1 0,-1 1-6 16,3-1-3-16,-2-3-3 0,2 2-3 0,2-2-2 15,-2-1 2-15,3 0 2 0,-2-3-5 0,3 1 0 16,1-1 2-16,0 0-3 0,-1-3 4 0,2 1 0 15,-1-2 3-15,1 0 1 0,1 0 2 0,0 0 1 16,-1 0 2-16,4-2 2 0,1-1 0 0,-1-3 0 16,0 0 1-16,2 1 1 0,-2-4 2 0,-2 3 3 15,2 0 2-15,-2-1 2 0,0 2 4 0,-4 0 4 16,3 1 9-16,-5 1-1 0,3-1-2 0,-2 2-3 16,-1 0-2-16,0-1 0 0,1 1-5 15,-2 2-1-15,1-1-1 0,0 1 0 0,0 0-1 16,-1 1 1-16,-1 1-1 0,0 1 1 0,3 1-5 15,-3 0-5-15,0 0-8 0,0 1-6 0,0 1-2 16,0 0-3-16,0 0 0 0,1-1-2 0,0 2 0 16,-1-1 1-16,0-1 0 0,2-1 2 15,-2 2-2-15,1-1 6 0,1-3 2 0,-2 4 3 0,3-3 1 16,-2-1 5-16,0-1-3 0,2 2 4 16,-1-3 1-16,1 0 1 0,-1-3 8 0,3 2 7 15,-1-1 5-15,-2-1 3 0,1-1 1 0,0 2 3 16,0-3-1-16,0 1-2 0,0 0 2 0,-3 3-5 15,2-2 0-15,0 1-2 0,1 1-5 0,-2-1-1 16,1-1-6-16,0 3 4 0,1 0-4 0,-2-2-1 16,1 2 1-16,-1 0-2 0,1 0 3 0,0 2-4 15,0 1-6-15,1 0 0 0,0 0-4 16,-1 0 0-16,3 1 2 0,-2 0-3 0,-2-1 2 16,3-1 0-16,1 2-2 0,-3 0 2 0,2-1 1 0,0-2 1 15,-1 3 1-15,2-2 4 0,-3-2 3 16,4 0 3-16,-2 0-1 0,2-3 4 0,-4 0 3 15,4 0 6-15,1-2-1 0,1-1 3 0,0-3 11 16,-1 3 3-16,-4-1 4 0,1 3 3 0,-1-2 1 16,2 3-3-16,-2-2-2 0,0 3-4 0,-1-1-4 15,0 0-7-15,1 1-5 0,-2 2 0 16,1 0 1-16,-2 0-9 0,0 2-14 0,0 1-18 0,0 1-15 16,0-1-24-16,0 2-26 0,0-1-48 15,0 3 12-15,2 3-180 0,3 1 26 0,3 0-281 16,-1-1 45-16,3-3 43 0,4 1-436 0</inkml:trace>
  <inkml:trace contextRef="#ctx0" brushRef="#br0" timeOffset="72">11399 4574 1341 0,'2'-2'252'0,"3"0"-21"16,-2 0-21-16,0 1-16 0,0-1-12 0,-1 1-21 16,1 1-11-16,-2-2-11 0,2 2-5 0,-2-1-9 15,1-1-13-15,-2 1-9 0,0-1-9 0,0 0-9 16,0 2-11-16,0 0-5 0,-2 0-7 15,-1 0-7-15,1 2-5 0,-7 3-7 0,-3 1-3 16,-1 3-4-16,-2 0-2 0,0 3-7 0,0 0 0 16,1 2-3-16,-1-1-4 0,0 0-2 0,2 1-2 15,0 0-3-15,0-2-3 0,2 2-7 0,1-1-6 16,3 0-9-16,2-1-3 0,2-1-1 16,0-3 2-16,4 0 0 0,4 2 1 0,1-1-2 0,3 3-1 15,1-2 0-15,2 1 0 0,0 1 1 16,0 0 0-16,2 1 1 0,-2 0 2 0,1 3 4 15,-1-3-1-15,-2 1 0 0,1 2 0 0,-3-2 5 0,1 0 0 16,-1 1 8-16,1-3 7 0,-4-2 10 16,-1-1 15-16,2 0 13 0,-2-1 4 0,-3-4 1 15,1 2-5-15,-2-1-3 0,-2-3-1 0,-1 4-8 16,-5-1 1-16,0 0-8 0,-3-2-2 16,-3 0-2-16,-2 0 1 0,-1-1-10 0,-1 1-14 0,1-2-18 15,-2 1-20-15,0-2-21 0,0 0-26 0,1 0-57 16,1 3 11-16,1-2-121 0,3 1-39 15,1-2-86-15,1 1 30 0,4-1-147 0,-2 0 38 16,1 0-341-16</inkml:trace>
  <inkml:trace contextRef="#ctx0" brushRef="#br0" timeOffset="73">11567 4870 1241 0,'3'0'269'0,"-3"0"-22"0,0 1-21 0,0 1-20 16,0 1-27-16,0 0-16 0,-2 0-15 0,2 3-14 15,-2-2-17-15,-1 1-10 0,2 0-13 0,-2 5-8 16,-1 1-9-16,1 3-9 0,0-1-6 15,0-1-9-15,2 0-3 0,-2-1-7 0,3-1-6 0,0-2-4 16,-2 1-3-16,2-1-7 0,2-2-1 16,-2 2-2-16,3-3-7 0,1 4-4 0,2-2-8 15,-1-3-6-15,5 1-3 0,0-1-1 0,-3 1-2 16,2-5 4-16,0 0-1 0,0 0 5 0,1-5 1 16,0 1 3-16,-1 1 2 0,0-2 7 0,0-3 4 15,0 1 4-15,-2 0 4 0,-3-3 3 0,-1 3 3 16,1-1 0-16,-1-1-4 0,-3 2 0 0,0-2-2 15,0 0 4-15,-2-2-5 0,1 0-4 0,-5 1 0 16,1-3-2-16,1 2 1 0,-2 1-4 0,2 1-3 16,-3 3 0-16,3-2-6 0,-1-1-9 15,2 5-14-15,1-2-7 0,-1-1-6 0,0 2 4 16,1 1 1-16,2 2 6 0,0-1-2 0,3-1-3 16,0-1 2-16,1 0 1 0,4-3 4 0,3 1 1 15,-3-3 2-15,2 2 3 0,4-2 0 0,-1 1 3 16,-1-2 2-16,1 1 0 0,1-4 0 0,18-20 2 15,-13 9 6-15,0 2 3 0,-2-1 9 16,-2-1-2-16,0-4 3 0,0 3 8 0,-2-1 5 16,-9 13 7-16,2-4 5 0,-1-1 10 0,1-1 4 15,-2 1 5-15,2 2 4 0,-5 1-2 0,2-1 3 16,-2 2-3-16,1 4-4 0,-2 1-7 0,0 3-7 16,0 2-6-16,0-1-4 0,-3 5-4 15,0 1-2-15,0 1 1 0,0 3-6 0,-1 3 0 16,-2 3 0-16,0 4-1 0,-1 2-2 0,1 1 0 0,2 2-2 15,1 2 0-15,-2 3-3 0,4 1-1 16,0 1 0-16,1 2 0 0,0-1-2 0,0 0 0 16,2-1 0-16,1 1-1 0,9 29-3 0,-5-24 2 15,-4-20-16-15,12 31-13 0,-11-31-13 0,2 4-15 16,2 3-17-16,2-1-16 0,-3-3-23 0,2 1-27 16,2-2-38-16,-4-1 16 0,1-2-86 0,3-1-84 15,-1-2 28-15,0-2-205 0,0-2 35 16,0-3-405-16</inkml:trace>
  <inkml:trace contextRef="#ctx0" brushRef="#br0" timeOffset="74">12145 4835 1090 0,'-3'0'234'16,"0"-2"-21"-16,0 2-12 0,2-1-6 0,1 1-13 15,-3 0-12-15,3 0-17 0,0-2-13 0,-3 2-19 16,2 0-13-16,1-1-11 0,-3 1-7 15,3-2-9-15,0 1-12 0,0 1-5 0,-3 0-11 0,3-2-5 16,0 0-9-16,0 0-5 0,0 0-4 0,0 1-3 16,0-1-7-16,0 1-3 0,1-2-3 15,1 1 0-15,1-1-3 0,1 2-2 0,-1-1-1 16,-2 2-2-16,2-1 1 0,0 1-2 0,0 1-1 16,2 1 3-16,-2-1-1 0,0 2 2 0,-1 2-2 15,1-1 0-15,2 4 1 0,-1-1-4 0,-1 4 3 16,0-2-3-16,2 3-1 0,-2-3 2 0,1 3-2 15,0-1 1-15,-1 0-1 0,0-4-1 0,0 0-2 16,-2 0 1-16,1-3-3 0,-1 1-8 16,2 0-3-16,1-1-1 0,-1-3-2 0,-2 1-1 15,2-2-2-15,0 0 7 0,1 0-2 0,0 0 1 16,0 0 1-16,1-2 3 0,0 1 1 0,1-2 4 16,-1-1 7-16,3-1 10 0,-3 0 17 0,1-2 3 15,-1 3 5-15,-1-2 3 0,1 2-1 16,-2-1 1-16,-1 1-2 0,0-1 2 0,1 2-2 0,0-1 2 15,-2 1-2-15,1-3 1 0,0 3-5 16,-2 0-2-16,1-2-3 0,1 2-3 0,-2-1-3 16,1 1-4-16,1-2-1 0,-2 1-4 0,1 2-6 0,2-1-2 15,-3-3-5-15,3 3 2 0,-2-2-2 16,2 2-1-16,1 0-1 0,-1 1 0 0,2-2-2 16,0 3 2-16,-3-2-2 0,3 1-1 0,-2 2 0 15,1 0-1-15,0 2 2 0,0-1 1 16,2 1-1-16,-4-1 0 0,3 3 1 0,-2 0-7 0,-1-1-9 15,4 3-14-15,0 3-15 0,-3-4-23 16,1 1-54-16,0 0 11 0,-3 0-90 0,1-3-29 16,1 3-48-16,-3-3-197 0,0 0 36 0,0 1-429 15</inkml:trace>
  <inkml:trace contextRef="#ctx0" brushRef="#br0" timeOffset="75">12347 4609 1535 0,'0'-4'249'0,"0"0"-29"0,-2 0-29 16,1-1-23-16,1 1-18 0,0 1-34 0,0 1-34 16,0-1-50-16,0 0-6 0,0 2-157 15,1 1-39-15,1 0-42 0,1 0-110 0,1 1 22 0,2 3-126 16,0 2 14-16,-2 1-16 0</inkml:trace>
  <inkml:trace contextRef="#ctx0" brushRef="#br0" timeOffset="76">12451 4803 461 0,'3'6'371'0,"1"0"-27"16,-3-3-28-16,2 1-39 0,-2 0-32 0,1-3-18 15,-1-1-13-15,0 0-12 0,1 0-6 0,1 2-15 16,-3-2-12-16,1 0-15 0,1 0-15 0,-2 0-13 15,0 0-12-15,1 0-9 0,0 0-11 0,1-2-10 16,-2 2-13-16,0-1-10 0,3 1-8 0,-3 0-8 16,1 0-7-16,1 0-1 0,-2 0-5 15,1-2-4-15,3 2-1 0,-1 0-2 0,1 0-3 0,0 0 0 16,1 0-6-16,-1 0 1 0,1 0 0 16,1 0-3-16,-2 0-2 0,2 0-3 0,-2 0-3 15,2 2 0-15,-2-1 1 0,3 1-1 0,-4-1-2 16,1-1-1-16,0 2 0 0,-1-2 0 0,0 1 1 15,0-1 3-15,-1 2-5 0,1 0 4 0,0-2 1 16,0 0-5-16,1 1 11 0,-3-1-4 0,1 0 7 16,-1 0 3-16,1 2-1 0,0-2-1 15,0 0-6-15,-2 0-1 0,3-3-4 0,-2 1 2 0,2-1-2 16,0 0 2-16,0-2-3 0,3-2-5 16,0-3 2-16,3 2-2 0,-2-2 0 0,1 1 0 15,2 0-1-15,-3 3 0 0,0 0-4 0,0 0 1 16,-3 0-1-16,0 3-1 0,1 0-2 0,-1 1 4 15,-1 2-1-15,1 0 0 0,0 0 3 0,-1 2 1 16,-2-1-3-16,2 2 3 0,0 1 1 0,0-1-4 16,-2 0 4-16,2 2-2 0,0 0-15 15,-2-1-10-15,2 1-16 0,0 1-13 0,1 1-12 16,-1 0-16-16,1 2-12 0,-1-1-16 0,1-2-18 16,0 1-9-16,2-1 13 0,3 2-62 0,0-2-3 15,-2-3 2-15,2-1 8 0,-1-2 8 0,2 2 15 16,0-4 10-16,2 0 15 0,4-3-633 0</inkml:trace>
  <inkml:trace contextRef="#ctx0" brushRef="#br0" timeOffset="77">12979 4753 2557 0,'11'-9'156'0,"-2"-1"-6"0,-2 1-3 15,-2 4-4-15,1-3-11 0,-5 3-6 0,0 1-13 16,-1-1-9-16,-1 1-9 0,-3 3-8 16,-1 1-8-16,0-2-9 0,0 2-10 0,-1 0-5 0,-4 0-8 15,-1 2-7-15,1 2-4 0,0 0-5 16,-1 2 0-16,4-1-9 0,0 1-10 0,0 0-6 15,3-1-11-15,0 0-2 0,2 0-6 0,2 0-2 16,0-2 0-16,0 2 3 0,2-2-1 16,2 1 2-16,0-1 0 0,0-1 3 0,2 0-2 0,1 1 0 15,3 2 1-15,-1-1 1 0,0 0 2 16,-3-1 1-16,2 1-1 0,2 1 4 0,-2 3 4 16,-1-3-4-16,-1 3 3 0,1 3 1 0,-3 0 2 15,0 1 0-15,-2 0 2 0,-1 4 1 0,0 1 1 16,-1 0 3-16,-2 1 1 0,0-3 1 0,-1 3 2 15,-1-1 1-15,0-1 0 0,-1 1 0 0,-1-3-3 16,-1 1-5-16,-2-1-40 0,0-2-45 16,-1 0-69-16,0-1 15 0,-3-1-250 0,3 0 31 15,-1-2-170-15,-1-1 42 0,0-1-426 0</inkml:trace>
  <inkml:trace contextRef="#ctx0" brushRef="#br0" timeOffset="78">16722 4346 1180 0,'-4'-9'226'16,"0"2"-20"-16,-2 3-18 0,-1-2-6 0,2 1-16 0,-1 3-7 16,-1 1 0-16,-4 2-6 0,-3 3-5 15,-2 5-11-15,2 0-5 0,-24 21-15 0,17-7-6 16,2 1-10-16,2 0-8 0,-4-1-4 0,8 5-13 0,-2-1-5 16,0 0-8-16,13-14-7 0,-5 3-6 15,1 4 0-15,2-1-8 0,1 2-4 0,0-1-5 16,2 2-2-16,1-5-6 0,1 1-9 0,3-1-20 15,2 0-14-15,2-3-14 0,2-1-18 16,3 1-21-16,-1-5-29 0,3-1-38 0,1 0 14 16,3-3-86-16,-1-2-16 0,3 0-19 0,-1-3-100 15,2-3 31-15,-1 0-613 0</inkml:trace>
  <inkml:trace contextRef="#ctx0" brushRef="#br0" timeOffset="79">16864 4617 980 0,'3'-11'252'0,"-2"4"-23"0,-1 0-13 0,0 0-21 0,-1 3-12 16,-2 2-13-16,-1 2-13 0,1 0-11 16,-4 4-14-16,-1 1-10 0,1 3-14 0,-3 1-11 15,2 1-10-15,-1 1-11 0,-2 1-6 0,4 0-8 16,0 3-6-16,2-1-5 0,1-2-8 0,1 4 2 16,2-1-11-16,1-5-11 0,0 2-11 15,0-1-11-15,3 0-6 0,-2-1-6 0,3-2-8 16,-1-5-4-16,3 3-1 0,-2-3-5 0,2 0-1 15,-1 0-3-15,1-3 11 0,0 0-4 0,2 0 6 16,2-5 5-16,-2 2 7 0,1 0 5 0,-2-1 7 16,-3-1 8-16,3-3 6 0,0 0 8 15,-3 2 8-15,-1-2 4 0,1 0 2 0,-1 1 1 0,0 1 3 16,-3-1 0-16,3 1 3 0,-3-1-2 16,0 0-3-16,0 0-1 0,0-1-1 0,0 1-2 15,0 1-5-15,0-1-3 0,0-1-3 0,0 1-2 16,0 0-4-16,0-1-5 0,0 1 0 15,0 1-4-15,0 0-3 0,1 0 2 0,-1-2-8 0,1 1-1 16,1 4-1-16,1-3-2 0,0 3 0 0,-1-1 0 16,1 1 0-16,1 2 1 0,1 1-1 15,1 0 0-15,3 1 1 0,1 2 1 0,0 1 0 16,1 3 1-16,-1-2-3 0,0 2 0 0,-1 1 0 16,0-2 0-16,-1 0 3 0,2 0-3 15,-4 0 0-15,-1-3 1 0,1 0 0 0,-2 0 4 0,-1-1 3 16,2-1 0-16,-2-1 0 0,2 0 0 0,-3 0 0 15,1-3-2-15,0-2 1 0,0 2-2 16,1-2 4-16,-1 0 2 0,1-1 6 0,-3 1 5 16,2 1 4-16,0-2-2 0,-3 3-3 0,3-3-4 15,-3 4-2-15,3 1-2 0,-2-3-5 0,2 2 2 16,-3 2-1-16,1 0-1 0,1 0-1 0,-1 0 3 16,1 2-7-16,-2 0 3 0,1 0-1 15,2-1-4-15,-2 1 0 0,3 2-1 0,-2-1 0 16,2-1-7-16,-1 1-4 0,1 1-5 0,-1-1-2 15,1-1-1-15,1 1-3 0,0-2-4 0,-1-1-2 16,0 0-4-16,2 0 0 0,-2 0-6 0,2-1-1 16,-1-1 1-16,0-1-3 0,-1 2-8 0,0-2-16 15,0-2-17-15,2 1 7 0,-3 0-113 16,4 2-38-16,-3-1-21 0,0-1-84 0,0 0 25 16,-1 1-669-16</inkml:trace>
  <inkml:trace contextRef="#ctx0" brushRef="#br0" timeOffset="80">17338 4581 1210 0,'4'2'282'0,"0"2"-18"0,-1 1-24 0,0 2-20 16,2 5-20-16,-1 1-20 0,1 1-22 0,-1 0-15 15,-1 1-17-15,0 3-10 0,-2 0-11 0,-1 1-13 16,1-2-9-16,-1 0-11 0,2 3-4 0,-2-2-7 15,0 0-6-15,0 0-7 0,0-2-4 0,1-1-5 16,-1-3-5-16,0 1-2 0,0-4 1 0,0-2-1 16,0 0 6-16,0-3 6 0,0 0-4 15,0-2-1-15,2-2 0 0,-2 0 3 0,1-2-1 16,2-2 2-16,-3 0-1 0,1-8-1 0,-1 0-3 16,1-6-4-16,-1-3-4 0,0-7-3 0,2 1-4 15,-4-41-3-15,1 22-2 0,-3 3-4 0,4 3-1 16,5 0-4-16,-10 2 0 0,5 23 2 0,0-4-9 15,4-2-9-15,-4-1-10 0,0 3-10 16,0 3-4-16,1 1 3 0,1 3 0 0,2 5 3 0,-1-2 5 16,0 4 0-16,1 4 0 0,0-1 5 15,2 2-1-15,-2 2 3 0,0-1 1 0,3 5 3 16,-1 3 3-16,-3-1-1 0,1 1 1 0,-2 0 1 16,-1 3-3-16,-1 0-8 0,-1 2-6 0,-4 3-21 15,-2-3-17-15,0 1-23 0,-1-1-35 0,-1 1 11 16,1-2-117-16,2 1-35 0,-1-2-52 15,2 0-169-15,2-1 36 0,0-2-443 0</inkml:trace>
  <inkml:trace contextRef="#ctx0" brushRef="#br0" timeOffset="81">17581 4505 1360 0,'0'3'282'0,"1"3"-29"15,-1-2-29-15,0 1-23 0,0 1-22 0,0 2-21 0,3 1-14 16,-2 1-15-16,2 1-11 0,0 1-14 0,0-1-10 15,1 0-8-15,1-1-8 0,-2-1-9 16,1-3-7-16,1-2-5 0,-1 2-4 0,0-1-4 16,-1-2-5-16,2-2-3 0,1 1-7 0,-2 0-2 15,2-2-2-15,-2-2-4 0,3-3 1 0,3-1-1 16,-3-3 4-16,3 2 5 0,-2-2 11 0,-1-1 3 16,0 1 6-16,2 0 5 0,-5 3-2 15,3-1 3-15,-4 1-1 0,1 1-3 0,-2 0-4 16,0 0-7-16,0 2 2 0,-2 0-9 0,3 1-8 15,-2-2 0-15,0 4-6 0,1-2-10 0,-1 2-1 16,1 0-4-16,1 0-10 0,-1 0-17 0,-1 0-18 16,2 2-19-16,2 0-19 0,-3 0-23 15,1 1-27-15,2 2-33 0,-1 0 16 0,5 3-104 0,0 2-48 16,-1-2-27-16,2 2-117 0,1-1 29 16,-3-3-56-16,1 0-371 0</inkml:trace>
  <inkml:trace contextRef="#ctx0" brushRef="#br0" timeOffset="82">17972 4056 1572 0,'2'-15'298'16,"-2"3"-33"-16,0 4-7 0,0 4-24 15,0 2-22-15,0 2-19 0,0 2-16 0,0 0-24 16,0 5-15-16,0 4-10 0,0 8-12 0,0 1-16 0,1 4-7 15,6 37-10-15,0-22-5 0,2 2-8 16,-1-3-9-16,-2-2-3 0,0 2-15 0,3 1-24 16,1-4-21-16,1 4-21 0,-2-7-30 0,-6-16-27 0,2 2-63 15,1 3 13-15,1 2-108 0,0 0-28 16,0-4-65-16,-2-1 26 0,1-2-186 0,-2-3 38 16,2 2-340-16</inkml:trace>
  <inkml:trace contextRef="#ctx0" brushRef="#br0" timeOffset="83">18038 4618 1515 0,'-2'-4'232'16,"0"-1"-29"-16,2 2-23 0,0 0-23 0,0-1-12 16,0 2-18-16,3-1-12 0,4-4-13 15,-1 0-9-15,4 1-8 0,1-1-11 0,0 1-4 16,-1-2-12-16,4-1-3 0,0 2-3 0,-1-2-5 15,-1 0-3-15,1 2-1 0,-2-4-6 0,1 2-2 16,-1-1-4-16,0-1 3 0,-3-1-7 0,2-1-3 16,-1 0 11-16,-1 0 6 0,-2 1 4 15,-1-1 4-15,-2 4 7 0,1-1 1 0,-2 2-4 16,-1 1-2-16,-1 1-6 0,0 0-6 0,0 4-6 0,0 1-1 16,-3 1-4-16,-1 0-1 0,-4 3-1 15,-2 4 0-15,0 3-7 0,-1 0-3 0,-2 2-1 16,3 0-3-16,-1 3-1 0,1 0 0 0,2 1-5 15,-2 0 2-15,4 3-6 0,2-3-8 16,-2 1-9-16,4-2-7 0,0-1-9 0,2-1 0 0,0-4 1 16,2 2 1-16,-1-6-1 0,6 2 0 15,-1-1 0-15,1-4 1 0,5-1 3 0,1-1 0 16,0-1 6-16,-1-1 0 0,4 0 2 0,-2-2-2 16,1 1 2-16,-1-1 0 0,2 3 5 15,-2 1 0-15,1 0 2 0,2 1 1 0,-4 3 5 0,2 1-1 16,-5 2 1-16,3-1 2 0,-2 2 3 0,-1 1 0 15,-1-2 4-15,0 5 8 0,-2-2-2 16,-1 2 3-16,2-4 3 0,-4 2 3 0,0-3 0 16,1 0 2-16,-2 0 7 0,-2-1 7 0,2-3 13 0,-2 2 12 15,2-1 13-15,-3 0-6 0,0-2-6 16,0-1-7-16,0-1-7 0,0 0-7 0,0-1-3 16,0 0-7-16,-3-4 3 0,2-1-6 0,1-5-5 15,1-4-4-15,4-2-3 0,1-3 0 0,10-30-3 16,-2 19-10-16,-3 0-6 0,7 0-10 0,-2 4-8 15,-1 1-18-15,-1 0-21 0,-8 14-28 16,1-3-78-16,3 1 17 0,-3-1-153 0,1 2-115 16,1 1 35-16,-2-1-118 0,-3 4 32 0,0 0-404 15</inkml:trace>
  <inkml:trace contextRef="#ctx0" brushRef="#br0" timeOffset="84">19398 4196 1337 0,'2'0'286'0,"-1"0"-23"0,1 2-24 16,-1 2-18-16,5 5-16 0,-2 3-18 0,1 0-20 0,-2 6-16 15,1 0-11-15,1 4-19 0,-1 0-11 16,0 3-12-16,6 37-8 0,-6-26-6 0,-4-21-10 15,4 6-8-15,-2 3-6 0,-1 1-12 0,2 1-15 16,-3 2-21-16,1-4-20 0,-1 1-16 0,0-2-44 16,0 0-39-16,0-2 12 0,0-3-105 0,0-2-8 15,0-2-39-15,0-3-64 0,0-4-155 0,0-4 35 16,0-1-364-16</inkml:trace>
  <inkml:trace contextRef="#ctx0" brushRef="#br0" timeOffset="85">19449 4399 1518 0,'-4'-17'266'0,"0"3"-24"15,1-3-17-15,0 1-15 0,-1-1-21 16,-1 2-21-16,1-3-16 0,1-1-16 0,-2 1-16 16,2-1-13-16,2 1-10 0,1-1-12 0,0 0-10 0,0 0-9 15,1-1-6-15,2 1-8 0,2-1-6 16,-2 2 0-16,4 1-10 0,-1 1-6 0,1 1-3 15,1 4-6-15,1 1-4 0,1 2-2 0,1 3-2 16,-1 2-1-16,1 3 0 0,4 3 1 16,-2 3-1-16,1 1 0 0,-1 3-1 0,-3 1 2 0,2 2-2 15,-3 1 2-15,-1 2 0 0,0 0-1 16,-2 2 3-16,-2 0-2 0,-1 1 3 0,0 0 0 16,-3-1-1-16,0 0 1 0,-3 0 3 0,0-4-8 0,-1 3-3 15,-2 0-9-15,-1-3-26 16,2 1-17-16,-2-1-20 0,0-1-26 0,0-2-32 0,1 2 11 15,2-6-115-15,0 0-33 0,-2-3-69 0,5 2 25 16,-2-3-194-16,1-1 41 0,2-1-315 16</inkml:trace>
  <inkml:trace contextRef="#ctx0" brushRef="#br0" timeOffset="86">19939 4154 1306 0,'3'2'231'0,"-3"1"-13"0,0 0-27 16,0 0-17-16,0 2-17 0,0-1-16 0,0 4-11 0,0-4-15 15,0 2-12-15,0 2-7 0,-3-1-9 0,3 0-10 16,0 0-7-16,0-1-7 0,-3 1-5 16,2 0-6-16,1-1-3 0,0 0-4 0,-1-1-8 15,1 1 3-15,0-2 3 0,0 1 13 0,0-2 11 16,0-1 5-16,0-2-9 0,0 0-6 0,0-2-8 16,1-1-2-16,3-4 0 0,0-3 0 0,-1-2 1 15,1-5-2-15,-2 1 1 0,1-3 5 0,-3 1 15 16,0 3-1-16,0-2 3 0,0 2 2 15,-2 0-7-15,-1 2-5 0,-1-1-7 0,-3 3-7 16,0 2-6-16,-3 1-2 0,0 4-8 0,-5 1-2 16,1 3 0-16,-3 4-4 0,1-1-2 0,1 2-6 15,0-1-3-15,1 4-7 0,1-2-5 0,1 1-4 16,3 0-10-16,2 0-12 0,1 1-23 16,1-1-1-16,3-1 0 0,2 1 5 0,2-2 6 15,5 3-1-15,0-3 3 0,1 0 3 0,2 1 4 0,4-3 5 16,3-1-1-16,3 0 6 0,2-2 0 15,0 0 2-15,0-2 1 0,1 0 2 0,1 0 2 16,0 1 2-16,-3-3 0 0,3 2 0 0,-3 2 3 16,-1 0-1-16,1 0-2 0,-4 0 0 0,-3 0 2 15,-3 0 6-15,0 0-6 0,-1 0 4 0,-4 2 1 16,2 2 7-16,-4-3-1 0,1 2-1 0,-3 2 2 16,1-1 0-16,-1 7 2 0,-2-1-3 15,0 2 0-15,-2 1 5 0,1 2-5 0,-2 0 3 16,0 2-2-16,0 1 1 0,2-3-2 0,-2 1-1 15,1 1-2-15,0 2-2 0,2-6-3 0,0 1-6 16,2 1-6-16,0-2-5 0,1-2-2 0,0-1 1 16,0 0 4-16,-1-4-2 0,3-1 3 0,-1-1 3 15,0-2 0-15,3-1 2 0,-1-1 3 0,1 0-1 16,1-3 3-16,5-5 0 0,-2 2 2 0,0-3 4 16,3 0 5-16,-2-1 5 0,0-3 12 15,-2 0 6-15,0 2 4 0,0-2 7 0,-3 2 9 16,1-1 1-16,-3 4 5 0,-1-1 2 0,-1 3-2 15,-1 1-4-15,1 1-5 0,0 0-8 16,0 1-6-16,-3 1-4 0,0 1-3 0,0 1 2 0,0 3-3 16,0 0-4-16,-2 1-2 0,-1-1-2 0,2 3-4 15,-1-1-4-15,1 2-5 0,-3 4-6 16,4 1-12-16,-3-1-10 0,3 1-5 0,0-3-11 0,3 0-1 16,1 0-2-16,-1 3 0 0,3-4 1 0,-1 0-3 15,4-1-6-15,-1-3 1 0,2-2 0 16,-2-1 2-16,1-1 1 0,6 0 9 0,-3-3 1 15,0-1 3-15,2-1 2 0,2-2 5 0,-2 0 7 16,1 0-2-16,-1-4 7 0,-2 0 2 0,1 1 7 16,0-2 2-16,0 1-1 0,-3 0 4 0,0 1 1 15,1-2 2-15,-3 3 2 0,-1-1 7 0,0 0 7 16,0 0 4-16,-1 2-1 0,-2 1 2 0,0-1 3 16,-1 2 3-16,0 1-1 0,-3 1 5 15,4-2 0-15,-4 1-5 0,0 2-1 0,0-1-2 16,0 1-2-16,0-1-2 0,0 0-2 15,0 1-2-15,-4 0-1 0,3 0-2 0,-2 0-2 0,1-1 2 16,-2 0-2-16,1 1-4 0,0 0 5 0,-1 0-3 16,-1 2-2-16,2-1 0 0,-1 0 1 15,1 1-1-15,-1-2 1 0,1 2-3 0,-3-1 0 0,3 2 2 16,-2-1-2-16,1 1 0 0,-1-2-1 16,0 2 0-16,0-1 2 0,1 1-3 0,1 0-1 15,-3 0-1-15,1 0-2 0,1 0-5 0,0 0 3 16,-2 0-2-16,2 0-2 0,-3 1-1 15,1-1 1-15,1 2-1 0,-1-1-2 0,-4 2 4 0,-1 1 0 16,1 1-3-16,0-2 1 0,-1 2-2 0,1-2 0 16,2 1 1-16,-2 0 1 0,4-3 0 15,1 2 0-15,0-2 0 0,1 1-2 0,1 0-3 0,-2-1 3 16,1 1-1-16,1-2-3 0,0 0 1 16,0 2-10-16,2-2-7 0,-2 0-2 0,2 1 0 15,-1-1 4-15,2 0 0 0,0 3 5 0,0-3 3 16,0 0 2-16,2 1-1 0,-1-1 4 0,3 0 1 15,-1 2 1-15,3-1 3 0,-2-1-1 0,1 1 2 16,1 1 3-16,0-2-1 0,-2 2 0 16,3-1 0-16,3 1 1 0,-3 0 1 0,1 1 0 15,-2-1 2-15,2 0 0 0,-2 1 0 0,-2-2-1 16,-1-1-2-16,1 2 0 0,-1-1 0 0,0 1 2 16,-2-1-2-16,1-1 2 0,2 2 1 0,-3-1 8 15,-1 1-5-15,1 0 4 0,2 2 0 16,-3-2 0-16,0-1 8 0,2 0-2 0,-2-1 5 15,1 2 2-15,-1-2-2 0,0 1 5 0,0-1-1 16,0 0-2-16,2 0 0 0,-1 2 0 0,-1-2-6 16,0 0-10-16,0 0-13 0,0 2-19 0,0-2-28 15,0 0 8-15,1 0-149 0,1 0-25 16,-1 0-99-16,-1 0 26 0,2 0-595 0</inkml:trace>
  <inkml:trace contextRef="#ctx0" brushRef="#br0" timeOffset="87">20946 4083 1337 0,'2'-3'256'16,"-1"0"-26"-16,1-2-24 0,-2 1-21 0,0 1-15 16,0 0-15-16,0 1-19 0,0-1-13 0,0 2-15 15,-3 1-13-15,1-2-7 0,-3 2-8 16,0 0-8-16,0 0-6 0,-5 3-8 0,0-1-6 15,0 2-2-15,-2 1-9 0,2 1-2 0,-2-1-5 0,1 1-2 16,3 0-7-16,-2 2-3 0,3-2-2 16,2-2-4-16,0 2-5 0,0-2-3 0,2 1-4 15,1 0-8-15,-2-2-6 0,3 1-10 0,1-1-2 16,-2 0 3-16,2-2-2 0,0 3 1 16,0-2-1-16,0-1 4 0,2 1 1 0,-1-2 3 15,3 2 0-15,-1-2 1 0,1 0 2 0,2 0-1 16,3-5 0-16,2 1 3 0,-1 0-1 0,3 1-1 15,0-3-1-15,-1 1 3 0,0 2 2 0,-2 0 3 16,0 1 3-16,1 2 1 0,0 0 4 0,-1 2 0 16,1 1 4-16,-1 3 3 0,3 3 2 0,-5 1-3 15,1 3 3-15,-1 2-1 0,0 0-2 0,0 4 4 16,-3 2 6-16,-1 1 7 0,-1 2 5 16,0 2 6-16,-3 0 3 0,-1 0-2 0,-2 0 8 15,0 1 0-15,0-3 2 0,-2 0 4 0,0 0 3 16,0-2 3-16,-4-2 2 0,2 0-1 0,0-2-3 15,0-3-3-15,-4-1-6 0,3-3-2 0,-1 2-5 16,-2-6-4-16,1-2-8 0,3-2-2 16,0-3-6-16,-3-2-5 0,2-4-4 0,1-1-6 15,-2-6-6-15,4-1-6 0,2-3-7 0,3 0-6 16,1-4 0-16,4-1-4 0,1-1-12 0,10-29-7 16,-1 23-22-16,-2 0-15 0,-7 17-19 0,2-2-28 15,3-2-38-15,1-1 17 0,0 3-89 0,2-1-26 16,-2 2-59-16,2 1 26 0,-2-2-193 0,4 3-427 15</inkml:trace>
  <inkml:trace contextRef="#ctx0" brushRef="#br0" timeOffset="88">21248 4221 1560 0,'0'0'262'0,"2"0"-29"0,-2-1-19 16,1-2-16-16,-1-2-9 0,2 0-15 16,-2 0-18-16,1-5-7 0,-1 0-10 0,0-4-3 15,-3 0-7-15,2-1-3 0,-5-2-9 0,3 4-10 16,0 3-10-16,-3-2-11 0,-3 1-9 16,2 1-8-16,-3 3-4 0,-1 1-9 0,0 2-6 0,1 1-4 15,0 1-6-15,0 2-3 0,3 0-9 0,-1 2-5 16,-1 1-5-16,-1 1-1 0,2 0-3 15,0 1-3-15,1-1-4 0,2 0-11 0,1 2-14 16,3-2 1-16,-1-1 0 0,2 2-2 0,0-2-1 16,3 0-4-16,1-2 4 0,-1 1-1 0,4 0 4 15,4-1 2-15,2-1-3 0,4 0 1 0,-3-3 2 16,3 1 2-16,0-2-1 0,-2 3-1 0,2-1 0 16,1 2 2-16,-4-1 2 0,3 1-2 15,-3 0 4-15,0 0-2 0,-4 1 1 0,0 2 3 16,4 3 3-16,-4 0-3 0,1 2 3 0,-1 0 2 15,-2 2 2-15,-1 2 1 0,-1-1 2 0,1 2-2 16,-3 4 2-16,2-3-2 0,-5-1-1 0,2 2-5 16,-3 0-13-16,0-3-14 0,1 3-51 15,1 1-27-15,-1-1 12 0,1-2-111 0,1 1-25 0,-1-1-28 16,5 1-85-16,-3-3-128 0,2 0 36 0,3-4-396 16</inkml:trace>
  <inkml:trace contextRef="#ctx0" brushRef="#br0" timeOffset="89">21664 4188 1413 0,'-4'0'280'0,"0"0"-16"0,-5 1-15 16,-1 2-17-16,-2 3-19 0,-1 0-22 0,1 1-23 15,0-1-16-15,1 1-18 0,0 3-14 0,1-2-15 16,1 1-10-16,1 2-11 0,1-2-12 0,1-1-14 15,2 0-24-15,1-1-15 0,0 0-8 0,3-2-9 16,0-1-7-16,3-1-5 0,0-1-8 16,1-2 2-16,4-3-3 0,2 0 1 0,3-2 2 15,-1-2 1-15,0 1-2 0,1-2 4 0,1 0 6 16,-3-2 10-16,1-1 9 0,0 2 26 0,-2-1 9 16,-3 0 9-16,1 2 3 0,-1 3 1 0,0 0-3 15,-2 2-3-15,-3 1-3 0,1 0-7 0,0 0-4 16,0 0-6-16,-2 2-1 0,2 0-6 0,-3 2-3 15,0 2-2-15,0-2-3 0,0 3-3 16,0 0-12-16,0 2-33 0,3 6-38 0,1 0-48 16,2 4 10-16,4-3-274 0,21 21 30 0,-5-18-181 15,-15-12 40-15,3 2 39 0,31 7-372 0</inkml:trace>
  <inkml:trace contextRef="#ctx0" brushRef="#br0" timeOffset="90">21799 4196 1400 0,'-3'0'271'0,"3"0"-35"16,0 0-23-16,-3 0-17 0,3 0-12 0,0 0-15 15,0 2-14-15,3 0-16 0,0 1-11 0,0 0-16 16,2 3-11-16,1 3-11 0,2 0-10 0,-1 0-4 15,-1 0-11-15,1-1-5 0,-3 1-4 16,3 2-7-16,0-1-5 0,-1 0-4 0,-2-2-3 16,2 0-1-16,-3-2-6 0,2 0 0 0,-2 0 1 15,0-3-5-15,-2 2 4 0,2-3 6 0,-2 2 9 16,2-1-2-16,-1-3-5 0,-2 0-4 0,1-1-4 16,-1-1-3-16,0-2-4 0,3-1-1 15,-2-1-3-15,1-6-2 0,1-1-3 0,-2-2-1 0,6 1-2 16,-4-1-2-16,1-1-3 0,0 1 0 15,0 0-2-15,1 1 6 0,-1 0 1 0,0 2-4 16,-3 1 4-16,2 4 0 0,-3-2 1 0,3 3 0 0,-2 1-3 16,-1-1-6-16,2 3-3 0,-2 0-2 15,1 0 0-15,-1 1 2 0,2 2-2 0,-1 0-1 16,0 2 2-16,2-1 1 0,-1 4 1 0,1 0 0 16,1 5-1-16,1 4 1 0,2 0-1 15,0 1 2-15,-2 2 0 0,2-3 0 0,-2-1 0 0,-1 0 1 16,1-2-1-16,0 2 2 0,0-1-7 15,-1-1-31-15,-1-3-19 0,-1 1-17 0,2-3-17 16,-2 0-29-16,-1 0-40 0,-1-1 16 0,2-3-121 16,-1 4-36-16,-1-3-152 0,0 3 32 0,0-5-58 15,0 1-385-15</inkml:trace>
  <inkml:trace contextRef="#ctx0" brushRef="#br0" timeOffset="91">22067 4244 1366 0,'0'-7'257'0,"0"2"-27"0,3 0-28 0,-2 1-23 16,1-2-19-16,-2 1-16 0,1 2-14 0,2 1-9 16,1 1-7-16,-1 1-11 0,1 0-5 15,-1 1-10-15,0 3-8 0,5 5-7 0,-2 0-6 16,0 1-6-16,1 2-7 0,1 2-6 0,-1-1-3 0,0 0-6 16,-1 2-1-16,1-3-4 0,-2 1-4 15,-1 2-20-15,2-5-33 0,-2 2-32 0,-1-3-50 16,0 0 11-16,-1-2-134 0,0 0-60 0,1 1-197 15,0-3 36-15,-2 0-421 0</inkml:trace>
  <inkml:trace contextRef="#ctx0" brushRef="#br0" timeOffset="92">22296 4230 1508 0,'3'-1'273'16,"-3"-1"-36"-16,3 0-32 0,-2 1-27 0,1 1-23 16,-1 0-17-16,-1 0-13 0,3 0-14 15,-2 0-8-15,3 3-11 0,-2 0-7 0,-1 1-12 16,3-1-6-16,-2 2-7 0,2 4-4 0,-1 0-7 15,1 2-7-15,2 0-1 0,-2-4-7 0,0 1-2 16,-1 1-3-16,0-5-4 0,0 3-3 0,-1-2-1 16,1 0-2-16,-1-2-1 0,-1 0 1 0,2 1 5 15,-2-1-2-15,1-1 0 0,-1 0-7 16,-1 0 3-16,4-2-3 0,-4 0-3 0,3-2 4 0,-2-2-2 16,1 2 2-16,-1-3-3 0,5-1 0 15,-2-6-4-15,2 1-1 0,-2 0 0 0,4 1 1 16,-2-2-2-16,-2 1 3 0,2-1 1 0,-3 5 1 15,1-4 2-15,0 5 1 0,-3-1-3 0,2 2-3 16,-3 2-4-16,3 0 0 0,-2 1 1 16,1 1-2-16,-1 1 1 0,1 0 0 0,-1 0 1 0,-1 1-3 15,0 2-7-15,3 1-28 0,-2 1-17 16,-1 0-18-16,0 1-29 0,2 1-38 0,-1 4 12 16,1 0-110-16,-1 4-29 0,2 0-104 0,1 0 30 15,-3-3-133-15,2 1-400 0</inkml:trace>
  <inkml:trace contextRef="#ctx0" brushRef="#br0" timeOffset="93">22562 4244 1205 0,'1'-3'203'0,"0"1"-23"15,1 0-17-15,-1 2-17 0,1 0-15 0,-1 0-12 16,0 0-12-16,1 0-6 0,-1 4-8 16,1-1-9-16,-1 1-8 0,1 1-7 0,0 2-11 0,1 2-3 15,0 0-8-15,-1-1-4 0,1-1-3 0,0-1-4 16,-1 1-3-16,-1-3-2 0,2-1 2 15,-2 1 2-15,1-3-3 0,-1 1 1 0,2 0-3 16,-2-2 3-16,2-2-5 0,0 0 4 0,0-1 1 16,2 0 7-16,2-2 14 0,-1-3 4 0,0 0 9 15,0 2 9-15,0-1 3 0,-3 2-2 0,1 0-4 16,-1 2-6-16,0-2-5 0,0 1-7 0,0 2-9 16,-2 1-7-16,1 1-6 0,0-2-3 15,-2 2-3-15,2 0-4 0,-2 0-15 0,1 0-15 16,-1 2-14-16,3 1-19 0,-2 1-22 0,-1 0-23 15,2 0 8-15,-1 1-137 0,0 1-42 0,2 0-44 16,-1 0-179-16,-1-1 34 0,2 2-493 0</inkml:trace>
  <inkml:trace contextRef="#ctx0" brushRef="#br0" timeOffset="94">22798 4191 1320 0,'0'0'198'0,"0"1"-26"16,-2 1-17-16,2 4-17 0,0-2-18 0,0 1-16 15,-1 0-50-15,1 2-4 0,-2-1-135 0,2 2-45 16,0-1-63-16,0 1 15 0,3 4-248 0,-1-1 18 16,-1-2 8-16</inkml:trace>
  <inkml:trace contextRef="#ctx0" brushRef="#br0" timeOffset="95">22814 4068 322 0,'0'-19'400'0,"0"2"-67"16,0-1-44-16,0 1-36 0,0 2-25 0,0 4-26 16,0-1-28-16,-1 3-20 0,1 1-23 15,0 2-25-15,0 0-39 0,0 0-42 0,0 3-31 16,0 2 0-16,1-1-91 0,-1 2-36 0,2 0-21 15,-2 0-45-15,3 2-118 0,-3 2 21 0,0 8-137 16,1 0 26-16,-1 2-9 0</inkml:trace>
  <inkml:trace contextRef="#ctx0" brushRef="#br0" timeOffset="96">22822 4269 448 0,'1'4'299'15,"2"-2"-31"-15,0-1-23 0,0 1-21 0,2-2-12 16,-2 0-15-16,1 0-7 0,0 0-13 0,-1-2 3 16,1-1-13-16,-1 1-15 0,1 0-11 0,-1 1-13 15,3-1-8-15,-2 1-11 0,-1 0-9 0,-2-1-10 16,3 0-9-16,-2-2-6 0,-1 2-5 16,2 1-7-16,0 1-10 0,-2-2-4 0,1 2-3 15,-1 0-9-15,2 0 0 0,-1 0-3 0,-2 0-5 0,3 0-1 16,0 2-3-16,0-1-2 0,0-1-1 15,0 2-3-15,0 2 0 0,1-2-2 0,-3 2-3 16,5-1-1-16,-1 4-1 0,-1 0 0 0,2-3-2 16,-2 2-2-16,-1 0 1 0,0-1-5 15,2 1-1-15,0 2-1 0,-1 1-1 0,0-1-2 0,-1 1-2 16,1-4-1-16,-1 1 2 0,0-3-6 0,-2 0 2 16,3 1 2-16,-1-3 1 0,0 1 1 15,1-2-1-15,-1 0 2 0,3 0-1 0,1-6 1 16,2 2 0-16,3-3 0 0,-2 0 0 0,2 0 2 15,0-3 0-15,1 0 0 0,-1 0-1 0,-1-1-1 16,2 1 2-16,-1 2-3 0,-2-1 1 0,1 2-1 16,-2-1 1-16,-2 2-1 0,-3 2-2 0,3-1 1 15,-3 1-2-15,-1 3 5 0,0 1 0 16,0 0 3-16,-2 0-2 0,1 1 0 0,-1 1 1 16,1 2-1-16,-1 0 0 0,0-1 1 0,1 2-2 15,-1 0 1-15,2 1 0 0,-2-1 3 0,2 1-4 16,-2 1 0-16,2-3 1 0,0 1-2 0,0 0-4 15,0 0-6-15,0-2-5 0,2 2-3 0,5-2-1 16,-2 0-2-16,1-3 2 0,3 0 2 0,1-3-1 16,1 0 4-16,-1-3 0 0,1 0 3 0,0-2 1 15,0-2 3-15,1-1 11 0,-2-3 10 16,2 2 7-16,-3-1 10 0,-2-2 7 0,-1 1 12 16,0-1 10-16,-5 1 7 0,0 1 0 0,-1 2 3 15,0 2-5-15,-3-2-6 0,0 5-6 0,0 0-3 16,-3 0-6-16,2 2-8 0,-2 0-7 0,0 2-3 15,-1 0-3-15,0 2-3 0,-1 0-2 0,2 2-6 16,-2 2-1-16,-1 5-1 0,2 3-3 16,0 3 1-16,1 4-7 0,-1-3-3 0,1 4-4 15,0 3-2-15,-1 2 3 0,1-1 2 0,2 1-1 0,-2 1-1 16,0 3 1-16,0-4 0 0,1 3 3 16,-1-4 1-16,-2-1 0 0,1 1-1 0,-1-5 3 15,-1 0 1-15,-1-3 1 0,1 1 0 0,-5-2 1 16,1-1-13-16,-4-3-17 0,-1 2-30 0,-4-6-37 15,0 1-60-15,-2-3 15 0,-3-2-244 0,3 0 31 16,-34-6-193-16,41 1 46 0,-36-14 38 16,16 0-423-16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E2E65-20A6-421E-9B42-B59331AE141A}"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4E3B0-23D3-4FFE-A4FD-4CC9E3EDF307}" type="slidenum">
              <a:rPr lang="en-US" smtClean="0"/>
              <a:t>‹#›</a:t>
            </a:fld>
            <a:endParaRPr lang="en-US"/>
          </a:p>
        </p:txBody>
      </p:sp>
    </p:spTree>
    <p:extLst>
      <p:ext uri="{BB962C8B-B14F-4D97-AF65-F5344CB8AC3E}">
        <p14:creationId xmlns:p14="http://schemas.microsoft.com/office/powerpoint/2010/main" val="21535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49AA8-18ED-420C-971F-E2BF3F06A708}"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6DA9F-72BB-4A6D-A1CE-97547B82A786}" type="slidenum">
              <a:rPr lang="en-US" smtClean="0"/>
              <a:t>‹#›</a:t>
            </a:fld>
            <a:endParaRPr lang="en-US"/>
          </a:p>
        </p:txBody>
      </p:sp>
    </p:spTree>
    <p:extLst>
      <p:ext uri="{BB962C8B-B14F-4D97-AF65-F5344CB8AC3E}">
        <p14:creationId xmlns:p14="http://schemas.microsoft.com/office/powerpoint/2010/main" val="2051910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49AA8-18ED-420C-971F-E2BF3F06A708}"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6DA9F-72BB-4A6D-A1CE-97547B82A786}" type="slidenum">
              <a:rPr lang="en-US" smtClean="0"/>
              <a:t>‹#›</a:t>
            </a:fld>
            <a:endParaRPr lang="en-US"/>
          </a:p>
        </p:txBody>
      </p:sp>
    </p:spTree>
    <p:extLst>
      <p:ext uri="{BB962C8B-B14F-4D97-AF65-F5344CB8AC3E}">
        <p14:creationId xmlns:p14="http://schemas.microsoft.com/office/powerpoint/2010/main" val="348942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49AA8-18ED-420C-971F-E2BF3F06A708}"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6DA9F-72BB-4A6D-A1CE-97547B82A786}" type="slidenum">
              <a:rPr lang="en-US" smtClean="0"/>
              <a:t>‹#›</a:t>
            </a:fld>
            <a:endParaRPr lang="en-US"/>
          </a:p>
        </p:txBody>
      </p:sp>
    </p:spTree>
    <p:extLst>
      <p:ext uri="{BB962C8B-B14F-4D97-AF65-F5344CB8AC3E}">
        <p14:creationId xmlns:p14="http://schemas.microsoft.com/office/powerpoint/2010/main" val="54749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49AA8-18ED-420C-971F-E2BF3F06A708}"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6DA9F-72BB-4A6D-A1CE-97547B82A786}" type="slidenum">
              <a:rPr lang="en-US" smtClean="0"/>
              <a:t>‹#›</a:t>
            </a:fld>
            <a:endParaRPr lang="en-US"/>
          </a:p>
        </p:txBody>
      </p:sp>
    </p:spTree>
    <p:extLst>
      <p:ext uri="{BB962C8B-B14F-4D97-AF65-F5344CB8AC3E}">
        <p14:creationId xmlns:p14="http://schemas.microsoft.com/office/powerpoint/2010/main" val="121362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049AA8-18ED-420C-971F-E2BF3F06A708}"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6DA9F-72BB-4A6D-A1CE-97547B82A786}" type="slidenum">
              <a:rPr lang="en-US" smtClean="0"/>
              <a:t>‹#›</a:t>
            </a:fld>
            <a:endParaRPr lang="en-US"/>
          </a:p>
        </p:txBody>
      </p:sp>
    </p:spTree>
    <p:extLst>
      <p:ext uri="{BB962C8B-B14F-4D97-AF65-F5344CB8AC3E}">
        <p14:creationId xmlns:p14="http://schemas.microsoft.com/office/powerpoint/2010/main" val="37219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49AA8-18ED-420C-971F-E2BF3F06A708}"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6DA9F-72BB-4A6D-A1CE-97547B82A786}" type="slidenum">
              <a:rPr lang="en-US" smtClean="0"/>
              <a:t>‹#›</a:t>
            </a:fld>
            <a:endParaRPr lang="en-US"/>
          </a:p>
        </p:txBody>
      </p:sp>
    </p:spTree>
    <p:extLst>
      <p:ext uri="{BB962C8B-B14F-4D97-AF65-F5344CB8AC3E}">
        <p14:creationId xmlns:p14="http://schemas.microsoft.com/office/powerpoint/2010/main" val="29905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49AA8-18ED-420C-971F-E2BF3F06A708}"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B6DA9F-72BB-4A6D-A1CE-97547B82A786}" type="slidenum">
              <a:rPr lang="en-US" smtClean="0"/>
              <a:t>‹#›</a:t>
            </a:fld>
            <a:endParaRPr lang="en-US"/>
          </a:p>
        </p:txBody>
      </p:sp>
    </p:spTree>
    <p:extLst>
      <p:ext uri="{BB962C8B-B14F-4D97-AF65-F5344CB8AC3E}">
        <p14:creationId xmlns:p14="http://schemas.microsoft.com/office/powerpoint/2010/main" val="17627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49AA8-18ED-420C-971F-E2BF3F06A708}"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B6DA9F-72BB-4A6D-A1CE-97547B82A786}" type="slidenum">
              <a:rPr lang="en-US" smtClean="0"/>
              <a:t>‹#›</a:t>
            </a:fld>
            <a:endParaRPr lang="en-US"/>
          </a:p>
        </p:txBody>
      </p:sp>
    </p:spTree>
    <p:extLst>
      <p:ext uri="{BB962C8B-B14F-4D97-AF65-F5344CB8AC3E}">
        <p14:creationId xmlns:p14="http://schemas.microsoft.com/office/powerpoint/2010/main" val="2237779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49AA8-18ED-420C-971F-E2BF3F06A708}"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B6DA9F-72BB-4A6D-A1CE-97547B82A786}" type="slidenum">
              <a:rPr lang="en-US" smtClean="0"/>
              <a:t>‹#›</a:t>
            </a:fld>
            <a:endParaRPr lang="en-US"/>
          </a:p>
        </p:txBody>
      </p:sp>
    </p:spTree>
    <p:extLst>
      <p:ext uri="{BB962C8B-B14F-4D97-AF65-F5344CB8AC3E}">
        <p14:creationId xmlns:p14="http://schemas.microsoft.com/office/powerpoint/2010/main" val="37294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049AA8-18ED-420C-971F-E2BF3F06A708}"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6DA9F-72BB-4A6D-A1CE-97547B82A786}" type="slidenum">
              <a:rPr lang="en-US" smtClean="0"/>
              <a:t>‹#›</a:t>
            </a:fld>
            <a:endParaRPr lang="en-US"/>
          </a:p>
        </p:txBody>
      </p:sp>
    </p:spTree>
    <p:extLst>
      <p:ext uri="{BB962C8B-B14F-4D97-AF65-F5344CB8AC3E}">
        <p14:creationId xmlns:p14="http://schemas.microsoft.com/office/powerpoint/2010/main" val="272534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049AA8-18ED-420C-971F-E2BF3F06A708}"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6DA9F-72BB-4A6D-A1CE-97547B82A786}" type="slidenum">
              <a:rPr lang="en-US" smtClean="0"/>
              <a:t>‹#›</a:t>
            </a:fld>
            <a:endParaRPr lang="en-US"/>
          </a:p>
        </p:txBody>
      </p:sp>
    </p:spTree>
    <p:extLst>
      <p:ext uri="{BB962C8B-B14F-4D97-AF65-F5344CB8AC3E}">
        <p14:creationId xmlns:p14="http://schemas.microsoft.com/office/powerpoint/2010/main" val="245892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49AA8-18ED-420C-971F-E2BF3F06A708}" type="datetimeFigureOut">
              <a:rPr lang="en-US" smtClean="0"/>
              <a:t>11/2/2022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6DA9F-72BB-4A6D-A1CE-97547B82A786}" type="slidenum">
              <a:rPr lang="en-US" smtClean="0"/>
              <a:t>‹#›</a:t>
            </a:fld>
            <a:endParaRPr lang="en-US"/>
          </a:p>
        </p:txBody>
      </p:sp>
    </p:spTree>
    <p:extLst>
      <p:ext uri="{BB962C8B-B14F-4D97-AF65-F5344CB8AC3E}">
        <p14:creationId xmlns:p14="http://schemas.microsoft.com/office/powerpoint/2010/main" val="1008455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en.wikipedia.org/wiki/File:Punch-card-5081.jpg" TargetMode="Externa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6874" y="763488"/>
            <a:ext cx="7152920" cy="707886"/>
          </a:xfrm>
          <a:prstGeom prst="rect">
            <a:avLst/>
          </a:prstGeom>
          <a:noFill/>
        </p:spPr>
        <p:txBody>
          <a:bodyPr wrap="none" rtlCol="0">
            <a:spAutoFit/>
          </a:bodyPr>
          <a:lstStyle/>
          <a:p>
            <a:r>
              <a:rPr lang="en-US" sz="4000" dirty="0" smtClean="0">
                <a:solidFill>
                  <a:srgbClr val="0000FF"/>
                </a:solidFill>
                <a:latin typeface="Bookman Old Style" panose="02050604050505020204" pitchFamily="18" charset="0"/>
              </a:rPr>
              <a:t>Art Computer Programming</a:t>
            </a:r>
            <a:endParaRPr lang="en-US" sz="4000" dirty="0">
              <a:solidFill>
                <a:srgbClr val="0000FF"/>
              </a:solidFill>
              <a:latin typeface="Bookman Old Style" panose="02050604050505020204" pitchFamily="18" charset="0"/>
            </a:endParaRPr>
          </a:p>
        </p:txBody>
      </p:sp>
      <p:sp>
        <p:nvSpPr>
          <p:cNvPr id="6" name="TextBox 5"/>
          <p:cNvSpPr txBox="1"/>
          <p:nvPr/>
        </p:nvSpPr>
        <p:spPr>
          <a:xfrm>
            <a:off x="4222143" y="3403159"/>
            <a:ext cx="2850909" cy="1060547"/>
          </a:xfrm>
          <a:prstGeom prst="rect">
            <a:avLst/>
          </a:prstGeom>
          <a:noFill/>
        </p:spPr>
        <p:txBody>
          <a:bodyPr wrap="none" rtlCol="0">
            <a:spAutoFit/>
          </a:bodyPr>
          <a:lstStyle/>
          <a:p>
            <a:pPr algn="ctr">
              <a:lnSpc>
                <a:spcPct val="120000"/>
              </a:lnSpc>
            </a:pPr>
            <a:r>
              <a:rPr lang="en-US" dirty="0" err="1" smtClean="0">
                <a:latin typeface="Times New Roman" panose="02020603050405020304" pitchFamily="18" charset="0"/>
                <a:cs typeface="Times New Roman" panose="02020603050405020304" pitchFamily="18" charset="0"/>
              </a:rPr>
              <a:t>Dr.U.S.N.Raju</a:t>
            </a:r>
            <a:endParaRPr lang="en-US" dirty="0" smtClean="0">
              <a:latin typeface="Times New Roman" panose="02020603050405020304" pitchFamily="18" charset="0"/>
              <a:cs typeface="Times New Roman" panose="02020603050405020304" pitchFamily="18" charset="0"/>
            </a:endParaRPr>
          </a:p>
          <a:p>
            <a:pPr algn="ctr">
              <a:lnSpc>
                <a:spcPct val="120000"/>
              </a:lnSpc>
            </a:pPr>
            <a:r>
              <a:rPr lang="en-US" dirty="0" smtClean="0">
                <a:latin typeface="Times New Roman" panose="02020603050405020304" pitchFamily="18" charset="0"/>
                <a:cs typeface="Times New Roman" panose="02020603050405020304" pitchFamily="18" charset="0"/>
              </a:rPr>
              <a:t>Associate Professor,</a:t>
            </a:r>
          </a:p>
          <a:p>
            <a:pPr algn="ctr">
              <a:lnSpc>
                <a:spcPct val="120000"/>
              </a:lnSpc>
            </a:pPr>
            <a:r>
              <a:rPr lang="en-US" dirty="0" smtClean="0">
                <a:latin typeface="Times New Roman" panose="02020603050405020304" pitchFamily="18" charset="0"/>
                <a:cs typeface="Times New Roman" panose="02020603050405020304" pitchFamily="18" charset="0"/>
              </a:rPr>
              <a:t>Dept. of CSE, NIT Warangal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679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78143" y="490909"/>
            <a:ext cx="8229600" cy="654050"/>
          </a:xfrm>
        </p:spPr>
        <p:txBody>
          <a:bodyPr>
            <a:normAutofit/>
          </a:bodyPr>
          <a:lstStyle/>
          <a:p>
            <a:pPr eaLnBrk="1" hangingPunct="1"/>
            <a:r>
              <a:rPr lang="en-US" altLang="en-US" sz="2800" dirty="0" smtClean="0">
                <a:solidFill>
                  <a:srgbClr val="0000FF"/>
                </a:solidFill>
                <a:latin typeface="Times New Roman" panose="02020603050405020304" pitchFamily="18" charset="0"/>
                <a:cs typeface="Times New Roman" panose="02020603050405020304" pitchFamily="18" charset="0"/>
              </a:rPr>
              <a:t>2. Characteristics of Computer</a:t>
            </a:r>
          </a:p>
        </p:txBody>
      </p:sp>
      <p:sp>
        <p:nvSpPr>
          <p:cNvPr id="9219" name="Content Placeholder 2"/>
          <p:cNvSpPr>
            <a:spLocks noGrp="1"/>
          </p:cNvSpPr>
          <p:nvPr>
            <p:ph idx="1"/>
          </p:nvPr>
        </p:nvSpPr>
        <p:spPr>
          <a:xfrm>
            <a:off x="1981200" y="1214439"/>
            <a:ext cx="8229600" cy="5214937"/>
          </a:xfrm>
        </p:spPr>
        <p:txBody>
          <a:bodyPr/>
          <a:lstStyle/>
          <a:p>
            <a:r>
              <a:rPr altLang="en-US" sz="2200" dirty="0">
                <a:latin typeface="Times New Roman" panose="02020603050405020304" pitchFamily="18" charset="0"/>
                <a:cs typeface="Times New Roman" panose="02020603050405020304" pitchFamily="18" charset="0"/>
              </a:rPr>
              <a:t>Speed </a:t>
            </a:r>
          </a:p>
          <a:p>
            <a:r>
              <a:rPr altLang="en-US" sz="2200" dirty="0">
                <a:latin typeface="Times New Roman" panose="02020603050405020304" pitchFamily="18" charset="0"/>
                <a:cs typeface="Times New Roman" panose="02020603050405020304" pitchFamily="18" charset="0"/>
              </a:rPr>
              <a:t>Accuracy</a:t>
            </a:r>
          </a:p>
          <a:p>
            <a:r>
              <a:rPr altLang="en-US" sz="2200" dirty="0">
                <a:latin typeface="Times New Roman" panose="02020603050405020304" pitchFamily="18" charset="0"/>
                <a:cs typeface="Times New Roman" panose="02020603050405020304" pitchFamily="18" charset="0"/>
              </a:rPr>
              <a:t>Diligence</a:t>
            </a:r>
          </a:p>
          <a:p>
            <a:r>
              <a:rPr altLang="en-US" sz="2200" dirty="0">
                <a:latin typeface="Times New Roman" panose="02020603050405020304" pitchFamily="18" charset="0"/>
                <a:cs typeface="Times New Roman" panose="02020603050405020304" pitchFamily="18" charset="0"/>
              </a:rPr>
              <a:t>Storage capability</a:t>
            </a:r>
          </a:p>
          <a:p>
            <a:r>
              <a:rPr altLang="en-US" sz="2200" dirty="0">
                <a:latin typeface="Times New Roman" panose="02020603050405020304" pitchFamily="18" charset="0"/>
                <a:cs typeface="Times New Roman" panose="02020603050405020304" pitchFamily="18" charset="0"/>
              </a:rPr>
              <a:t>Versatility </a:t>
            </a:r>
          </a:p>
          <a:p>
            <a:pPr>
              <a:buFont typeface="Wingdings" pitchFamily="2" charset="2"/>
              <a:buNone/>
            </a:pPr>
            <a:endParaRP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151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238540" y="325425"/>
            <a:ext cx="1142602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20000"/>
              </a:lnSpc>
              <a:spcBef>
                <a:spcPct val="0"/>
              </a:spcBef>
              <a:buFontTx/>
              <a:buBlip>
                <a:blip r:embed="rId2"/>
              </a:buBlip>
            </a:pPr>
            <a:r>
              <a:rPr lang="en-US" altLang="en-US" sz="2200" dirty="0">
                <a:solidFill>
                  <a:srgbClr val="FF3300"/>
                </a:solidFill>
                <a:latin typeface="Times New Roman" panose="02020603050405020304" pitchFamily="18" charset="0"/>
              </a:rPr>
              <a:t>Speed</a:t>
            </a:r>
            <a:r>
              <a:rPr lang="en-US" altLang="en-US" sz="2200" dirty="0">
                <a:latin typeface="Times New Roman" panose="02020603050405020304" pitchFamily="18" charset="0"/>
              </a:rPr>
              <a:t>: The computer can process data very fast, at the rate of millions of instructions per second.</a:t>
            </a:r>
          </a:p>
          <a:p>
            <a:pPr algn="just" eaLnBrk="1" hangingPunct="1">
              <a:lnSpc>
                <a:spcPct val="120000"/>
              </a:lnSpc>
              <a:spcBef>
                <a:spcPct val="0"/>
              </a:spcBef>
              <a:buFontTx/>
              <a:buNone/>
            </a:pPr>
            <a:endParaRPr lang="en-US" altLang="en-US" sz="2200" dirty="0" smtClean="0">
              <a:latin typeface="Times New Roman" panose="02020603050405020304" pitchFamily="18" charset="0"/>
            </a:endParaRPr>
          </a:p>
          <a:p>
            <a:pPr algn="just" eaLnBrk="1" hangingPunct="1">
              <a:lnSpc>
                <a:spcPct val="120000"/>
              </a:lnSpc>
              <a:spcBef>
                <a:spcPct val="0"/>
              </a:spcBef>
              <a:buFontTx/>
              <a:buBlip>
                <a:blip r:embed="rId2"/>
              </a:buBlip>
            </a:pPr>
            <a:r>
              <a:rPr lang="en-US" altLang="en-US" sz="2200" dirty="0" smtClean="0">
                <a:solidFill>
                  <a:srgbClr val="FF3300"/>
                </a:solidFill>
                <a:latin typeface="Times New Roman" panose="02020603050405020304" pitchFamily="18" charset="0"/>
              </a:rPr>
              <a:t>Accuracy</a:t>
            </a:r>
            <a:r>
              <a:rPr lang="en-US" altLang="en-US" sz="2200" dirty="0">
                <a:latin typeface="Times New Roman" panose="02020603050405020304" pitchFamily="18" charset="0"/>
              </a:rPr>
              <a:t>: Computers provide high degree of accuracy. For example, the computer can accurately give the result of division of any two numbers up to 10 decimal places.</a:t>
            </a:r>
          </a:p>
          <a:p>
            <a:pPr algn="just" eaLnBrk="1" hangingPunct="1">
              <a:lnSpc>
                <a:spcPct val="120000"/>
              </a:lnSpc>
              <a:spcBef>
                <a:spcPct val="0"/>
              </a:spcBef>
              <a:buFontTx/>
              <a:buBlip>
                <a:blip r:embed="rId2"/>
              </a:buBlip>
            </a:pPr>
            <a:endParaRPr lang="en-US" altLang="en-US" sz="2200" dirty="0" smtClean="0">
              <a:latin typeface="Times New Roman" panose="02020603050405020304" pitchFamily="18" charset="0"/>
            </a:endParaRPr>
          </a:p>
          <a:p>
            <a:pPr algn="just" eaLnBrk="1" hangingPunct="1">
              <a:lnSpc>
                <a:spcPct val="120000"/>
              </a:lnSpc>
              <a:spcBef>
                <a:spcPct val="0"/>
              </a:spcBef>
              <a:buFontTx/>
              <a:buBlip>
                <a:blip r:embed="rId2"/>
              </a:buBlip>
            </a:pPr>
            <a:r>
              <a:rPr lang="en-US" altLang="en-US" sz="2200" dirty="0" smtClean="0">
                <a:solidFill>
                  <a:srgbClr val="FF3300"/>
                </a:solidFill>
                <a:latin typeface="Times New Roman" panose="02020603050405020304" pitchFamily="18" charset="0"/>
              </a:rPr>
              <a:t>Diligence</a:t>
            </a:r>
            <a:r>
              <a:rPr lang="en-US" altLang="en-US" sz="2200" dirty="0">
                <a:latin typeface="Times New Roman" panose="02020603050405020304" pitchFamily="18" charset="0"/>
              </a:rPr>
              <a:t>: When used for longer period of time, the computer does not get tired (like humans). It can perform long and complex calculations with the same speed and accuracy from the start till the end.</a:t>
            </a:r>
          </a:p>
          <a:p>
            <a:pPr algn="just" eaLnBrk="1" hangingPunct="1">
              <a:lnSpc>
                <a:spcPct val="120000"/>
              </a:lnSpc>
              <a:spcBef>
                <a:spcPct val="0"/>
              </a:spcBef>
              <a:buFontTx/>
              <a:buNone/>
            </a:pPr>
            <a:endParaRPr lang="en-US" altLang="en-US" sz="2200" dirty="0" smtClean="0">
              <a:latin typeface="Times New Roman" panose="02020603050405020304" pitchFamily="18" charset="0"/>
            </a:endParaRPr>
          </a:p>
          <a:p>
            <a:pPr algn="just" eaLnBrk="1" hangingPunct="1">
              <a:lnSpc>
                <a:spcPct val="120000"/>
              </a:lnSpc>
              <a:spcBef>
                <a:spcPct val="0"/>
              </a:spcBef>
              <a:buFontTx/>
              <a:buBlip>
                <a:blip r:embed="rId2"/>
              </a:buBlip>
            </a:pPr>
            <a:r>
              <a:rPr lang="en-US" altLang="en-US" sz="2200" dirty="0" smtClean="0">
                <a:solidFill>
                  <a:srgbClr val="FF3300"/>
                </a:solidFill>
                <a:latin typeface="Times New Roman" panose="02020603050405020304" pitchFamily="18" charset="0"/>
              </a:rPr>
              <a:t>Storage </a:t>
            </a:r>
            <a:r>
              <a:rPr lang="en-US" altLang="en-US" sz="2200" dirty="0">
                <a:solidFill>
                  <a:srgbClr val="FF3300"/>
                </a:solidFill>
                <a:latin typeface="Times New Roman" panose="02020603050405020304" pitchFamily="18" charset="0"/>
              </a:rPr>
              <a:t>Capability</a:t>
            </a:r>
            <a:r>
              <a:rPr lang="en-US" altLang="en-US" sz="2200" dirty="0">
                <a:latin typeface="Times New Roman" panose="02020603050405020304" pitchFamily="18" charset="0"/>
              </a:rPr>
              <a:t>: Large volumes of data and information can be stored in the computer and also retrieved whenever required.</a:t>
            </a:r>
          </a:p>
          <a:p>
            <a:pPr algn="just" eaLnBrk="1" hangingPunct="1">
              <a:lnSpc>
                <a:spcPct val="120000"/>
              </a:lnSpc>
              <a:spcBef>
                <a:spcPct val="0"/>
              </a:spcBef>
              <a:buFontTx/>
              <a:buBlip>
                <a:blip r:embed="rId2"/>
              </a:buBlip>
            </a:pPr>
            <a:endParaRPr lang="en-US" altLang="en-US" sz="2200" dirty="0" smtClean="0">
              <a:latin typeface="Times New Roman" panose="02020603050405020304" pitchFamily="18" charset="0"/>
            </a:endParaRPr>
          </a:p>
          <a:p>
            <a:pPr algn="just" eaLnBrk="1" hangingPunct="1">
              <a:lnSpc>
                <a:spcPct val="120000"/>
              </a:lnSpc>
              <a:spcBef>
                <a:spcPct val="0"/>
              </a:spcBef>
              <a:buFontTx/>
              <a:buBlip>
                <a:blip r:embed="rId2"/>
              </a:buBlip>
            </a:pPr>
            <a:r>
              <a:rPr lang="en-US" altLang="en-US" sz="2200" dirty="0" smtClean="0">
                <a:solidFill>
                  <a:srgbClr val="FF3300"/>
                </a:solidFill>
                <a:latin typeface="Times New Roman" panose="02020603050405020304" pitchFamily="18" charset="0"/>
              </a:rPr>
              <a:t>Versatility</a:t>
            </a:r>
            <a:r>
              <a:rPr lang="en-US" altLang="en-US" sz="2200" dirty="0">
                <a:latin typeface="Times New Roman" panose="02020603050405020304" pitchFamily="18" charset="0"/>
              </a:rPr>
              <a:t>: Computer is versatile in nature. It can perform </a:t>
            </a:r>
            <a:r>
              <a:rPr lang="en-US" altLang="en-US" sz="2200" dirty="0" smtClean="0">
                <a:latin typeface="Times New Roman" panose="02020603050405020304" pitchFamily="18" charset="0"/>
              </a:rPr>
              <a:t>different </a:t>
            </a:r>
            <a:r>
              <a:rPr lang="en-US" altLang="en-US" sz="2200" dirty="0">
                <a:latin typeface="Times New Roman" panose="02020603050405020304" pitchFamily="18" charset="0"/>
              </a:rPr>
              <a:t>types of tasks with the same ease. At one moment you can use the computer to prepare a letter document and in the next moment you play music or print a document</a:t>
            </a:r>
            <a:r>
              <a:rPr lang="en-US" altLang="en-US" sz="2200" dirty="0" smtClean="0">
                <a:latin typeface="Times New Roman" panose="02020603050405020304" pitchFamily="18" charset="0"/>
              </a:rPr>
              <a:t>.</a:t>
            </a:r>
            <a:endParaRPr lang="en-US" altLang="en-US" sz="2200" dirty="0">
              <a:latin typeface="Times New Roman" panose="02020603050405020304" pitchFamily="18" charset="0"/>
            </a:endParaRPr>
          </a:p>
        </p:txBody>
      </p:sp>
    </p:spTree>
    <p:extLst>
      <p:ext uri="{BB962C8B-B14F-4D97-AF65-F5344CB8AC3E}">
        <p14:creationId xmlns:p14="http://schemas.microsoft.com/office/powerpoint/2010/main" val="4046451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10004" y="127221"/>
            <a:ext cx="4146093" cy="654050"/>
          </a:xfrm>
        </p:spPr>
        <p:txBody>
          <a:bodyPr>
            <a:normAutofit/>
          </a:bodyPr>
          <a:lstStyle/>
          <a:p>
            <a:pPr eaLnBrk="1" hangingPunct="1"/>
            <a:r>
              <a:rPr lang="en-US" altLang="en-US" sz="2800" dirty="0" smtClean="0">
                <a:solidFill>
                  <a:srgbClr val="0000FF"/>
                </a:solidFill>
                <a:latin typeface="Times New Roman" panose="02020603050405020304" pitchFamily="18" charset="0"/>
                <a:cs typeface="Times New Roman" panose="02020603050405020304" pitchFamily="18" charset="0"/>
              </a:rPr>
              <a:t>3. History of Computer</a:t>
            </a:r>
          </a:p>
        </p:txBody>
      </p:sp>
      <p:sp>
        <p:nvSpPr>
          <p:cNvPr id="11267" name="Content Placeholder 2"/>
          <p:cNvSpPr>
            <a:spLocks noGrp="1"/>
          </p:cNvSpPr>
          <p:nvPr>
            <p:ph idx="1"/>
          </p:nvPr>
        </p:nvSpPr>
        <p:spPr>
          <a:xfrm>
            <a:off x="410005" y="557105"/>
            <a:ext cx="11167094" cy="6090186"/>
          </a:xfrm>
        </p:spPr>
        <p:txBody>
          <a:bodyPr>
            <a:normAutofit fontScale="47500" lnSpcReduction="20000"/>
          </a:bodyPr>
          <a:lstStyle/>
          <a:p>
            <a:pPr algn="just">
              <a:lnSpc>
                <a:spcPct val="130000"/>
              </a:lnSpc>
              <a:spcBef>
                <a:spcPts val="0"/>
              </a:spcBef>
              <a:buFont typeface="Wingdings" pitchFamily="2" charset="2"/>
              <a:buNone/>
            </a:pPr>
            <a:r>
              <a:rPr altLang="en-US" sz="2000" dirty="0">
                <a:latin typeface="Times New Roman" panose="02020603050405020304" pitchFamily="18" charset="0"/>
                <a:cs typeface="Times New Roman" panose="02020603050405020304" pitchFamily="18" charset="0"/>
              </a:rPr>
              <a:t>	</a:t>
            </a:r>
            <a:r>
              <a:rPr altLang="en-US" sz="4000" dirty="0">
                <a:latin typeface="Times New Roman" panose="02020603050405020304" pitchFamily="18" charset="0"/>
                <a:cs typeface="Times New Roman" panose="02020603050405020304" pitchFamily="18" charset="0"/>
              </a:rPr>
              <a:t>Until the development of the first computer, there had been several developments in the computing technology related to the mechanical computing devices. The key developments that took place till the first computer was developed are:</a:t>
            </a:r>
          </a:p>
          <a:p>
            <a:pPr algn="just">
              <a:lnSpc>
                <a:spcPct val="130000"/>
              </a:lnSpc>
              <a:buFont typeface="Wingdings" pitchFamily="2" charset="2"/>
              <a:buNone/>
            </a:pPr>
            <a:endParaRPr altLang="en-US" sz="4000" dirty="0" smtClean="0">
              <a:latin typeface="Times New Roman" panose="02020603050405020304" pitchFamily="18" charset="0"/>
              <a:cs typeface="Times New Roman" panose="02020603050405020304" pitchFamily="18" charset="0"/>
            </a:endParaRPr>
          </a:p>
          <a:p>
            <a:pPr marL="739775" indent="-222250" algn="just">
              <a:lnSpc>
                <a:spcPct val="130000"/>
              </a:lnSpc>
            </a:pPr>
            <a:r>
              <a:rPr altLang="en-US" sz="4000" dirty="0" smtClean="0">
                <a:latin typeface="Times New Roman" panose="02020603050405020304" pitchFamily="18" charset="0"/>
                <a:cs typeface="Times New Roman" panose="02020603050405020304" pitchFamily="18" charset="0"/>
              </a:rPr>
              <a:t>Calculating </a:t>
            </a:r>
            <a:r>
              <a:rPr altLang="en-US" sz="4000" dirty="0">
                <a:latin typeface="Times New Roman" panose="02020603050405020304" pitchFamily="18" charset="0"/>
                <a:cs typeface="Times New Roman" panose="02020603050405020304" pitchFamily="18" charset="0"/>
              </a:rPr>
              <a:t>machines – ABACUS</a:t>
            </a:r>
          </a:p>
          <a:p>
            <a:pPr marL="739775" indent="-222250" algn="just">
              <a:lnSpc>
                <a:spcPct val="130000"/>
              </a:lnSpc>
            </a:pPr>
            <a:r>
              <a:rPr altLang="en-US" sz="4000" dirty="0">
                <a:latin typeface="Times New Roman" panose="02020603050405020304" pitchFamily="18" charset="0"/>
                <a:cs typeface="Times New Roman" panose="02020603050405020304" pitchFamily="18" charset="0"/>
              </a:rPr>
              <a:t>Napier’s Bone</a:t>
            </a:r>
          </a:p>
          <a:p>
            <a:pPr marL="739775" indent="-222250" algn="just">
              <a:lnSpc>
                <a:spcPct val="130000"/>
              </a:lnSpc>
            </a:pPr>
            <a:r>
              <a:rPr altLang="en-US" sz="4000" dirty="0">
                <a:latin typeface="Times New Roman" panose="02020603050405020304" pitchFamily="18" charset="0"/>
                <a:cs typeface="Times New Roman" panose="02020603050405020304" pitchFamily="18" charset="0"/>
              </a:rPr>
              <a:t>Slide Rule</a:t>
            </a:r>
          </a:p>
          <a:p>
            <a:pPr marL="739775" indent="-222250" algn="just">
              <a:lnSpc>
                <a:spcPct val="130000"/>
              </a:lnSpc>
            </a:pPr>
            <a:r>
              <a:rPr altLang="en-US" sz="4000" dirty="0">
                <a:latin typeface="Times New Roman" panose="02020603050405020304" pitchFamily="18" charset="0"/>
                <a:cs typeface="Times New Roman" panose="02020603050405020304" pitchFamily="18" charset="0"/>
              </a:rPr>
              <a:t>Pascal’s Adding and Subtraction Machine</a:t>
            </a:r>
          </a:p>
          <a:p>
            <a:pPr marL="739775" indent="-222250" algn="just">
              <a:lnSpc>
                <a:spcPct val="130000"/>
              </a:lnSpc>
            </a:pPr>
            <a:r>
              <a:rPr altLang="en-US" sz="4000" dirty="0">
                <a:latin typeface="Times New Roman" panose="02020603050405020304" pitchFamily="18" charset="0"/>
                <a:cs typeface="Times New Roman" panose="02020603050405020304" pitchFamily="18" charset="0"/>
              </a:rPr>
              <a:t>Leibniz’s Multiplication and Dividing Machine </a:t>
            </a:r>
          </a:p>
          <a:p>
            <a:pPr marL="739775" indent="-222250" algn="just">
              <a:lnSpc>
                <a:spcPct val="130000"/>
              </a:lnSpc>
            </a:pPr>
            <a:r>
              <a:rPr altLang="en-US" sz="4000" dirty="0">
                <a:latin typeface="Times New Roman" panose="02020603050405020304" pitchFamily="18" charset="0"/>
                <a:cs typeface="Times New Roman" panose="02020603050405020304" pitchFamily="18" charset="0"/>
              </a:rPr>
              <a:t>Punch card system </a:t>
            </a:r>
          </a:p>
          <a:p>
            <a:pPr marL="739775" indent="-222250" algn="just">
              <a:lnSpc>
                <a:spcPct val="130000"/>
              </a:lnSpc>
            </a:pPr>
            <a:r>
              <a:rPr altLang="en-US" sz="4000" dirty="0">
                <a:latin typeface="Times New Roman" panose="02020603050405020304" pitchFamily="18" charset="0"/>
                <a:cs typeface="Times New Roman" panose="02020603050405020304" pitchFamily="18" charset="0"/>
              </a:rPr>
              <a:t>Babbage’s Analytical Engine </a:t>
            </a:r>
          </a:p>
          <a:p>
            <a:pPr marL="739775" indent="-222250" algn="just">
              <a:lnSpc>
                <a:spcPct val="130000"/>
              </a:lnSpc>
            </a:pPr>
            <a:r>
              <a:rPr altLang="en-US" sz="4000" dirty="0">
                <a:latin typeface="Times New Roman" panose="02020603050405020304" pitchFamily="18" charset="0"/>
                <a:cs typeface="Times New Roman" panose="02020603050405020304" pitchFamily="18" charset="0"/>
              </a:rPr>
              <a:t>Hollerith’s punched card tabulating machine </a:t>
            </a:r>
          </a:p>
          <a:p>
            <a:pPr algn="just">
              <a:lnSpc>
                <a:spcPct val="130000"/>
              </a:lnSpc>
              <a:buFont typeface="Wingdings" pitchFamily="2" charset="2"/>
              <a:buNone/>
            </a:pPr>
            <a:r>
              <a:rPr altLang="en-US" sz="4000" dirty="0" smtClean="0">
                <a:latin typeface="Times New Roman" panose="02020603050405020304" pitchFamily="18" charset="0"/>
                <a:cs typeface="Times New Roman" panose="02020603050405020304" pitchFamily="18" charset="0"/>
              </a:rPr>
              <a:t>The </a:t>
            </a:r>
            <a:r>
              <a:rPr altLang="en-US" sz="4000" dirty="0">
                <a:latin typeface="Times New Roman" panose="02020603050405020304" pitchFamily="18" charset="0"/>
                <a:cs typeface="Times New Roman" panose="02020603050405020304" pitchFamily="18" charset="0"/>
              </a:rPr>
              <a:t>developments discussed above resulted in the development of first computer in the 1940s.</a:t>
            </a:r>
          </a:p>
        </p:txBody>
      </p:sp>
    </p:spTree>
    <p:extLst>
      <p:ext uri="{BB962C8B-B14F-4D97-AF65-F5344CB8AC3E}">
        <p14:creationId xmlns:p14="http://schemas.microsoft.com/office/powerpoint/2010/main" val="1788538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abac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476251"/>
            <a:ext cx="38100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5"/>
          <p:cNvSpPr txBox="1">
            <a:spLocks noChangeArrowheads="1"/>
          </p:cNvSpPr>
          <p:nvPr/>
        </p:nvSpPr>
        <p:spPr bwMode="auto">
          <a:xfrm>
            <a:off x="4872038" y="4437063"/>
            <a:ext cx="142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ABACUS</a:t>
            </a:r>
          </a:p>
        </p:txBody>
      </p:sp>
      <p:pic>
        <p:nvPicPr>
          <p:cNvPr id="12292" name="Picture 6" descr="abacu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0" y="836614"/>
            <a:ext cx="3455988"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7738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Napiers bon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
            <a:ext cx="3527425" cy="287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7" descr="Napiers bon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75" y="2586038"/>
            <a:ext cx="5905500" cy="422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8"/>
          <p:cNvSpPr txBox="1">
            <a:spLocks noChangeArrowheads="1"/>
          </p:cNvSpPr>
          <p:nvPr/>
        </p:nvSpPr>
        <p:spPr bwMode="auto">
          <a:xfrm>
            <a:off x="6311900" y="620713"/>
            <a:ext cx="273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Napier’s Bone</a:t>
            </a:r>
          </a:p>
        </p:txBody>
      </p:sp>
    </p:spTree>
    <p:extLst>
      <p:ext uri="{BB962C8B-B14F-4D97-AF65-F5344CB8AC3E}">
        <p14:creationId xmlns:p14="http://schemas.microsoft.com/office/powerpoint/2010/main" val="964074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4727575" y="4076700"/>
            <a:ext cx="1892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Slide Rule</a:t>
            </a:r>
          </a:p>
        </p:txBody>
      </p:sp>
      <p:pic>
        <p:nvPicPr>
          <p:cNvPr id="14339" name="Picture 6" descr="Slide r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196975"/>
            <a:ext cx="86582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9045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Pascal adding 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836613"/>
            <a:ext cx="34290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5" descr="Pasc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4" y="1700213"/>
            <a:ext cx="15525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7"/>
          <p:cNvSpPr txBox="1">
            <a:spLocks noChangeArrowheads="1"/>
          </p:cNvSpPr>
          <p:nvPr/>
        </p:nvSpPr>
        <p:spPr bwMode="auto">
          <a:xfrm>
            <a:off x="5375276" y="5278439"/>
            <a:ext cx="4551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Times New Roman" panose="02020603050405020304" pitchFamily="18" charset="0"/>
              </a:rPr>
              <a:t>Pascal’s Adding and Subtraction Machines</a:t>
            </a:r>
          </a:p>
        </p:txBody>
      </p:sp>
      <p:sp>
        <p:nvSpPr>
          <p:cNvPr id="15365" name="Text Box 8"/>
          <p:cNvSpPr txBox="1">
            <a:spLocks noChangeArrowheads="1"/>
          </p:cNvSpPr>
          <p:nvPr/>
        </p:nvSpPr>
        <p:spPr bwMode="auto">
          <a:xfrm>
            <a:off x="2208214" y="3789364"/>
            <a:ext cx="223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Times New Roman" panose="02020603050405020304" pitchFamily="18" charset="0"/>
              </a:rPr>
              <a:t>Pascal 1623-1662</a:t>
            </a:r>
          </a:p>
        </p:txBody>
      </p:sp>
    </p:spTree>
    <p:extLst>
      <p:ext uri="{BB962C8B-B14F-4D97-AF65-F5344CB8AC3E}">
        <p14:creationId xmlns:p14="http://schemas.microsoft.com/office/powerpoint/2010/main" val="1002065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3000375" y="4437064"/>
            <a:ext cx="6140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000">
                <a:latin typeface="Times New Roman" panose="02020603050405020304" pitchFamily="18" charset="0"/>
              </a:rPr>
              <a:t>Leibniz’s Multiplication and Dividing Machine </a:t>
            </a:r>
          </a:p>
        </p:txBody>
      </p:sp>
      <p:pic>
        <p:nvPicPr>
          <p:cNvPr id="16387" name="Picture 5" descr="Leibniz mul and div 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50" y="1052514"/>
            <a:ext cx="45720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6668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6743700" y="5084764"/>
            <a:ext cx="2185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Times New Roman" panose="02020603050405020304" pitchFamily="18" charset="0"/>
              </a:rPr>
              <a:t>Punch Card System</a:t>
            </a:r>
          </a:p>
        </p:txBody>
      </p:sp>
      <p:pic>
        <p:nvPicPr>
          <p:cNvPr id="17411" name="Picture 5" descr="punchca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260350"/>
            <a:ext cx="38100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6" descr="punchca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663" y="333376"/>
            <a:ext cx="43815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7" descr="punch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2492375"/>
            <a:ext cx="26670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7859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5448300" y="5229226"/>
            <a:ext cx="3405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Times New Roman" panose="02020603050405020304" pitchFamily="18" charset="0"/>
              </a:rPr>
              <a:t>Babbage’s Analytical Machine</a:t>
            </a:r>
          </a:p>
        </p:txBody>
      </p:sp>
      <p:pic>
        <p:nvPicPr>
          <p:cNvPr id="18435" name="Picture 5" descr="Babb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1484314"/>
            <a:ext cx="2201862"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6" descr="Babbage's analytical  mach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1175" y="836614"/>
            <a:ext cx="3587750" cy="324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056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035309" y="311464"/>
            <a:ext cx="9857978"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lnSpc>
                <a:spcPct val="120000"/>
              </a:lnSpc>
            </a:pPr>
            <a:r>
              <a:rPr lang="en-US" altLang="en-US" sz="2000" dirty="0">
                <a:latin typeface="Bookman Old Style" panose="02050604050505020204" pitchFamily="18" charset="0"/>
              </a:rPr>
              <a:t>There is a old story about two men working on a railroad track many years back. As they are laying track in the heat of the day, a person drives by in a car and rolls down the window. </a:t>
            </a:r>
          </a:p>
          <a:p>
            <a:pPr algn="just" eaLnBrk="1" hangingPunct="1">
              <a:lnSpc>
                <a:spcPct val="120000"/>
              </a:lnSpc>
            </a:pPr>
            <a:endParaRPr lang="en-US" altLang="en-US" sz="2000" dirty="0">
              <a:latin typeface="Bookman Old Style" panose="02050604050505020204" pitchFamily="18" charset="0"/>
            </a:endParaRPr>
          </a:p>
          <a:p>
            <a:pPr algn="just" eaLnBrk="1" hangingPunct="1">
              <a:lnSpc>
                <a:spcPct val="120000"/>
              </a:lnSpc>
            </a:pPr>
            <a:r>
              <a:rPr lang="en-US" altLang="en-US" sz="2000" dirty="0">
                <a:latin typeface="Bookman Old Style" panose="02050604050505020204" pitchFamily="18" charset="0"/>
              </a:rPr>
              <a:t>He yells, “Tom, is that you?” Tom, one of the men working on the track, replies, “Chris, it’s great to see you! It must have been 20 years…How are you?” They continue the conversation and Chris eventually drives off. </a:t>
            </a:r>
          </a:p>
          <a:p>
            <a:pPr algn="just" eaLnBrk="1" hangingPunct="1">
              <a:lnSpc>
                <a:spcPct val="120000"/>
              </a:lnSpc>
            </a:pPr>
            <a:endParaRPr lang="en-US" altLang="en-US" sz="2000" dirty="0">
              <a:latin typeface="Bookman Old Style" panose="02050604050505020204" pitchFamily="18" charset="0"/>
            </a:endParaRPr>
          </a:p>
          <a:p>
            <a:pPr algn="just" eaLnBrk="1" hangingPunct="1">
              <a:lnSpc>
                <a:spcPct val="120000"/>
              </a:lnSpc>
            </a:pPr>
            <a:r>
              <a:rPr lang="en-US" altLang="en-US" sz="2000" dirty="0">
                <a:latin typeface="Bookman Old Style" panose="02050604050505020204" pitchFamily="18" charset="0"/>
              </a:rPr>
              <a:t>When he leaves, another worker turns to Tom and says, “I know that was the owner of the railroad and he’s worth nearly a billion dollars. How do you know him?” </a:t>
            </a:r>
          </a:p>
          <a:p>
            <a:pPr algn="just" eaLnBrk="1" hangingPunct="1">
              <a:lnSpc>
                <a:spcPct val="120000"/>
              </a:lnSpc>
            </a:pPr>
            <a:endParaRPr lang="en-US" altLang="en-US" sz="2000" dirty="0">
              <a:latin typeface="Bookman Old Style" panose="02050604050505020204" pitchFamily="18" charset="0"/>
            </a:endParaRPr>
          </a:p>
          <a:p>
            <a:pPr algn="just" eaLnBrk="1" hangingPunct="1">
              <a:lnSpc>
                <a:spcPct val="120000"/>
              </a:lnSpc>
            </a:pPr>
            <a:r>
              <a:rPr lang="en-US" altLang="en-US" sz="2000" dirty="0">
                <a:latin typeface="Bookman Old Style" panose="02050604050505020204" pitchFamily="18" charset="0"/>
              </a:rPr>
              <a:t>Tom replies, “Chris and I started working on the railroad, laying track, on the same day 20 years ago. The only difference between Chris and me is that I came to work for $1.25/hour and he came to work for the railroad”</a:t>
            </a:r>
          </a:p>
        </p:txBody>
      </p:sp>
    </p:spTree>
    <p:extLst>
      <p:ext uri="{BB962C8B-B14F-4D97-AF65-F5344CB8AC3E}">
        <p14:creationId xmlns:p14="http://schemas.microsoft.com/office/powerpoint/2010/main" val="305488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54289" y="425588"/>
            <a:ext cx="8229600" cy="654050"/>
          </a:xfrm>
        </p:spPr>
        <p:txBody>
          <a:bodyPr>
            <a:normAutofit/>
          </a:bodyPr>
          <a:lstStyle/>
          <a:p>
            <a:pPr eaLnBrk="1" hangingPunct="1"/>
            <a:r>
              <a:rPr lang="en-US" altLang="en-US" sz="2800" dirty="0" smtClean="0">
                <a:solidFill>
                  <a:srgbClr val="0000FF"/>
                </a:solidFill>
                <a:latin typeface="Times New Roman" panose="02020603050405020304" pitchFamily="18" charset="0"/>
                <a:cs typeface="Times New Roman" panose="02020603050405020304" pitchFamily="18" charset="0"/>
              </a:rPr>
              <a:t>4. Generations of Computer</a:t>
            </a:r>
          </a:p>
        </p:txBody>
      </p:sp>
      <p:sp>
        <p:nvSpPr>
          <p:cNvPr id="19459" name="Content Placeholder 2"/>
          <p:cNvSpPr>
            <a:spLocks noGrp="1"/>
          </p:cNvSpPr>
          <p:nvPr>
            <p:ph idx="1"/>
          </p:nvPr>
        </p:nvSpPr>
        <p:spPr>
          <a:xfrm>
            <a:off x="1981200" y="1214439"/>
            <a:ext cx="8229600" cy="5214937"/>
          </a:xfrm>
        </p:spPr>
        <p:txBody>
          <a:bodyPr/>
          <a:lstStyle/>
          <a:p>
            <a:r>
              <a:rPr altLang="en-US" dirty="0">
                <a:latin typeface="Times New Roman" panose="02020603050405020304" pitchFamily="18" charset="0"/>
                <a:cs typeface="Times New Roman" panose="02020603050405020304" pitchFamily="18" charset="0"/>
              </a:rPr>
              <a:t>Five generations</a:t>
            </a:r>
          </a:p>
          <a:p>
            <a:r>
              <a:rPr altLang="en-US" dirty="0">
                <a:latin typeface="Times New Roman" panose="02020603050405020304" pitchFamily="18" charset="0"/>
                <a:cs typeface="Times New Roman" panose="02020603050405020304" pitchFamily="18" charset="0"/>
              </a:rPr>
              <a:t>Categorized on the basis of </a:t>
            </a:r>
          </a:p>
          <a:p>
            <a:pPr lvl="1" eaLnBrk="1" hangingPunct="1">
              <a:buFontTx/>
              <a:buBlip>
                <a:blip r:embed="rId2"/>
              </a:buBlip>
            </a:pPr>
            <a:r>
              <a:rPr altLang="en-US" dirty="0">
                <a:latin typeface="Times New Roman" panose="02020603050405020304" pitchFamily="18" charset="0"/>
                <a:cs typeface="Times New Roman" panose="02020603050405020304" pitchFamily="18" charset="0"/>
              </a:rPr>
              <a:t>Technology used by them (hardware and software) </a:t>
            </a:r>
          </a:p>
          <a:p>
            <a:pPr lvl="1" eaLnBrk="1" hangingPunct="1">
              <a:buFontTx/>
              <a:buBlip>
                <a:blip r:embed="rId2"/>
              </a:buBlip>
            </a:pPr>
            <a:r>
              <a:rPr altLang="en-US" dirty="0">
                <a:latin typeface="Times New Roman" panose="02020603050405020304" pitchFamily="18" charset="0"/>
                <a:cs typeface="Times New Roman" panose="02020603050405020304" pitchFamily="18" charset="0"/>
              </a:rPr>
              <a:t>Computing characteristics (speed - number of instructions executed per second) </a:t>
            </a:r>
          </a:p>
          <a:p>
            <a:pPr lvl="1" eaLnBrk="1" hangingPunct="1">
              <a:buFontTx/>
              <a:buBlip>
                <a:blip r:embed="rId2"/>
              </a:buBlip>
            </a:pPr>
            <a:r>
              <a:rPr altLang="en-US" dirty="0">
                <a:latin typeface="Times New Roman" panose="02020603050405020304" pitchFamily="18" charset="0"/>
                <a:cs typeface="Times New Roman" panose="02020603050405020304" pitchFamily="18" charset="0"/>
              </a:rPr>
              <a:t>Physical appearance </a:t>
            </a:r>
          </a:p>
          <a:p>
            <a:pPr lvl="1" eaLnBrk="1" hangingPunct="1">
              <a:buFontTx/>
              <a:buBlip>
                <a:blip r:embed="rId2"/>
              </a:buBlip>
            </a:pPr>
            <a:r>
              <a:rPr altLang="en-US" dirty="0">
                <a:latin typeface="Times New Roman" panose="02020603050405020304" pitchFamily="18" charset="0"/>
                <a:cs typeface="Times New Roman" panose="02020603050405020304" pitchFamily="18" charset="0"/>
              </a:rPr>
              <a:t>Their applications </a:t>
            </a:r>
          </a:p>
          <a:p>
            <a:endParaRP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886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024063" y="346075"/>
            <a:ext cx="3859902" cy="654050"/>
          </a:xfrm>
        </p:spPr>
        <p:txBody>
          <a:bodyPr>
            <a:normAutofit fontScale="90000"/>
          </a:bodyPr>
          <a:lstStyle/>
          <a:p>
            <a:pPr eaLnBrk="1" hangingPunct="1"/>
            <a:r>
              <a:rPr lang="en-US" altLang="en-US" sz="2800" dirty="0" smtClean="0">
                <a:solidFill>
                  <a:srgbClr val="C00000"/>
                </a:solidFill>
                <a:latin typeface="Times New Roman" panose="02020603050405020304" pitchFamily="18" charset="0"/>
                <a:cs typeface="Times New Roman" panose="02020603050405020304" pitchFamily="18" charset="0"/>
              </a:rPr>
              <a:t>Generations of Computers</a:t>
            </a:r>
          </a:p>
        </p:txBody>
      </p:sp>
      <p:graphicFrame>
        <p:nvGraphicFramePr>
          <p:cNvPr id="5" name="Diagram 4"/>
          <p:cNvGraphicFramePr/>
          <p:nvPr/>
        </p:nvGraphicFramePr>
        <p:xfrm>
          <a:off x="2024034" y="1397000"/>
          <a:ext cx="8143932" cy="4532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53093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024063" y="346075"/>
            <a:ext cx="3931464" cy="654050"/>
          </a:xfrm>
        </p:spPr>
        <p:txBody>
          <a:bodyPr>
            <a:normAutofit/>
          </a:bodyPr>
          <a:lstStyle/>
          <a:p>
            <a:pPr eaLnBrk="1" hangingPunct="1"/>
            <a:r>
              <a:rPr lang="en-US" altLang="en-US" sz="2500" dirty="0" smtClean="0">
                <a:solidFill>
                  <a:srgbClr val="C00000"/>
                </a:solidFill>
                <a:latin typeface="Times New Roman" panose="02020603050405020304" pitchFamily="18" charset="0"/>
                <a:cs typeface="Times New Roman" panose="02020603050405020304" pitchFamily="18" charset="0"/>
              </a:rPr>
              <a:t>First Generation: 1940-56</a:t>
            </a:r>
            <a:endParaRPr lang="en-IN" altLang="en-US" sz="2500" dirty="0" smtClean="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3913" y="1214439"/>
            <a:ext cx="6447056" cy="5214937"/>
          </a:xfrm>
        </p:spPr>
        <p:txBody>
          <a:bodyPr rtlCol="0">
            <a:normAutofit/>
          </a:bodyPr>
          <a:lstStyle/>
          <a:p>
            <a:pPr algn="just">
              <a:lnSpc>
                <a:spcPct val="120000"/>
              </a:lnSpc>
              <a:spcBef>
                <a:spcPts val="0"/>
              </a:spcBef>
              <a:defRPr/>
            </a:pPr>
            <a:r>
              <a:rPr sz="2200" dirty="0">
                <a:latin typeface="Times New Roman" panose="02020603050405020304" pitchFamily="18" charset="0"/>
                <a:cs typeface="Times New Roman" panose="02020603050405020304" pitchFamily="18" charset="0"/>
              </a:rPr>
              <a:t>Vacuum tubes, magnetic drums, punched cards, paper tapes and </a:t>
            </a:r>
            <a:r>
              <a:rPr sz="2200" dirty="0" smtClean="0">
                <a:latin typeface="Times New Roman" panose="02020603050405020304" pitchFamily="18" charset="0"/>
                <a:cs typeface="Times New Roman" panose="02020603050405020304" pitchFamily="18" charset="0"/>
              </a:rPr>
              <a:t>printouts</a:t>
            </a:r>
            <a:endParaRPr sz="2200" dirty="0">
              <a:latin typeface="Times New Roman" panose="02020603050405020304" pitchFamily="18" charset="0"/>
              <a:cs typeface="Times New Roman" panose="02020603050405020304" pitchFamily="18" charset="0"/>
            </a:endParaRPr>
          </a:p>
          <a:p>
            <a:pPr algn="just">
              <a:lnSpc>
                <a:spcPct val="120000"/>
              </a:lnSpc>
              <a:spcBef>
                <a:spcPts val="0"/>
              </a:spcBef>
              <a:defRPr/>
            </a:pPr>
            <a:r>
              <a:rPr sz="2200" dirty="0">
                <a:latin typeface="Times New Roman" panose="02020603050405020304" pitchFamily="18" charset="0"/>
                <a:cs typeface="Times New Roman" panose="02020603050405020304" pitchFamily="18" charset="0"/>
              </a:rPr>
              <a:t>Machine language </a:t>
            </a:r>
          </a:p>
          <a:p>
            <a:pPr algn="just">
              <a:lnSpc>
                <a:spcPct val="120000"/>
              </a:lnSpc>
              <a:spcBef>
                <a:spcPts val="0"/>
              </a:spcBef>
              <a:defRPr/>
            </a:pPr>
            <a:r>
              <a:rPr sz="2200" dirty="0">
                <a:latin typeface="Times New Roman" panose="02020603050405020304" pitchFamily="18" charset="0"/>
                <a:cs typeface="Times New Roman" panose="02020603050405020304" pitchFamily="18" charset="0"/>
              </a:rPr>
              <a:t>Computation time in milliseconds </a:t>
            </a:r>
          </a:p>
          <a:p>
            <a:pPr algn="just">
              <a:lnSpc>
                <a:spcPct val="120000"/>
              </a:lnSpc>
              <a:spcBef>
                <a:spcPts val="0"/>
              </a:spcBef>
              <a:defRPr/>
            </a:pPr>
            <a:r>
              <a:rPr sz="2200" dirty="0">
                <a:latin typeface="Times New Roman" panose="02020603050405020304" pitchFamily="18" charset="0"/>
                <a:cs typeface="Times New Roman" panose="02020603050405020304" pitchFamily="18" charset="0"/>
              </a:rPr>
              <a:t>Enormous in size</a:t>
            </a:r>
          </a:p>
          <a:p>
            <a:pPr algn="just">
              <a:lnSpc>
                <a:spcPct val="120000"/>
              </a:lnSpc>
              <a:spcBef>
                <a:spcPts val="0"/>
              </a:spcBef>
              <a:defRPr/>
            </a:pPr>
            <a:r>
              <a:rPr sz="2200" dirty="0">
                <a:latin typeface="Times New Roman" panose="02020603050405020304" pitchFamily="18" charset="0"/>
                <a:cs typeface="Times New Roman" panose="02020603050405020304" pitchFamily="18" charset="0"/>
              </a:rPr>
              <a:t>For scientific applications </a:t>
            </a:r>
          </a:p>
          <a:p>
            <a:pPr algn="just">
              <a:lnSpc>
                <a:spcPct val="120000"/>
              </a:lnSpc>
              <a:spcBef>
                <a:spcPts val="0"/>
              </a:spcBef>
              <a:defRPr/>
            </a:pPr>
            <a:r>
              <a:rPr sz="2200" dirty="0">
                <a:latin typeface="Times New Roman" panose="02020603050405020304" pitchFamily="18" charset="0"/>
                <a:cs typeface="Times New Roman" panose="02020603050405020304" pitchFamily="18" charset="0"/>
              </a:rPr>
              <a:t>Examples </a:t>
            </a:r>
          </a:p>
          <a:p>
            <a:pPr lvl="1" algn="just" eaLnBrk="1" hangingPunct="1">
              <a:lnSpc>
                <a:spcPct val="120000"/>
              </a:lnSpc>
              <a:spcBef>
                <a:spcPts val="0"/>
              </a:spcBef>
              <a:buClr>
                <a:schemeClr val="tx2"/>
              </a:buClr>
              <a:buSzPct val="70000"/>
              <a:defRPr/>
            </a:pPr>
            <a:r>
              <a:rPr sz="2200" dirty="0" err="1">
                <a:latin typeface="Times New Roman" panose="02020603050405020304" pitchFamily="18" charset="0"/>
                <a:cs typeface="Times New Roman" panose="02020603050405020304" pitchFamily="18" charset="0"/>
              </a:rPr>
              <a:t>UNIVersal</a:t>
            </a:r>
            <a:r>
              <a:rPr sz="2200" dirty="0">
                <a:latin typeface="Times New Roman" panose="02020603050405020304" pitchFamily="18" charset="0"/>
                <a:cs typeface="Times New Roman" panose="02020603050405020304" pitchFamily="18" charset="0"/>
              </a:rPr>
              <a:t> Automatic Computer (UNIVAC)</a:t>
            </a:r>
          </a:p>
          <a:p>
            <a:pPr lvl="1" algn="just" eaLnBrk="1" hangingPunct="1">
              <a:lnSpc>
                <a:spcPct val="120000"/>
              </a:lnSpc>
              <a:spcBef>
                <a:spcPts val="0"/>
              </a:spcBef>
              <a:buClr>
                <a:schemeClr val="tx2"/>
              </a:buClr>
              <a:buSzPct val="70000"/>
              <a:defRPr/>
            </a:pPr>
            <a:r>
              <a:rPr sz="2200" dirty="0">
                <a:latin typeface="Times New Roman" panose="02020603050405020304" pitchFamily="18" charset="0"/>
                <a:cs typeface="Times New Roman" panose="02020603050405020304" pitchFamily="18" charset="0"/>
              </a:rPr>
              <a:t>Electronic Numerical Integrator And Calculator (ENIAC)</a:t>
            </a:r>
          </a:p>
          <a:p>
            <a:pPr lvl="1" algn="just" eaLnBrk="1" hangingPunct="1">
              <a:lnSpc>
                <a:spcPct val="120000"/>
              </a:lnSpc>
              <a:spcBef>
                <a:spcPts val="0"/>
              </a:spcBef>
              <a:buClr>
                <a:schemeClr val="tx2"/>
              </a:buClr>
              <a:buSzPct val="70000"/>
              <a:defRPr/>
            </a:pPr>
            <a:r>
              <a:rPr sz="2200" dirty="0">
                <a:latin typeface="Times New Roman" panose="02020603050405020304" pitchFamily="18" charset="0"/>
                <a:cs typeface="Times New Roman" panose="02020603050405020304" pitchFamily="18" charset="0"/>
              </a:rPr>
              <a:t>Electronic Discrete Variable Automatic Computer (EDVAC)</a:t>
            </a:r>
            <a:endParaRPr lang="en-IN" sz="2200" dirty="0">
              <a:latin typeface="Times New Roman" panose="02020603050405020304" pitchFamily="18" charset="0"/>
              <a:cs typeface="Times New Roman" panose="02020603050405020304" pitchFamily="18" charset="0"/>
            </a:endParaRPr>
          </a:p>
        </p:txBody>
      </p:sp>
      <p:grpSp>
        <p:nvGrpSpPr>
          <p:cNvPr id="21508" name="Group 8"/>
          <p:cNvGrpSpPr>
            <a:grpSpLocks/>
          </p:cNvGrpSpPr>
          <p:nvPr/>
        </p:nvGrpSpPr>
        <p:grpSpPr bwMode="auto">
          <a:xfrm>
            <a:off x="7739063" y="4462464"/>
            <a:ext cx="2500312" cy="1538287"/>
            <a:chOff x="6215074" y="4462478"/>
            <a:chExt cx="2500330" cy="1538290"/>
          </a:xfrm>
        </p:grpSpPr>
        <p:pic>
          <p:nvPicPr>
            <p:cNvPr id="21513" name="Picture 6" descr="http://upload.wikimedia.org/wikipedia/en/thumb/d/d9/Punch-card-5081.jpg/260px-Punch-card-5081.jpg">
              <a:hlinkClick r:id="rId2" tooltip="&quot;Standard 5081 card from a non-IBM manufacturer.&quo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559" y="4462478"/>
              <a:ext cx="24765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TextBox 7"/>
            <p:cNvSpPr txBox="1">
              <a:spLocks noChangeArrowheads="1"/>
            </p:cNvSpPr>
            <p:nvPr/>
          </p:nvSpPr>
          <p:spPr bwMode="auto">
            <a:xfrm>
              <a:off x="6215074" y="5631436"/>
              <a:ext cx="2500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t>Punched Card</a:t>
              </a:r>
              <a:endParaRPr lang="en-IN" altLang="en-US" sz="1800" b="1"/>
            </a:p>
          </p:txBody>
        </p:sp>
      </p:grpSp>
      <p:grpSp>
        <p:nvGrpSpPr>
          <p:cNvPr id="21509" name="Group 10"/>
          <p:cNvGrpSpPr>
            <a:grpSpLocks/>
          </p:cNvGrpSpPr>
          <p:nvPr/>
        </p:nvGrpSpPr>
        <p:grpSpPr bwMode="auto">
          <a:xfrm>
            <a:off x="7453313" y="1428751"/>
            <a:ext cx="3071812" cy="2727325"/>
            <a:chOff x="5929322" y="1428736"/>
            <a:chExt cx="3071834" cy="2726786"/>
          </a:xfrm>
        </p:grpSpPr>
        <p:pic>
          <p:nvPicPr>
            <p:cNvPr id="21511" name="Picture 4" descr="http://www.info-ab.uclm.es/labelec/solar/elementos_del_pc/Microprocesadores(2005)/Archivos/UNIVAC-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22" y="1428736"/>
              <a:ext cx="3070975" cy="237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TextBox 9"/>
            <p:cNvSpPr txBox="1">
              <a:spLocks noChangeArrowheads="1"/>
            </p:cNvSpPr>
            <p:nvPr/>
          </p:nvSpPr>
          <p:spPr bwMode="auto">
            <a:xfrm>
              <a:off x="5929322" y="3786190"/>
              <a:ext cx="30718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t>UNIVAC</a:t>
              </a:r>
              <a:endParaRPr lang="en-IN" altLang="en-US" sz="1800" b="1"/>
            </a:p>
          </p:txBody>
        </p:sp>
      </p:grpSp>
    </p:spTree>
    <p:extLst>
      <p:ext uri="{BB962C8B-B14F-4D97-AF65-F5344CB8AC3E}">
        <p14:creationId xmlns:p14="http://schemas.microsoft.com/office/powerpoint/2010/main" val="20751810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51854" y="409685"/>
            <a:ext cx="4845864" cy="654050"/>
          </a:xfrm>
        </p:spPr>
        <p:txBody>
          <a:bodyPr>
            <a:normAutofit/>
          </a:bodyPr>
          <a:lstStyle/>
          <a:p>
            <a:pPr eaLnBrk="1" hangingPunct="1"/>
            <a:r>
              <a:rPr lang="en-US" altLang="en-US" sz="2500" dirty="0" smtClean="0">
                <a:solidFill>
                  <a:srgbClr val="C00000"/>
                </a:solidFill>
                <a:latin typeface="Times New Roman" panose="02020603050405020304" pitchFamily="18" charset="0"/>
                <a:cs typeface="Times New Roman" panose="02020603050405020304" pitchFamily="18" charset="0"/>
              </a:rPr>
              <a:t>Second Generation: 1956-1963</a:t>
            </a:r>
            <a:endParaRPr lang="en-IN" altLang="en-US" sz="2500" dirty="0" smtClean="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6793" y="1214439"/>
            <a:ext cx="5990771" cy="5214937"/>
          </a:xfrm>
        </p:spPr>
        <p:txBody>
          <a:bodyPr rtlCol="0">
            <a:normAutofit fontScale="92500"/>
          </a:bodyPr>
          <a:lstStyle/>
          <a:p>
            <a:pPr algn="just">
              <a:lnSpc>
                <a:spcPct val="120000"/>
              </a:lnSpc>
              <a:defRPr/>
            </a:pPr>
            <a:r>
              <a:rPr sz="2200" dirty="0">
                <a:latin typeface="Times New Roman" panose="02020603050405020304" pitchFamily="18" charset="0"/>
                <a:cs typeface="Times New Roman" panose="02020603050405020304" pitchFamily="18" charset="0"/>
              </a:rPr>
              <a:t>Transistors, magnetic core technology , magnetic tapes and magnetic disks, concept of a stored program </a:t>
            </a:r>
          </a:p>
          <a:p>
            <a:pPr algn="just">
              <a:lnSpc>
                <a:spcPct val="120000"/>
              </a:lnSpc>
              <a:defRPr/>
            </a:pPr>
            <a:r>
              <a:rPr sz="2200" dirty="0">
                <a:latin typeface="Times New Roman" panose="02020603050405020304" pitchFamily="18" charset="0"/>
                <a:cs typeface="Times New Roman" panose="02020603050405020304" pitchFamily="18" charset="0"/>
              </a:rPr>
              <a:t>Assembly language </a:t>
            </a:r>
          </a:p>
          <a:p>
            <a:pPr algn="just">
              <a:lnSpc>
                <a:spcPct val="120000"/>
              </a:lnSpc>
              <a:defRPr/>
            </a:pPr>
            <a:r>
              <a:rPr sz="2200" dirty="0">
                <a:latin typeface="Times New Roman" panose="02020603050405020304" pitchFamily="18" charset="0"/>
                <a:cs typeface="Times New Roman" panose="02020603050405020304" pitchFamily="18" charset="0"/>
              </a:rPr>
              <a:t>Computation time in microseconds. </a:t>
            </a:r>
          </a:p>
          <a:p>
            <a:pPr algn="just">
              <a:lnSpc>
                <a:spcPct val="120000"/>
              </a:lnSpc>
              <a:defRPr/>
            </a:pPr>
            <a:r>
              <a:rPr sz="2200" dirty="0">
                <a:latin typeface="Times New Roman" panose="02020603050405020304" pitchFamily="18" charset="0"/>
                <a:cs typeface="Times New Roman" panose="02020603050405020304" pitchFamily="18" charset="0"/>
              </a:rPr>
              <a:t>Reduced size compared to first generation computers</a:t>
            </a:r>
          </a:p>
          <a:p>
            <a:pPr algn="just">
              <a:lnSpc>
                <a:spcPct val="120000"/>
              </a:lnSpc>
              <a:defRPr/>
            </a:pPr>
            <a:r>
              <a:rPr sz="2200" dirty="0">
                <a:latin typeface="Times New Roman" panose="02020603050405020304" pitchFamily="18" charset="0"/>
                <a:cs typeface="Times New Roman" panose="02020603050405020304" pitchFamily="18" charset="0"/>
              </a:rPr>
              <a:t>Cost of commercial production was very high</a:t>
            </a:r>
          </a:p>
          <a:p>
            <a:pPr algn="just">
              <a:lnSpc>
                <a:spcPct val="120000"/>
              </a:lnSpc>
              <a:defRPr/>
            </a:pPr>
            <a:r>
              <a:rPr sz="2200" dirty="0">
                <a:latin typeface="Times New Roman" panose="02020603050405020304" pitchFamily="18" charset="0"/>
                <a:cs typeface="Times New Roman" panose="02020603050405020304" pitchFamily="18" charset="0"/>
              </a:rPr>
              <a:t>Examples</a:t>
            </a:r>
          </a:p>
          <a:p>
            <a:pPr lvl="1" algn="just">
              <a:lnSpc>
                <a:spcPct val="120000"/>
              </a:lnSpc>
              <a:defRPr/>
            </a:pPr>
            <a:r>
              <a:rPr sz="2200" dirty="0">
                <a:latin typeface="Times New Roman" panose="02020603050405020304" pitchFamily="18" charset="0"/>
                <a:cs typeface="Times New Roman" panose="02020603050405020304" pitchFamily="18" charset="0"/>
              </a:rPr>
              <a:t>PDP-8</a:t>
            </a:r>
          </a:p>
          <a:p>
            <a:pPr lvl="1" algn="just">
              <a:lnSpc>
                <a:spcPct val="120000"/>
              </a:lnSpc>
              <a:defRPr/>
            </a:pPr>
            <a:r>
              <a:rPr sz="2200" dirty="0">
                <a:latin typeface="Times New Roman" panose="02020603050405020304" pitchFamily="18" charset="0"/>
                <a:cs typeface="Times New Roman" panose="02020603050405020304" pitchFamily="18" charset="0"/>
              </a:rPr>
              <a:t>IBM 1401</a:t>
            </a:r>
          </a:p>
          <a:p>
            <a:pPr lvl="1" algn="just">
              <a:lnSpc>
                <a:spcPct val="120000"/>
              </a:lnSpc>
              <a:defRPr/>
            </a:pPr>
            <a:r>
              <a:rPr sz="2200" dirty="0">
                <a:latin typeface="Times New Roman" panose="02020603050405020304" pitchFamily="18" charset="0"/>
                <a:cs typeface="Times New Roman" panose="02020603050405020304" pitchFamily="18" charset="0"/>
              </a:rPr>
              <a:t>CDC 1604</a:t>
            </a:r>
            <a:endParaRPr lang="en-IN" sz="2200" dirty="0">
              <a:latin typeface="Times New Roman" panose="02020603050405020304" pitchFamily="18" charset="0"/>
              <a:cs typeface="Times New Roman" panose="02020603050405020304" pitchFamily="18" charset="0"/>
            </a:endParaRPr>
          </a:p>
        </p:txBody>
      </p:sp>
      <p:pic>
        <p:nvPicPr>
          <p:cNvPr id="2253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206" y="1754009"/>
            <a:ext cx="3571875"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862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33801" y="314270"/>
            <a:ext cx="4567568" cy="654050"/>
          </a:xfrm>
        </p:spPr>
        <p:txBody>
          <a:bodyPr>
            <a:normAutofit/>
          </a:bodyPr>
          <a:lstStyle/>
          <a:p>
            <a:pPr eaLnBrk="1" hangingPunct="1"/>
            <a:r>
              <a:rPr lang="en-US" altLang="en-US" sz="2500" dirty="0" smtClean="0">
                <a:solidFill>
                  <a:srgbClr val="C00000"/>
                </a:solidFill>
                <a:latin typeface="Times New Roman" panose="02020603050405020304" pitchFamily="18" charset="0"/>
                <a:cs typeface="Times New Roman" panose="02020603050405020304" pitchFamily="18" charset="0"/>
              </a:rPr>
              <a:t>Third Generation: 1964-1971</a:t>
            </a:r>
            <a:endParaRPr lang="en-IN" altLang="en-US" sz="2500" dirty="0" smtClean="0">
              <a:solidFill>
                <a:srgbClr val="C00000"/>
              </a:solidFill>
              <a:latin typeface="Times New Roman" panose="02020603050405020304" pitchFamily="18" charset="0"/>
              <a:cs typeface="Times New Roman" panose="02020603050405020304" pitchFamily="18" charset="0"/>
            </a:endParaRPr>
          </a:p>
        </p:txBody>
      </p:sp>
      <p:sp>
        <p:nvSpPr>
          <p:cNvPr id="23555" name="Content Placeholder 2"/>
          <p:cNvSpPr>
            <a:spLocks noGrp="1"/>
          </p:cNvSpPr>
          <p:nvPr>
            <p:ph idx="1"/>
          </p:nvPr>
        </p:nvSpPr>
        <p:spPr>
          <a:xfrm>
            <a:off x="985961" y="875418"/>
            <a:ext cx="6443746" cy="5090945"/>
          </a:xfrm>
        </p:spPr>
        <p:txBody>
          <a:bodyPr>
            <a:noAutofit/>
          </a:bodyPr>
          <a:lstStyle/>
          <a:p>
            <a:pPr algn="just">
              <a:lnSpc>
                <a:spcPct val="120000"/>
              </a:lnSpc>
            </a:pPr>
            <a:r>
              <a:rPr altLang="en-US" sz="2200" dirty="0">
                <a:latin typeface="Times New Roman" panose="02020603050405020304" pitchFamily="18" charset="0"/>
                <a:cs typeface="Times New Roman" panose="02020603050405020304" pitchFamily="18" charset="0"/>
              </a:rPr>
              <a:t>Integrated Circuit (IC) chips, keyboard, Monitor</a:t>
            </a:r>
          </a:p>
          <a:p>
            <a:pPr algn="just">
              <a:lnSpc>
                <a:spcPct val="120000"/>
              </a:lnSpc>
            </a:pPr>
            <a:r>
              <a:rPr altLang="en-US" sz="2200" dirty="0">
                <a:latin typeface="Times New Roman" panose="02020603050405020304" pitchFamily="18" charset="0"/>
                <a:cs typeface="Times New Roman" panose="02020603050405020304" pitchFamily="18" charset="0"/>
              </a:rPr>
              <a:t>Operating system, High-level languages</a:t>
            </a:r>
          </a:p>
          <a:p>
            <a:pPr algn="just">
              <a:lnSpc>
                <a:spcPct val="120000"/>
              </a:lnSpc>
            </a:pPr>
            <a:r>
              <a:rPr altLang="en-US" sz="2200" dirty="0">
                <a:latin typeface="Times New Roman" panose="02020603050405020304" pitchFamily="18" charset="0"/>
                <a:cs typeface="Times New Roman" panose="02020603050405020304" pitchFamily="18" charset="0"/>
              </a:rPr>
              <a:t>Computation time in nanoseconds</a:t>
            </a:r>
          </a:p>
          <a:p>
            <a:pPr algn="just">
              <a:lnSpc>
                <a:spcPct val="120000"/>
              </a:lnSpc>
            </a:pPr>
            <a:r>
              <a:rPr altLang="en-US" sz="2200" dirty="0">
                <a:latin typeface="Times New Roman" panose="02020603050405020304" pitchFamily="18" charset="0"/>
                <a:cs typeface="Times New Roman" panose="02020603050405020304" pitchFamily="18" charset="0"/>
              </a:rPr>
              <a:t>Quite small compared to second generation computers </a:t>
            </a:r>
          </a:p>
          <a:p>
            <a:pPr algn="just">
              <a:lnSpc>
                <a:spcPct val="120000"/>
              </a:lnSpc>
            </a:pPr>
            <a:r>
              <a:rPr altLang="en-US" sz="2200" dirty="0">
                <a:latin typeface="Times New Roman" panose="02020603050405020304" pitchFamily="18" charset="0"/>
                <a:cs typeface="Times New Roman" panose="02020603050405020304" pitchFamily="18" charset="0"/>
              </a:rPr>
              <a:t>Accessible to mass audience </a:t>
            </a:r>
          </a:p>
          <a:p>
            <a:pPr algn="just">
              <a:lnSpc>
                <a:spcPct val="120000"/>
              </a:lnSpc>
            </a:pPr>
            <a:r>
              <a:rPr altLang="en-US" sz="2200" dirty="0">
                <a:latin typeface="Times New Roman" panose="02020603050405020304" pitchFamily="18" charset="0"/>
                <a:cs typeface="Times New Roman" panose="02020603050405020304" pitchFamily="18" charset="0"/>
              </a:rPr>
              <a:t>Produced commercially</a:t>
            </a:r>
          </a:p>
          <a:p>
            <a:pPr algn="just">
              <a:lnSpc>
                <a:spcPct val="120000"/>
              </a:lnSpc>
            </a:pPr>
            <a:r>
              <a:rPr altLang="en-US" sz="2200" dirty="0">
                <a:latin typeface="Times New Roman" panose="02020603050405020304" pitchFamily="18" charset="0"/>
                <a:cs typeface="Times New Roman" panose="02020603050405020304" pitchFamily="18" charset="0"/>
              </a:rPr>
              <a:t>Examples </a:t>
            </a:r>
          </a:p>
          <a:p>
            <a:pPr lvl="1" algn="just" eaLnBrk="1" hangingPunct="1">
              <a:lnSpc>
                <a:spcPct val="120000"/>
              </a:lnSpc>
              <a:buFontTx/>
              <a:buBlip>
                <a:blip r:embed="rId2"/>
              </a:buBlip>
            </a:pPr>
            <a:r>
              <a:rPr altLang="en-US" sz="2200" dirty="0">
                <a:latin typeface="Times New Roman" panose="02020603050405020304" pitchFamily="18" charset="0"/>
                <a:cs typeface="Times New Roman" panose="02020603050405020304" pitchFamily="18" charset="0"/>
              </a:rPr>
              <a:t>IBM 370 </a:t>
            </a:r>
          </a:p>
          <a:p>
            <a:pPr lvl="1" algn="just" eaLnBrk="1" hangingPunct="1">
              <a:lnSpc>
                <a:spcPct val="120000"/>
              </a:lnSpc>
              <a:buFontTx/>
              <a:buBlip>
                <a:blip r:embed="rId2"/>
              </a:buBlip>
            </a:pPr>
            <a:r>
              <a:rPr altLang="en-US" sz="2200" dirty="0">
                <a:latin typeface="Times New Roman" panose="02020603050405020304" pitchFamily="18" charset="0"/>
                <a:cs typeface="Times New Roman" panose="02020603050405020304" pitchFamily="18" charset="0"/>
              </a:rPr>
              <a:t>PDP 11 </a:t>
            </a:r>
            <a:endParaRPr lang="en-IN" altLang="en-US" sz="2200" dirty="0">
              <a:latin typeface="Times New Roman" panose="02020603050405020304" pitchFamily="18" charset="0"/>
              <a:cs typeface="Times New Roman" panose="02020603050405020304" pitchFamily="18" charset="0"/>
            </a:endParaRPr>
          </a:p>
        </p:txBody>
      </p:sp>
      <p:grpSp>
        <p:nvGrpSpPr>
          <p:cNvPr id="23556" name="Group 8"/>
          <p:cNvGrpSpPr>
            <a:grpSpLocks/>
          </p:cNvGrpSpPr>
          <p:nvPr/>
        </p:nvGrpSpPr>
        <p:grpSpPr bwMode="auto">
          <a:xfrm>
            <a:off x="8065813" y="1360447"/>
            <a:ext cx="3071812" cy="3702709"/>
            <a:chOff x="5643570" y="1383808"/>
            <a:chExt cx="3214710" cy="3858860"/>
          </a:xfrm>
        </p:grpSpPr>
        <p:pic>
          <p:nvPicPr>
            <p:cNvPr id="23558" name="Picture 2" descr="http://www.hschumacher.de/assets/images/db_images/db_decPDP11-34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850" y="1383808"/>
              <a:ext cx="3200430" cy="349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Box 6"/>
            <p:cNvSpPr txBox="1">
              <a:spLocks noChangeArrowheads="1"/>
            </p:cNvSpPr>
            <p:nvPr/>
          </p:nvSpPr>
          <p:spPr bwMode="auto">
            <a:xfrm>
              <a:off x="5643570" y="4857760"/>
              <a:ext cx="3214710" cy="38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DEC PDP 11</a:t>
              </a:r>
              <a:endParaRPr lang="en-IN" altLang="en-US" sz="1800"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18876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01997" y="310358"/>
            <a:ext cx="5163916" cy="654050"/>
          </a:xfrm>
        </p:spPr>
        <p:txBody>
          <a:bodyPr>
            <a:normAutofit/>
          </a:bodyPr>
          <a:lstStyle/>
          <a:p>
            <a:pPr eaLnBrk="1" hangingPunct="1"/>
            <a:r>
              <a:rPr lang="en-US" altLang="en-US" sz="2500" dirty="0" smtClean="0">
                <a:solidFill>
                  <a:srgbClr val="C00000"/>
                </a:solidFill>
                <a:latin typeface="Times New Roman" panose="02020603050405020304" pitchFamily="18" charset="0"/>
                <a:cs typeface="Times New Roman" panose="02020603050405020304" pitchFamily="18" charset="0"/>
              </a:rPr>
              <a:t>Fourth Generation: 1971-Present</a:t>
            </a:r>
            <a:endParaRPr lang="en-IN" altLang="en-US" sz="2500" dirty="0" smtClean="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6104" y="964408"/>
            <a:ext cx="7013051" cy="5214937"/>
          </a:xfrm>
        </p:spPr>
        <p:txBody>
          <a:bodyPr rtlCol="0">
            <a:noAutofit/>
          </a:bodyPr>
          <a:lstStyle/>
          <a:p>
            <a:pPr algn="just">
              <a:lnSpc>
                <a:spcPct val="120000"/>
              </a:lnSpc>
              <a:defRPr/>
            </a:pPr>
            <a:r>
              <a:rPr sz="2200" dirty="0">
                <a:latin typeface="Times New Roman" panose="02020603050405020304" pitchFamily="18" charset="0"/>
                <a:cs typeface="Times New Roman" panose="02020603050405020304" pitchFamily="18" charset="0"/>
              </a:rPr>
              <a:t>LSI, VLSI, Microprocessor, PC, Semiconductor Memory, Linking of computers, Mouse and Handheld Devices</a:t>
            </a:r>
          </a:p>
          <a:p>
            <a:pPr algn="just">
              <a:lnSpc>
                <a:spcPct val="120000"/>
              </a:lnSpc>
              <a:defRPr/>
            </a:pPr>
            <a:r>
              <a:rPr sz="2200" dirty="0">
                <a:latin typeface="Times New Roman" panose="02020603050405020304" pitchFamily="18" charset="0"/>
                <a:cs typeface="Times New Roman" panose="02020603050405020304" pitchFamily="18" charset="0"/>
              </a:rPr>
              <a:t>GUI, OS like MS-DOS and MS-Windows</a:t>
            </a:r>
          </a:p>
          <a:p>
            <a:pPr algn="just">
              <a:lnSpc>
                <a:spcPct val="120000"/>
              </a:lnSpc>
              <a:defRPr/>
            </a:pPr>
            <a:r>
              <a:rPr sz="2200" dirty="0">
                <a:latin typeface="Times New Roman" panose="02020603050405020304" pitchFamily="18" charset="0"/>
                <a:cs typeface="Times New Roman" panose="02020603050405020304" pitchFamily="18" charset="0"/>
              </a:rPr>
              <a:t>High-Level Programming Languages</a:t>
            </a:r>
          </a:p>
          <a:p>
            <a:pPr algn="just">
              <a:lnSpc>
                <a:spcPct val="120000"/>
              </a:lnSpc>
              <a:defRPr/>
            </a:pPr>
            <a:r>
              <a:rPr sz="2200" dirty="0">
                <a:latin typeface="Times New Roman" panose="02020603050405020304" pitchFamily="18" charset="0"/>
                <a:cs typeface="Times New Roman" panose="02020603050405020304" pitchFamily="18" charset="0"/>
              </a:rPr>
              <a:t>Computation time in picoseconds</a:t>
            </a:r>
          </a:p>
          <a:p>
            <a:pPr algn="just">
              <a:lnSpc>
                <a:spcPct val="120000"/>
              </a:lnSpc>
              <a:defRPr/>
            </a:pPr>
            <a:r>
              <a:rPr sz="2200" dirty="0">
                <a:latin typeface="Times New Roman" panose="02020603050405020304" pitchFamily="18" charset="0"/>
                <a:cs typeface="Times New Roman" panose="02020603050405020304" pitchFamily="18" charset="0"/>
              </a:rPr>
              <a:t>Smaller than computers of previous generation</a:t>
            </a:r>
          </a:p>
          <a:p>
            <a:pPr algn="just">
              <a:lnSpc>
                <a:spcPct val="120000"/>
              </a:lnSpc>
              <a:defRPr/>
            </a:pPr>
            <a:r>
              <a:rPr sz="2200" dirty="0">
                <a:latin typeface="Times New Roman" panose="02020603050405020304" pitchFamily="18" charset="0"/>
                <a:cs typeface="Times New Roman" panose="02020603050405020304" pitchFamily="18" charset="0"/>
              </a:rPr>
              <a:t>Widely available for commercial purposes</a:t>
            </a:r>
          </a:p>
          <a:p>
            <a:pPr algn="just">
              <a:lnSpc>
                <a:spcPct val="120000"/>
              </a:lnSpc>
              <a:defRPr/>
            </a:pPr>
            <a:r>
              <a:rPr sz="2200" dirty="0">
                <a:latin typeface="Times New Roman" panose="02020603050405020304" pitchFamily="18" charset="0"/>
                <a:cs typeface="Times New Roman" panose="02020603050405020304" pitchFamily="18" charset="0"/>
              </a:rPr>
              <a:t>PC for home user</a:t>
            </a:r>
          </a:p>
          <a:p>
            <a:pPr algn="just">
              <a:lnSpc>
                <a:spcPct val="120000"/>
              </a:lnSpc>
              <a:defRPr/>
            </a:pPr>
            <a:r>
              <a:rPr sz="2200" dirty="0">
                <a:latin typeface="Times New Roman" panose="02020603050405020304" pitchFamily="18" charset="0"/>
                <a:cs typeface="Times New Roman" panose="02020603050405020304" pitchFamily="18" charset="0"/>
              </a:rPr>
              <a:t>Examples</a:t>
            </a:r>
          </a:p>
          <a:p>
            <a:pPr lvl="1" algn="just">
              <a:lnSpc>
                <a:spcPct val="120000"/>
              </a:lnSpc>
              <a:defRPr/>
            </a:pPr>
            <a:r>
              <a:rPr sz="2200" dirty="0">
                <a:latin typeface="Times New Roman" panose="02020603050405020304" pitchFamily="18" charset="0"/>
                <a:cs typeface="Times New Roman" panose="02020603050405020304" pitchFamily="18" charset="0"/>
              </a:rPr>
              <a:t>Intel 4004 chip was the first Microprocessor</a:t>
            </a:r>
          </a:p>
          <a:p>
            <a:pPr lvl="1" algn="just">
              <a:lnSpc>
                <a:spcPct val="120000"/>
              </a:lnSpc>
              <a:defRPr/>
            </a:pPr>
            <a:r>
              <a:rPr sz="2200" dirty="0">
                <a:latin typeface="Times New Roman" panose="02020603050405020304" pitchFamily="18" charset="0"/>
                <a:cs typeface="Times New Roman" panose="02020603050405020304" pitchFamily="18" charset="0"/>
              </a:rPr>
              <a:t>IBM, Apple’s Macintosh </a:t>
            </a:r>
            <a:endParaRPr lang="en-IN" sz="2200" dirty="0">
              <a:latin typeface="Times New Roman" panose="02020603050405020304" pitchFamily="18" charset="0"/>
              <a:cs typeface="Times New Roman" panose="02020603050405020304" pitchFamily="18" charset="0"/>
            </a:endParaRPr>
          </a:p>
        </p:txBody>
      </p:sp>
      <p:pic>
        <p:nvPicPr>
          <p:cNvPr id="24580" name="Picture 2" descr="IBM 5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999" y="1214439"/>
            <a:ext cx="299243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7" descr="DSC003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3825" y="3857627"/>
            <a:ext cx="22383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0872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656" y="282465"/>
            <a:ext cx="5148014" cy="654050"/>
          </a:xfrm>
        </p:spPr>
        <p:txBody>
          <a:bodyPr>
            <a:normAutofit/>
          </a:bodyPr>
          <a:lstStyle/>
          <a:p>
            <a:pPr eaLnBrk="1" hangingPunct="1"/>
            <a:r>
              <a:rPr lang="en-US" altLang="en-US" sz="2500" dirty="0" smtClean="0">
                <a:solidFill>
                  <a:srgbClr val="C00000"/>
                </a:solidFill>
                <a:latin typeface="Times New Roman" panose="02020603050405020304" pitchFamily="18" charset="0"/>
                <a:cs typeface="Times New Roman" panose="02020603050405020304" pitchFamily="18" charset="0"/>
              </a:rPr>
              <a:t>Fifth Generation: Present &amp; Next</a:t>
            </a:r>
            <a:endParaRPr lang="en-IN" altLang="en-US" sz="2500" dirty="0" smtClean="0">
              <a:solidFill>
                <a:srgbClr val="C00000"/>
              </a:solidFill>
              <a:latin typeface="Times New Roman" panose="02020603050405020304" pitchFamily="18" charset="0"/>
              <a:cs typeface="Times New Roman" panose="02020603050405020304" pitchFamily="18" charset="0"/>
            </a:endParaRPr>
          </a:p>
        </p:txBody>
      </p:sp>
      <p:sp>
        <p:nvSpPr>
          <p:cNvPr id="25603" name="Content Placeholder 2"/>
          <p:cNvSpPr>
            <a:spLocks noGrp="1"/>
          </p:cNvSpPr>
          <p:nvPr>
            <p:ph idx="1"/>
          </p:nvPr>
        </p:nvSpPr>
        <p:spPr>
          <a:xfrm>
            <a:off x="732845" y="936515"/>
            <a:ext cx="8427058" cy="3985714"/>
          </a:xfrm>
        </p:spPr>
        <p:txBody>
          <a:bodyPr/>
          <a:lstStyle/>
          <a:p>
            <a:pPr algn="just">
              <a:lnSpc>
                <a:spcPct val="120000"/>
              </a:lnSpc>
              <a:spcBef>
                <a:spcPts val="0"/>
              </a:spcBef>
            </a:pPr>
            <a:r>
              <a:rPr altLang="en-US" sz="2200" dirty="0">
                <a:latin typeface="Times New Roman" panose="02020603050405020304" pitchFamily="18" charset="0"/>
                <a:cs typeface="Times New Roman" panose="02020603050405020304" pitchFamily="18" charset="0"/>
              </a:rPr>
              <a:t>Using Artificial Intelligence (AI) </a:t>
            </a:r>
          </a:p>
          <a:p>
            <a:pPr lvl="1" algn="just" eaLnBrk="1" hangingPunct="1">
              <a:lnSpc>
                <a:spcPct val="120000"/>
              </a:lnSpc>
              <a:spcBef>
                <a:spcPts val="0"/>
              </a:spcBef>
              <a:buClr>
                <a:schemeClr val="tx2"/>
              </a:buClr>
              <a:buSzPct val="70000"/>
              <a:buFontTx/>
              <a:buBlip>
                <a:blip r:embed="rId2"/>
              </a:buBlip>
            </a:pPr>
            <a:r>
              <a:rPr altLang="en-US" sz="2200" dirty="0">
                <a:latin typeface="Times New Roman" panose="02020603050405020304" pitchFamily="18" charset="0"/>
                <a:cs typeface="Times New Roman" panose="02020603050405020304" pitchFamily="18" charset="0"/>
              </a:rPr>
              <a:t>Expert Systems (ES), NLP, Speech recognition, Voice recognition, Robotics etc. </a:t>
            </a:r>
            <a:endParaRPr lang="en-US" altLang="en-US" sz="2200" dirty="0" smtClean="0">
              <a:latin typeface="Times New Roman" panose="02020603050405020304" pitchFamily="18" charset="0"/>
              <a:cs typeface="Times New Roman" panose="02020603050405020304" pitchFamily="18" charset="0"/>
            </a:endParaRPr>
          </a:p>
          <a:p>
            <a:pPr lvl="1" algn="just" eaLnBrk="1" hangingPunct="1">
              <a:lnSpc>
                <a:spcPct val="120000"/>
              </a:lnSpc>
              <a:spcBef>
                <a:spcPts val="0"/>
              </a:spcBef>
              <a:buClr>
                <a:schemeClr val="tx2"/>
              </a:buClr>
              <a:buSzPct val="70000"/>
              <a:buFontTx/>
              <a:buBlip>
                <a:blip r:embed="rId2"/>
              </a:buBlip>
            </a:pPr>
            <a:endParaRPr altLang="en-US" sz="2200" dirty="0">
              <a:latin typeface="Times New Roman" panose="02020603050405020304" pitchFamily="18" charset="0"/>
              <a:cs typeface="Times New Roman" panose="02020603050405020304" pitchFamily="18" charset="0"/>
            </a:endParaRPr>
          </a:p>
          <a:p>
            <a:pPr algn="just">
              <a:lnSpc>
                <a:spcPct val="120000"/>
              </a:lnSpc>
              <a:spcBef>
                <a:spcPts val="0"/>
              </a:spcBef>
            </a:pPr>
            <a:r>
              <a:rPr altLang="en-US" sz="2200" dirty="0" smtClean="0">
                <a:latin typeface="Times New Roman" panose="02020603050405020304" pitchFamily="18" charset="0"/>
                <a:cs typeface="Times New Roman" panose="02020603050405020304" pitchFamily="18" charset="0"/>
              </a:rPr>
              <a:t>Capable </a:t>
            </a:r>
            <a:r>
              <a:rPr altLang="en-US" sz="2200" dirty="0">
                <a:latin typeface="Times New Roman" panose="02020603050405020304" pitchFamily="18" charset="0"/>
                <a:cs typeface="Times New Roman" panose="02020603050405020304" pitchFamily="18" charset="0"/>
              </a:rPr>
              <a:t>of learning and self organization </a:t>
            </a:r>
            <a:endParaRPr lang="en-US" altLang="en-US" sz="2200" dirty="0" smtClean="0">
              <a:latin typeface="Times New Roman" panose="02020603050405020304" pitchFamily="18" charset="0"/>
              <a:cs typeface="Times New Roman" panose="02020603050405020304" pitchFamily="18" charset="0"/>
            </a:endParaRPr>
          </a:p>
          <a:p>
            <a:pPr algn="just">
              <a:lnSpc>
                <a:spcPct val="120000"/>
              </a:lnSpc>
              <a:spcBef>
                <a:spcPts val="0"/>
              </a:spcBef>
            </a:pPr>
            <a:endParaRPr altLang="en-US" sz="2200" dirty="0">
              <a:latin typeface="Times New Roman" panose="02020603050405020304" pitchFamily="18" charset="0"/>
              <a:cs typeface="Times New Roman" panose="02020603050405020304" pitchFamily="18" charset="0"/>
            </a:endParaRPr>
          </a:p>
          <a:p>
            <a:pPr algn="just">
              <a:lnSpc>
                <a:spcPct val="120000"/>
              </a:lnSpc>
              <a:spcBef>
                <a:spcPts val="0"/>
              </a:spcBef>
            </a:pPr>
            <a:r>
              <a:rPr altLang="en-US" sz="2200" dirty="0" smtClean="0">
                <a:latin typeface="Times New Roman" panose="02020603050405020304" pitchFamily="18" charset="0"/>
                <a:cs typeface="Times New Roman" panose="02020603050405020304" pitchFamily="18" charset="0"/>
              </a:rPr>
              <a:t>SLSI</a:t>
            </a:r>
            <a:r>
              <a:rPr altLang="en-US" sz="2200" dirty="0">
                <a:latin typeface="Times New Roman" panose="02020603050405020304" pitchFamily="18" charset="0"/>
                <a:cs typeface="Times New Roman" panose="02020603050405020304" pitchFamily="18" charset="0"/>
              </a:rPr>
              <a:t>, large </a:t>
            </a:r>
            <a:r>
              <a:rPr altLang="en-US" sz="2200" dirty="0" smtClean="0">
                <a:latin typeface="Times New Roman" panose="02020603050405020304" pitchFamily="18" charset="0"/>
                <a:cs typeface="Times New Roman" panose="02020603050405020304" pitchFamily="18" charset="0"/>
              </a:rPr>
              <a:t>memory</a:t>
            </a:r>
            <a:endParaRPr lang="en-US" altLang="en-US" sz="2200" dirty="0" smtClean="0">
              <a:latin typeface="Times New Roman" panose="02020603050405020304" pitchFamily="18" charset="0"/>
              <a:cs typeface="Times New Roman" panose="02020603050405020304" pitchFamily="18" charset="0"/>
            </a:endParaRPr>
          </a:p>
          <a:p>
            <a:pPr algn="just">
              <a:lnSpc>
                <a:spcPct val="120000"/>
              </a:lnSpc>
              <a:spcBef>
                <a:spcPts val="0"/>
              </a:spcBef>
            </a:pPr>
            <a:endParaRPr altLang="en-US" sz="2200" dirty="0">
              <a:latin typeface="Times New Roman" panose="02020603050405020304" pitchFamily="18" charset="0"/>
              <a:cs typeface="Times New Roman" panose="02020603050405020304" pitchFamily="18" charset="0"/>
            </a:endParaRPr>
          </a:p>
          <a:p>
            <a:pPr algn="just">
              <a:lnSpc>
                <a:spcPct val="120000"/>
              </a:lnSpc>
              <a:spcBef>
                <a:spcPts val="0"/>
              </a:spcBef>
            </a:pPr>
            <a:r>
              <a:rPr altLang="en-US" sz="2200" dirty="0" smtClean="0">
                <a:latin typeface="Times New Roman" panose="02020603050405020304" pitchFamily="18" charset="0"/>
                <a:cs typeface="Times New Roman" panose="02020603050405020304" pitchFamily="18" charset="0"/>
              </a:rPr>
              <a:t>Parallel </a:t>
            </a:r>
            <a:r>
              <a:rPr altLang="en-US" sz="2200" dirty="0">
                <a:latin typeface="Times New Roman" panose="02020603050405020304" pitchFamily="18" charset="0"/>
                <a:cs typeface="Times New Roman" panose="02020603050405020304" pitchFamily="18" charset="0"/>
              </a:rPr>
              <a:t>processing</a:t>
            </a:r>
          </a:p>
          <a:p>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250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17899" y="377880"/>
            <a:ext cx="8229600" cy="654050"/>
          </a:xfrm>
        </p:spPr>
        <p:txBody>
          <a:bodyPr>
            <a:normAutofit/>
          </a:bodyPr>
          <a:lstStyle/>
          <a:p>
            <a:pPr eaLnBrk="1" hangingPunct="1"/>
            <a:r>
              <a:rPr lang="en-US" altLang="en-US" sz="2800" dirty="0" smtClean="0">
                <a:solidFill>
                  <a:srgbClr val="0000FF"/>
                </a:solidFill>
                <a:latin typeface="Times New Roman" panose="02020603050405020304" pitchFamily="18" charset="0"/>
                <a:cs typeface="Times New Roman" panose="02020603050405020304" pitchFamily="18" charset="0"/>
              </a:rPr>
              <a:t>5. Classification of Computers</a:t>
            </a:r>
          </a:p>
        </p:txBody>
      </p:sp>
      <p:sp>
        <p:nvSpPr>
          <p:cNvPr id="26627" name="Content Placeholder 2"/>
          <p:cNvSpPr>
            <a:spLocks noGrp="1"/>
          </p:cNvSpPr>
          <p:nvPr>
            <p:ph idx="1"/>
          </p:nvPr>
        </p:nvSpPr>
        <p:spPr>
          <a:xfrm>
            <a:off x="1273534" y="1031930"/>
            <a:ext cx="8229600" cy="3993665"/>
          </a:xfrm>
        </p:spPr>
        <p:txBody>
          <a:bodyPr/>
          <a:lstStyle/>
          <a:p>
            <a:pPr>
              <a:lnSpc>
                <a:spcPct val="120000"/>
              </a:lnSpc>
            </a:pPr>
            <a:r>
              <a:rPr altLang="en-US" sz="2200" dirty="0">
                <a:latin typeface="Times New Roman" panose="02020603050405020304" pitchFamily="18" charset="0"/>
                <a:cs typeface="Times New Roman" panose="02020603050405020304" pitchFamily="18" charset="0"/>
              </a:rPr>
              <a:t>Categories based on </a:t>
            </a:r>
          </a:p>
          <a:p>
            <a:pPr lvl="1" eaLnBrk="1" hangingPunct="1">
              <a:lnSpc>
                <a:spcPct val="120000"/>
              </a:lnSpc>
              <a:buFontTx/>
              <a:buBlip>
                <a:blip r:embed="rId2"/>
              </a:buBlip>
            </a:pPr>
            <a:r>
              <a:rPr altLang="en-US" sz="2200" dirty="0">
                <a:latin typeface="Times New Roman" panose="02020603050405020304" pitchFamily="18" charset="0"/>
                <a:cs typeface="Times New Roman" panose="02020603050405020304" pitchFamily="18" charset="0"/>
              </a:rPr>
              <a:t>Size </a:t>
            </a:r>
          </a:p>
          <a:p>
            <a:pPr lvl="1" eaLnBrk="1" hangingPunct="1">
              <a:lnSpc>
                <a:spcPct val="120000"/>
              </a:lnSpc>
              <a:buFontTx/>
              <a:buBlip>
                <a:blip r:embed="rId2"/>
              </a:buBlip>
            </a:pPr>
            <a:r>
              <a:rPr altLang="en-US" sz="2200" dirty="0">
                <a:latin typeface="Times New Roman" panose="02020603050405020304" pitchFamily="18" charset="0"/>
                <a:cs typeface="Times New Roman" panose="02020603050405020304" pitchFamily="18" charset="0"/>
              </a:rPr>
              <a:t>Type </a:t>
            </a:r>
          </a:p>
          <a:p>
            <a:pPr>
              <a:lnSpc>
                <a:spcPct val="120000"/>
              </a:lnSpc>
            </a:pPr>
            <a:r>
              <a:rPr altLang="en-US" sz="2200" dirty="0">
                <a:latin typeface="Times New Roman" panose="02020603050405020304" pitchFamily="18" charset="0"/>
                <a:cs typeface="Times New Roman" panose="02020603050405020304" pitchFamily="18" charset="0"/>
              </a:rPr>
              <a:t>Categories</a:t>
            </a:r>
          </a:p>
          <a:p>
            <a:pPr lvl="1" eaLnBrk="1" hangingPunct="1">
              <a:lnSpc>
                <a:spcPct val="120000"/>
              </a:lnSpc>
              <a:buFontTx/>
              <a:buBlip>
                <a:blip r:embed="rId2"/>
              </a:buBlip>
            </a:pPr>
            <a:r>
              <a:rPr altLang="en-US" sz="2200" dirty="0">
                <a:latin typeface="Times New Roman" panose="02020603050405020304" pitchFamily="18" charset="0"/>
                <a:cs typeface="Times New Roman" panose="02020603050405020304" pitchFamily="18" charset="0"/>
              </a:rPr>
              <a:t>Microcomputers</a:t>
            </a:r>
          </a:p>
          <a:p>
            <a:pPr lvl="1" eaLnBrk="1" hangingPunct="1">
              <a:lnSpc>
                <a:spcPct val="120000"/>
              </a:lnSpc>
              <a:buFontTx/>
              <a:buBlip>
                <a:blip r:embed="rId2"/>
              </a:buBlip>
            </a:pPr>
            <a:r>
              <a:rPr altLang="en-US" sz="2200" dirty="0">
                <a:latin typeface="Times New Roman" panose="02020603050405020304" pitchFamily="18" charset="0"/>
                <a:cs typeface="Times New Roman" panose="02020603050405020304" pitchFamily="18" charset="0"/>
              </a:rPr>
              <a:t>Minicomputers</a:t>
            </a:r>
          </a:p>
          <a:p>
            <a:pPr lvl="1" eaLnBrk="1" hangingPunct="1">
              <a:lnSpc>
                <a:spcPct val="120000"/>
              </a:lnSpc>
              <a:buFontTx/>
              <a:buBlip>
                <a:blip r:embed="rId2"/>
              </a:buBlip>
            </a:pPr>
            <a:r>
              <a:rPr altLang="en-US" sz="2200" dirty="0">
                <a:latin typeface="Times New Roman" panose="02020603050405020304" pitchFamily="18" charset="0"/>
                <a:cs typeface="Times New Roman" panose="02020603050405020304" pitchFamily="18" charset="0"/>
              </a:rPr>
              <a:t>Mainframe computers</a:t>
            </a:r>
          </a:p>
          <a:p>
            <a:pPr lvl="1" eaLnBrk="1" hangingPunct="1">
              <a:lnSpc>
                <a:spcPct val="120000"/>
              </a:lnSpc>
              <a:buFontTx/>
              <a:buBlip>
                <a:blip r:embed="rId2"/>
              </a:buBlip>
            </a:pPr>
            <a:r>
              <a:rPr altLang="en-US" sz="2200" dirty="0">
                <a:latin typeface="Times New Roman" panose="02020603050405020304" pitchFamily="18" charset="0"/>
                <a:cs typeface="Times New Roman" panose="02020603050405020304" pitchFamily="18" charset="0"/>
              </a:rPr>
              <a:t>Supercomputer </a:t>
            </a:r>
          </a:p>
          <a:p>
            <a:endParaRPr altLang="en-US" dirty="0"/>
          </a:p>
        </p:txBody>
      </p:sp>
    </p:spTree>
    <p:extLst>
      <p:ext uri="{BB962C8B-B14F-4D97-AF65-F5344CB8AC3E}">
        <p14:creationId xmlns:p14="http://schemas.microsoft.com/office/powerpoint/2010/main" val="1783992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990393" y="385831"/>
            <a:ext cx="2651304" cy="654050"/>
          </a:xfrm>
        </p:spPr>
        <p:txBody>
          <a:bodyPr>
            <a:normAutofit/>
          </a:bodyPr>
          <a:lstStyle/>
          <a:p>
            <a:pPr eaLnBrk="1" hangingPunct="1"/>
            <a:r>
              <a:rPr lang="en-US" altLang="en-US" sz="2500" dirty="0" smtClean="0">
                <a:solidFill>
                  <a:srgbClr val="C00000"/>
                </a:solidFill>
                <a:latin typeface="Times New Roman" panose="02020603050405020304" pitchFamily="18" charset="0"/>
                <a:cs typeface="Times New Roman" panose="02020603050405020304" pitchFamily="18" charset="0"/>
              </a:rPr>
              <a:t>Microcomputer</a:t>
            </a:r>
            <a:endParaRPr lang="en-IN" altLang="en-US" sz="2500" dirty="0" smtClean="0">
              <a:solidFill>
                <a:srgbClr val="C00000"/>
              </a:solidFill>
              <a:latin typeface="Times New Roman" panose="02020603050405020304" pitchFamily="18" charset="0"/>
              <a:cs typeface="Times New Roman" panose="02020603050405020304" pitchFamily="18" charset="0"/>
            </a:endParaRPr>
          </a:p>
        </p:txBody>
      </p:sp>
      <p:sp>
        <p:nvSpPr>
          <p:cNvPr id="27651" name="Content Placeholder 2"/>
          <p:cNvSpPr>
            <a:spLocks noGrp="1"/>
          </p:cNvSpPr>
          <p:nvPr>
            <p:ph idx="1"/>
          </p:nvPr>
        </p:nvSpPr>
        <p:spPr>
          <a:xfrm>
            <a:off x="1353047" y="1103120"/>
            <a:ext cx="8229600" cy="5214937"/>
          </a:xfrm>
        </p:spPr>
        <p:txBody>
          <a:bodyPr/>
          <a:lstStyle/>
          <a:p>
            <a:pPr algn="just">
              <a:lnSpc>
                <a:spcPct val="80000"/>
              </a:lnSpc>
            </a:pPr>
            <a:r>
              <a:rPr altLang="en-US" sz="2400" dirty="0">
                <a:latin typeface="Times New Roman" panose="02020603050405020304" pitchFamily="18" charset="0"/>
                <a:cs typeface="Times New Roman" panose="02020603050405020304" pitchFamily="18" charset="0"/>
              </a:rPr>
              <a:t>Small, low-cost, single-user digital computer. </a:t>
            </a:r>
          </a:p>
          <a:p>
            <a:pPr algn="just">
              <a:lnSpc>
                <a:spcPct val="80000"/>
              </a:lnSpc>
            </a:pPr>
            <a:r>
              <a:rPr altLang="en-US" sz="2400" dirty="0">
                <a:latin typeface="Times New Roman" panose="02020603050405020304" pitchFamily="18" charset="0"/>
                <a:cs typeface="Times New Roman" panose="02020603050405020304" pitchFamily="18" charset="0"/>
              </a:rPr>
              <a:t>Include</a:t>
            </a:r>
          </a:p>
          <a:p>
            <a:pPr lvl="1" algn="just" eaLnBrk="1" hangingPunct="1">
              <a:lnSpc>
                <a:spcPct val="80000"/>
              </a:lnSpc>
              <a:buFontTx/>
              <a:buBlip>
                <a:blip r:embed="rId2"/>
              </a:buBlip>
            </a:pPr>
            <a:r>
              <a:rPr altLang="en-US" sz="2200" b="1" dirty="0">
                <a:latin typeface="Times New Roman" panose="02020603050405020304" pitchFamily="18" charset="0"/>
                <a:cs typeface="Times New Roman" panose="02020603050405020304" pitchFamily="18" charset="0"/>
              </a:rPr>
              <a:t>Desktop computer or PC:</a:t>
            </a:r>
            <a:r>
              <a:rPr altLang="en-US" sz="2200" dirty="0">
                <a:latin typeface="Times New Roman" panose="02020603050405020304" pitchFamily="18" charset="0"/>
                <a:cs typeface="Times New Roman" panose="02020603050405020304" pitchFamily="18" charset="0"/>
              </a:rPr>
              <a:t> Stand-alone machine, not very expensive, for single user. </a:t>
            </a:r>
          </a:p>
          <a:p>
            <a:pPr lvl="2" algn="just" eaLnBrk="1" hangingPunct="1">
              <a:lnSpc>
                <a:spcPct val="80000"/>
              </a:lnSpc>
            </a:pPr>
            <a:r>
              <a:rPr lang="en-US" altLang="en-US" sz="1900" dirty="0">
                <a:latin typeface="Times New Roman" panose="02020603050405020304" pitchFamily="18" charset="0"/>
                <a:cs typeface="Times New Roman" panose="02020603050405020304" pitchFamily="18" charset="0"/>
              </a:rPr>
              <a:t>Manufacturers: Apple, Microsoft, HP, Dell, Lenovo, …</a:t>
            </a:r>
          </a:p>
          <a:p>
            <a:pPr lvl="1" algn="just" eaLnBrk="1" hangingPunct="1">
              <a:lnSpc>
                <a:spcPct val="80000"/>
              </a:lnSpc>
              <a:buFontTx/>
              <a:buBlip>
                <a:blip r:embed="rId2"/>
              </a:buBlip>
            </a:pPr>
            <a:r>
              <a:rPr altLang="en-US" sz="2200" b="1" dirty="0">
                <a:latin typeface="Times New Roman" panose="02020603050405020304" pitchFamily="18" charset="0"/>
                <a:cs typeface="Times New Roman" panose="02020603050405020304" pitchFamily="18" charset="0"/>
              </a:rPr>
              <a:t>Notebook or laptop</a:t>
            </a:r>
            <a:r>
              <a:rPr altLang="en-US" sz="2200" dirty="0">
                <a:latin typeface="Times New Roman" panose="02020603050405020304" pitchFamily="18" charset="0"/>
                <a:cs typeface="Times New Roman" panose="02020603050405020304" pitchFamily="18" charset="0"/>
              </a:rPr>
              <a:t>: Portable , small size, costlier than desktop</a:t>
            </a:r>
          </a:p>
          <a:p>
            <a:pPr lvl="1" algn="just" eaLnBrk="1" hangingPunct="1">
              <a:lnSpc>
                <a:spcPct val="80000"/>
              </a:lnSpc>
              <a:buFontTx/>
              <a:buBlip>
                <a:blip r:embed="rId2"/>
              </a:buBlip>
            </a:pPr>
            <a:r>
              <a:rPr altLang="en-US" sz="2200" b="1" dirty="0">
                <a:latin typeface="Times New Roman" panose="02020603050405020304" pitchFamily="18" charset="0"/>
                <a:cs typeface="Times New Roman" panose="02020603050405020304" pitchFamily="18" charset="0"/>
              </a:rPr>
              <a:t>Netbook: </a:t>
            </a:r>
            <a:r>
              <a:rPr altLang="en-US" sz="2200" dirty="0">
                <a:latin typeface="Times New Roman" panose="02020603050405020304" pitchFamily="18" charset="0"/>
                <a:cs typeface="Times New Roman" panose="02020603050405020304" pitchFamily="18" charset="0"/>
              </a:rPr>
              <a:t>Smaller notebooks, low weight, low cost, for web-based applications.</a:t>
            </a:r>
          </a:p>
          <a:p>
            <a:pPr lvl="1" algn="just" eaLnBrk="1" hangingPunct="1">
              <a:lnSpc>
                <a:spcPct val="80000"/>
              </a:lnSpc>
              <a:buFontTx/>
              <a:buBlip>
                <a:blip r:embed="rId2"/>
              </a:buBlip>
            </a:pPr>
            <a:r>
              <a:rPr altLang="en-US" sz="2200" b="1" dirty="0">
                <a:latin typeface="Times New Roman" panose="02020603050405020304" pitchFamily="18" charset="0"/>
                <a:cs typeface="Times New Roman" panose="02020603050405020304" pitchFamily="18" charset="0"/>
              </a:rPr>
              <a:t>Tablet computer: </a:t>
            </a:r>
            <a:r>
              <a:rPr altLang="en-US" sz="2200" dirty="0">
                <a:latin typeface="Times New Roman" panose="02020603050405020304" pitchFamily="18" charset="0"/>
                <a:cs typeface="Times New Roman" panose="02020603050405020304" pitchFamily="18" charset="0"/>
              </a:rPr>
              <a:t>Input via stylus or pen, Portable </a:t>
            </a:r>
          </a:p>
          <a:p>
            <a:pPr lvl="1" algn="just" eaLnBrk="1" hangingPunct="1">
              <a:lnSpc>
                <a:spcPct val="80000"/>
              </a:lnSpc>
              <a:buFontTx/>
              <a:buBlip>
                <a:blip r:embed="rId2"/>
              </a:buBlip>
            </a:pPr>
            <a:r>
              <a:rPr altLang="en-US" sz="2200" b="1" dirty="0">
                <a:latin typeface="Times New Roman" panose="02020603050405020304" pitchFamily="18" charset="0"/>
                <a:cs typeface="Times New Roman" panose="02020603050405020304" pitchFamily="18" charset="0"/>
              </a:rPr>
              <a:t>Handheld computer or PDA:</a:t>
            </a:r>
            <a:r>
              <a:rPr altLang="en-US" sz="2200" dirty="0">
                <a:latin typeface="Times New Roman" panose="02020603050405020304" pitchFamily="18" charset="0"/>
                <a:cs typeface="Times New Roman" panose="02020603050405020304" pitchFamily="18" charset="0"/>
              </a:rPr>
              <a:t> Held on top of palm, small in size, uses pen or stylus, limited memory, less powerful. </a:t>
            </a:r>
          </a:p>
          <a:p>
            <a:pPr lvl="1" algn="just" eaLnBrk="1" hangingPunct="1">
              <a:lnSpc>
                <a:spcPct val="80000"/>
              </a:lnSpc>
              <a:buFontTx/>
              <a:buBlip>
                <a:blip r:embed="rId2"/>
              </a:buBlip>
            </a:pPr>
            <a:r>
              <a:rPr altLang="en-US" sz="2200" b="1" dirty="0">
                <a:latin typeface="Times New Roman" panose="02020603050405020304" pitchFamily="18" charset="0"/>
                <a:cs typeface="Times New Roman" panose="02020603050405020304" pitchFamily="18" charset="0"/>
              </a:rPr>
              <a:t>Smart phones: </a:t>
            </a:r>
            <a:r>
              <a:rPr altLang="en-US" sz="2200" dirty="0">
                <a:latin typeface="Times New Roman" panose="02020603050405020304" pitchFamily="18" charset="0"/>
                <a:cs typeface="Times New Roman" panose="02020603050405020304" pitchFamily="18" charset="0"/>
              </a:rPr>
              <a:t>Cellular phones (function both as phone and small PC), to access e-mail, download music, play games etc. </a:t>
            </a:r>
          </a:p>
          <a:p>
            <a:pPr lvl="2" algn="just" eaLnBrk="1" hangingPunct="1">
              <a:lnSpc>
                <a:spcPct val="80000"/>
              </a:lnSpc>
            </a:pPr>
            <a:r>
              <a:rPr lang="en-US" altLang="en-US" sz="1900" dirty="0">
                <a:latin typeface="Times New Roman" panose="02020603050405020304" pitchFamily="18" charset="0"/>
                <a:cs typeface="Times New Roman" panose="02020603050405020304" pitchFamily="18" charset="0"/>
              </a:rPr>
              <a:t>Manufacturers: Blackberry, Apple, HTC, Nokia, LG, Motorola</a:t>
            </a:r>
          </a:p>
        </p:txBody>
      </p:sp>
    </p:spTree>
    <p:extLst>
      <p:ext uri="{BB962C8B-B14F-4D97-AF65-F5344CB8AC3E}">
        <p14:creationId xmlns:p14="http://schemas.microsoft.com/office/powerpoint/2010/main" val="987726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desk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836614"/>
            <a:ext cx="22320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 Box 5"/>
          <p:cNvSpPr txBox="1">
            <a:spLocks noChangeArrowheads="1"/>
          </p:cNvSpPr>
          <p:nvPr/>
        </p:nvSpPr>
        <p:spPr bwMode="auto">
          <a:xfrm>
            <a:off x="2835275" y="2800351"/>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Desktop</a:t>
            </a:r>
          </a:p>
        </p:txBody>
      </p:sp>
      <p:pic>
        <p:nvPicPr>
          <p:cNvPr id="28676" name="Picture 6" descr="laptop or note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75" y="908051"/>
            <a:ext cx="1944688"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 Box 7"/>
          <p:cNvSpPr txBox="1">
            <a:spLocks noChangeArrowheads="1"/>
          </p:cNvSpPr>
          <p:nvPr/>
        </p:nvSpPr>
        <p:spPr bwMode="auto">
          <a:xfrm>
            <a:off x="5303838" y="2708276"/>
            <a:ext cx="219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Laptop or Notebook</a:t>
            </a:r>
          </a:p>
        </p:txBody>
      </p:sp>
      <p:pic>
        <p:nvPicPr>
          <p:cNvPr id="28678" name="Picture 8" descr="netboo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6226" y="836614"/>
            <a:ext cx="18589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 Box 9"/>
          <p:cNvSpPr txBox="1">
            <a:spLocks noChangeArrowheads="1"/>
          </p:cNvSpPr>
          <p:nvPr/>
        </p:nvSpPr>
        <p:spPr bwMode="auto">
          <a:xfrm>
            <a:off x="7464425" y="3068638"/>
            <a:ext cx="295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Netbook (not the notebook)</a:t>
            </a:r>
          </a:p>
        </p:txBody>
      </p:sp>
      <p:sp>
        <p:nvSpPr>
          <p:cNvPr id="28680" name="Text Box 11"/>
          <p:cNvSpPr txBox="1">
            <a:spLocks noChangeArrowheads="1"/>
          </p:cNvSpPr>
          <p:nvPr/>
        </p:nvSpPr>
        <p:spPr bwMode="auto">
          <a:xfrm>
            <a:off x="2855913" y="6021388"/>
            <a:ext cx="81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Tablet</a:t>
            </a:r>
          </a:p>
        </p:txBody>
      </p:sp>
      <p:pic>
        <p:nvPicPr>
          <p:cNvPr id="28681" name="Picture 12" descr="palmtop-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376" y="3644900"/>
            <a:ext cx="2016125"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Text Box 13"/>
          <p:cNvSpPr txBox="1">
            <a:spLocks noChangeArrowheads="1"/>
          </p:cNvSpPr>
          <p:nvPr/>
        </p:nvSpPr>
        <p:spPr bwMode="auto">
          <a:xfrm>
            <a:off x="5303838" y="5661026"/>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Palmtop</a:t>
            </a:r>
          </a:p>
        </p:txBody>
      </p:sp>
      <p:pic>
        <p:nvPicPr>
          <p:cNvPr id="28683" name="Picture 14" descr="tabl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8" y="3500439"/>
            <a:ext cx="1943100"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Line 16"/>
          <p:cNvSpPr>
            <a:spLocks noChangeShapeType="1"/>
          </p:cNvSpPr>
          <p:nvPr/>
        </p:nvSpPr>
        <p:spPr bwMode="auto">
          <a:xfrm>
            <a:off x="1919289" y="3357563"/>
            <a:ext cx="8569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5" name="Line 17"/>
          <p:cNvSpPr>
            <a:spLocks noChangeShapeType="1"/>
          </p:cNvSpPr>
          <p:nvPr/>
        </p:nvSpPr>
        <p:spPr bwMode="auto">
          <a:xfrm>
            <a:off x="4872038" y="188913"/>
            <a:ext cx="0" cy="3168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Line 18"/>
          <p:cNvSpPr>
            <a:spLocks noChangeShapeType="1"/>
          </p:cNvSpPr>
          <p:nvPr/>
        </p:nvSpPr>
        <p:spPr bwMode="auto">
          <a:xfrm>
            <a:off x="7493000" y="217488"/>
            <a:ext cx="0" cy="3168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Line 19"/>
          <p:cNvSpPr>
            <a:spLocks noChangeShapeType="1"/>
          </p:cNvSpPr>
          <p:nvPr/>
        </p:nvSpPr>
        <p:spPr bwMode="auto">
          <a:xfrm>
            <a:off x="7493000" y="3327400"/>
            <a:ext cx="0" cy="3168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8688" name="Picture 20" descr="smartphone-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7664" y="3716339"/>
            <a:ext cx="1944687"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9" name="Line 21"/>
          <p:cNvSpPr>
            <a:spLocks noChangeShapeType="1"/>
          </p:cNvSpPr>
          <p:nvPr/>
        </p:nvSpPr>
        <p:spPr bwMode="auto">
          <a:xfrm>
            <a:off x="4872038" y="3355975"/>
            <a:ext cx="0" cy="3168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0" name="Text Box 22"/>
          <p:cNvSpPr txBox="1">
            <a:spLocks noChangeArrowheads="1"/>
          </p:cNvSpPr>
          <p:nvPr/>
        </p:nvSpPr>
        <p:spPr bwMode="auto">
          <a:xfrm>
            <a:off x="8256588" y="6165851"/>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Smart phone </a:t>
            </a:r>
          </a:p>
        </p:txBody>
      </p:sp>
    </p:spTree>
    <p:extLst>
      <p:ext uri="{BB962C8B-B14F-4D97-AF65-F5344CB8AC3E}">
        <p14:creationId xmlns:p14="http://schemas.microsoft.com/office/powerpoint/2010/main" val="2204029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2589" y="1378528"/>
            <a:ext cx="10183091" cy="2677656"/>
          </a:xfrm>
          <a:prstGeom prst="rect">
            <a:avLst/>
          </a:prstGeom>
        </p:spPr>
        <p:txBody>
          <a:bodyPr wrap="square">
            <a:spAutoFit/>
          </a:bodyPr>
          <a:lstStyle/>
          <a:p>
            <a:pPr marL="2628900" lvl="5" indent="-342900" algn="just" defTabSz="457200">
              <a:lnSpc>
                <a:spcPct val="120000"/>
              </a:lnSpc>
              <a:buFont typeface="Wingdings" charset="2"/>
              <a:buChar char="Ø"/>
              <a:defRPr/>
            </a:pPr>
            <a:r>
              <a:rPr lang="en-US" sz="2000" dirty="0">
                <a:latin typeface="Bookman Old Style"/>
                <a:ea typeface="ＭＳ Ｐゴシック" charset="0"/>
                <a:cs typeface="Bookman Old Style"/>
              </a:rPr>
              <a:t>Perspective  (=viewpoint)</a:t>
            </a:r>
          </a:p>
          <a:p>
            <a:pPr marL="2628900" lvl="5" indent="-342900" algn="just" defTabSz="457200">
              <a:lnSpc>
                <a:spcPct val="120000"/>
              </a:lnSpc>
              <a:buFont typeface="Wingdings" charset="2"/>
              <a:buChar char="Ø"/>
              <a:defRPr/>
            </a:pPr>
            <a:r>
              <a:rPr lang="en-US" sz="2000" dirty="0">
                <a:latin typeface="Bookman Old Style"/>
                <a:ea typeface="ＭＳ Ｐゴシック" charset="0"/>
                <a:cs typeface="Bookman Old Style"/>
              </a:rPr>
              <a:t>Aspiration    (=target)</a:t>
            </a:r>
          </a:p>
          <a:p>
            <a:pPr marL="2628900" lvl="5" indent="-342900" algn="just" defTabSz="457200">
              <a:lnSpc>
                <a:spcPct val="120000"/>
              </a:lnSpc>
              <a:buFont typeface="Wingdings" charset="2"/>
              <a:buChar char="Ø"/>
              <a:defRPr/>
            </a:pPr>
            <a:r>
              <a:rPr lang="en-US" sz="2000" dirty="0">
                <a:latin typeface="Bookman Old Style"/>
                <a:ea typeface="ＭＳ Ｐゴシック" charset="0"/>
                <a:cs typeface="Bookman Old Style"/>
              </a:rPr>
              <a:t>Ambition      (=desire)</a:t>
            </a:r>
          </a:p>
          <a:p>
            <a:pPr algn="just">
              <a:lnSpc>
                <a:spcPct val="120000"/>
              </a:lnSpc>
              <a:defRPr/>
            </a:pPr>
            <a:endParaRPr lang="en-US" sz="2000" dirty="0">
              <a:latin typeface="Bookman Old Style"/>
              <a:ea typeface="ＭＳ Ｐゴシック" charset="0"/>
              <a:cs typeface="Bookman Old Style"/>
            </a:endParaRPr>
          </a:p>
          <a:p>
            <a:pPr algn="just">
              <a:lnSpc>
                <a:spcPct val="120000"/>
              </a:lnSpc>
              <a:defRPr/>
            </a:pPr>
            <a:endParaRPr lang="en-US" sz="2000" dirty="0">
              <a:latin typeface="Bookman Old Style"/>
              <a:ea typeface="ＭＳ Ｐゴシック" charset="0"/>
              <a:cs typeface="Bookman Old Style"/>
            </a:endParaRPr>
          </a:p>
          <a:p>
            <a:pPr algn="just">
              <a:lnSpc>
                <a:spcPct val="120000"/>
              </a:lnSpc>
              <a:defRPr/>
            </a:pPr>
            <a:r>
              <a:rPr lang="en-US" sz="2000" dirty="0">
                <a:latin typeface="Bookman Old Style"/>
                <a:ea typeface="ＭＳ Ｐゴシック" charset="0"/>
                <a:cs typeface="Bookman Old Style"/>
              </a:rPr>
              <a:t>These are the attributes that separate those who come to work for a paycheck versus those who come to work to change the world.</a:t>
            </a:r>
          </a:p>
        </p:txBody>
      </p:sp>
    </p:spTree>
    <p:extLst>
      <p:ext uri="{BB962C8B-B14F-4D97-AF65-F5344CB8AC3E}">
        <p14:creationId xmlns:p14="http://schemas.microsoft.com/office/powerpoint/2010/main" val="2967087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57317" y="268288"/>
            <a:ext cx="2524083" cy="654050"/>
          </a:xfrm>
        </p:spPr>
        <p:txBody>
          <a:bodyPr>
            <a:normAutofit/>
          </a:bodyPr>
          <a:lstStyle/>
          <a:p>
            <a:pPr eaLnBrk="1" hangingPunct="1"/>
            <a:r>
              <a:rPr lang="en-US" altLang="en-US" sz="2500" dirty="0" smtClean="0">
                <a:solidFill>
                  <a:srgbClr val="C00000"/>
                </a:solidFill>
                <a:latin typeface="Times New Roman" panose="02020603050405020304" pitchFamily="18" charset="0"/>
                <a:cs typeface="Times New Roman" panose="02020603050405020304" pitchFamily="18" charset="0"/>
              </a:rPr>
              <a:t>Minicomputers</a:t>
            </a:r>
            <a:endParaRPr lang="en-IN" altLang="en-US" sz="2500" dirty="0" smtClean="0">
              <a:solidFill>
                <a:srgbClr val="C00000"/>
              </a:solidFill>
              <a:latin typeface="Times New Roman" panose="02020603050405020304" pitchFamily="18" charset="0"/>
              <a:cs typeface="Times New Roman" panose="02020603050405020304" pitchFamily="18" charset="0"/>
            </a:endParaRPr>
          </a:p>
        </p:txBody>
      </p:sp>
      <p:sp>
        <p:nvSpPr>
          <p:cNvPr id="29699" name="Content Placeholder 2"/>
          <p:cNvSpPr>
            <a:spLocks noGrp="1"/>
          </p:cNvSpPr>
          <p:nvPr>
            <p:ph idx="1"/>
          </p:nvPr>
        </p:nvSpPr>
        <p:spPr>
          <a:xfrm>
            <a:off x="1535927" y="922338"/>
            <a:ext cx="8229600" cy="5214937"/>
          </a:xfrm>
        </p:spPr>
        <p:txBody>
          <a:bodyPr/>
          <a:lstStyle/>
          <a:p>
            <a:pPr>
              <a:lnSpc>
                <a:spcPct val="120000"/>
              </a:lnSpc>
            </a:pPr>
            <a:r>
              <a:rPr altLang="en-US" sz="2200" dirty="0">
                <a:latin typeface="Times New Roman" panose="02020603050405020304" pitchFamily="18" charset="0"/>
                <a:cs typeface="Times New Roman" panose="02020603050405020304" pitchFamily="18" charset="0"/>
              </a:rPr>
              <a:t>Multi-user systems. </a:t>
            </a:r>
          </a:p>
          <a:p>
            <a:pPr>
              <a:lnSpc>
                <a:spcPct val="120000"/>
              </a:lnSpc>
            </a:pPr>
            <a:r>
              <a:rPr altLang="en-US" sz="2200" dirty="0">
                <a:latin typeface="Times New Roman" panose="02020603050405020304" pitchFamily="18" charset="0"/>
                <a:cs typeface="Times New Roman" panose="02020603050405020304" pitchFamily="18" charset="0"/>
              </a:rPr>
              <a:t>High processing speed </a:t>
            </a:r>
          </a:p>
          <a:p>
            <a:pPr>
              <a:lnSpc>
                <a:spcPct val="120000"/>
              </a:lnSpc>
            </a:pPr>
            <a:r>
              <a:rPr altLang="en-US" sz="2200" dirty="0">
                <a:latin typeface="Times New Roman" panose="02020603050405020304" pitchFamily="18" charset="0"/>
                <a:cs typeface="Times New Roman" panose="02020603050405020304" pitchFamily="18" charset="0"/>
              </a:rPr>
              <a:t>High storage capacity than the microcomputers. </a:t>
            </a:r>
          </a:p>
          <a:p>
            <a:pPr>
              <a:lnSpc>
                <a:spcPct val="120000"/>
              </a:lnSpc>
            </a:pPr>
            <a:r>
              <a:rPr altLang="en-US" sz="2200" dirty="0">
                <a:latin typeface="Times New Roman" panose="02020603050405020304" pitchFamily="18" charset="0"/>
                <a:cs typeface="Times New Roman" panose="02020603050405020304" pitchFamily="18" charset="0"/>
              </a:rPr>
              <a:t>Support 4 to 200 users simultaneously. </a:t>
            </a:r>
          </a:p>
          <a:p>
            <a:pPr>
              <a:lnSpc>
                <a:spcPct val="120000"/>
              </a:lnSpc>
            </a:pPr>
            <a:r>
              <a:rPr altLang="en-US" sz="2200" dirty="0">
                <a:latin typeface="Times New Roman" panose="02020603050405020304" pitchFamily="18" charset="0"/>
                <a:cs typeface="Times New Roman" panose="02020603050405020304" pitchFamily="18" charset="0"/>
              </a:rPr>
              <a:t>Examples</a:t>
            </a:r>
          </a:p>
          <a:p>
            <a:pPr lvl="1" eaLnBrk="1" hangingPunct="1">
              <a:lnSpc>
                <a:spcPct val="120000"/>
              </a:lnSpc>
              <a:buFontTx/>
              <a:buBlip>
                <a:blip r:embed="rId2"/>
              </a:buBlip>
            </a:pPr>
            <a:r>
              <a:rPr altLang="en-US" sz="2200" dirty="0">
                <a:latin typeface="Times New Roman" panose="02020603050405020304" pitchFamily="18" charset="0"/>
                <a:cs typeface="Times New Roman" panose="02020603050405020304" pitchFamily="18" charset="0"/>
              </a:rPr>
              <a:t>PDP 11</a:t>
            </a:r>
          </a:p>
          <a:p>
            <a:pPr lvl="1" eaLnBrk="1" hangingPunct="1">
              <a:lnSpc>
                <a:spcPct val="120000"/>
              </a:lnSpc>
              <a:buFontTx/>
              <a:buBlip>
                <a:blip r:embed="rId2"/>
              </a:buBlip>
            </a:pPr>
            <a:r>
              <a:rPr altLang="en-US" sz="2200" dirty="0">
                <a:latin typeface="Times New Roman" panose="02020603050405020304" pitchFamily="18" charset="0"/>
                <a:cs typeface="Times New Roman" panose="02020603050405020304" pitchFamily="18" charset="0"/>
              </a:rPr>
              <a:t>IBM (8000 series)</a:t>
            </a:r>
          </a:p>
          <a:p>
            <a:endParaRPr lang="en-I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6271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mini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4" y="1196976"/>
            <a:ext cx="460057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 Box 5"/>
          <p:cNvSpPr txBox="1">
            <a:spLocks noChangeArrowheads="1"/>
          </p:cNvSpPr>
          <p:nvPr/>
        </p:nvSpPr>
        <p:spPr bwMode="auto">
          <a:xfrm>
            <a:off x="4800600" y="4581525"/>
            <a:ext cx="1925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Minicomputer</a:t>
            </a:r>
          </a:p>
        </p:txBody>
      </p:sp>
    </p:spTree>
    <p:extLst>
      <p:ext uri="{BB962C8B-B14F-4D97-AF65-F5344CB8AC3E}">
        <p14:creationId xmlns:p14="http://schemas.microsoft.com/office/powerpoint/2010/main" val="2996400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40635" y="315996"/>
            <a:ext cx="3064772" cy="654050"/>
          </a:xfrm>
        </p:spPr>
        <p:txBody>
          <a:bodyPr>
            <a:normAutofit/>
          </a:bodyPr>
          <a:lstStyle/>
          <a:p>
            <a:pPr eaLnBrk="1" hangingPunct="1"/>
            <a:r>
              <a:rPr lang="en-US" altLang="en-US" sz="2500" dirty="0" smtClean="0">
                <a:solidFill>
                  <a:srgbClr val="C00000"/>
                </a:solidFill>
                <a:latin typeface="Times New Roman" panose="02020603050405020304" pitchFamily="18" charset="0"/>
                <a:cs typeface="Times New Roman" panose="02020603050405020304" pitchFamily="18" charset="0"/>
              </a:rPr>
              <a:t>Mainframe computers</a:t>
            </a:r>
            <a:endParaRPr lang="en-IN" altLang="en-US" sz="2500" dirty="0" smtClean="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1972" y="858728"/>
            <a:ext cx="9397117" cy="5214937"/>
          </a:xfrm>
        </p:spPr>
        <p:txBody>
          <a:bodyPr rtlCol="0">
            <a:normAutofit/>
          </a:bodyPr>
          <a:lstStyle/>
          <a:p>
            <a:pPr algn="just">
              <a:defRPr/>
            </a:pPr>
            <a:r>
              <a:rPr sz="2200" dirty="0">
                <a:latin typeface="Times New Roman" panose="02020603050405020304" pitchFamily="18" charset="0"/>
                <a:cs typeface="Times New Roman" panose="02020603050405020304" pitchFamily="18" charset="0"/>
              </a:rPr>
              <a:t>Multi-user, multi-programming , high-performance computers. </a:t>
            </a:r>
          </a:p>
          <a:p>
            <a:pPr algn="just">
              <a:defRPr/>
            </a:pPr>
            <a:r>
              <a:rPr sz="2200" dirty="0">
                <a:latin typeface="Times New Roman" panose="02020603050405020304" pitchFamily="18" charset="0"/>
                <a:cs typeface="Times New Roman" panose="02020603050405020304" pitchFamily="18" charset="0"/>
              </a:rPr>
              <a:t>Very high speed, large storage capacity </a:t>
            </a:r>
          </a:p>
          <a:p>
            <a:pPr algn="just">
              <a:defRPr/>
            </a:pPr>
            <a:r>
              <a:rPr sz="2200" dirty="0">
                <a:latin typeface="Times New Roman" panose="02020603050405020304" pitchFamily="18" charset="0"/>
                <a:cs typeface="Times New Roman" panose="02020603050405020304" pitchFamily="18" charset="0"/>
              </a:rPr>
              <a:t>Used in centralized databases. </a:t>
            </a:r>
          </a:p>
          <a:p>
            <a:pPr algn="just">
              <a:defRPr/>
            </a:pPr>
            <a:r>
              <a:rPr sz="2200" dirty="0">
                <a:latin typeface="Times New Roman" panose="02020603050405020304" pitchFamily="18" charset="0"/>
                <a:cs typeface="Times New Roman" panose="02020603050405020304" pitchFamily="18" charset="0"/>
              </a:rPr>
              <a:t>Access via  dumb terminal, an intelligent terminal, or  PC. </a:t>
            </a:r>
          </a:p>
          <a:p>
            <a:pPr lvl="1" algn="just">
              <a:defRPr/>
            </a:pPr>
            <a:r>
              <a:rPr sz="2200" dirty="0">
                <a:latin typeface="Times New Roman" panose="02020603050405020304" pitchFamily="18" charset="0"/>
                <a:cs typeface="Times New Roman" panose="02020603050405020304" pitchFamily="18" charset="0"/>
              </a:rPr>
              <a:t>Dumb terminal: No own data storage  &amp; processing. Has I/O device only. </a:t>
            </a:r>
          </a:p>
          <a:p>
            <a:pPr lvl="1" algn="just">
              <a:defRPr/>
            </a:pPr>
            <a:r>
              <a:rPr sz="2200" dirty="0">
                <a:latin typeface="Times New Roman" panose="02020603050405020304" pitchFamily="18" charset="0"/>
                <a:cs typeface="Times New Roman" panose="02020603050405020304" pitchFamily="18" charset="0"/>
              </a:rPr>
              <a:t>Intelligent terminal: Has the I/O device, can do processing, but, cannot store data of its own. </a:t>
            </a:r>
          </a:p>
          <a:p>
            <a:pPr lvl="1" algn="just">
              <a:defRPr/>
            </a:pPr>
            <a:r>
              <a:rPr sz="2200" dirty="0">
                <a:latin typeface="Times New Roman" panose="02020603050405020304" pitchFamily="18" charset="0"/>
                <a:cs typeface="Times New Roman" panose="02020603050405020304" pitchFamily="18" charset="0"/>
              </a:rPr>
              <a:t>Use processing power and storage facility of mainframes </a:t>
            </a:r>
          </a:p>
          <a:p>
            <a:pPr algn="just">
              <a:defRPr/>
            </a:pPr>
            <a:r>
              <a:rPr sz="2200" dirty="0">
                <a:latin typeface="Times New Roman" panose="02020603050405020304" pitchFamily="18" charset="0"/>
                <a:cs typeface="Times New Roman" panose="02020603050405020304" pitchFamily="18" charset="0"/>
              </a:rPr>
              <a:t>Examples </a:t>
            </a:r>
          </a:p>
          <a:p>
            <a:pPr lvl="1" algn="just">
              <a:defRPr/>
            </a:pPr>
            <a:r>
              <a:rPr sz="2200" dirty="0">
                <a:latin typeface="Times New Roman" panose="02020603050405020304" pitchFamily="18" charset="0"/>
                <a:cs typeface="Times New Roman" panose="02020603050405020304" pitchFamily="18" charset="0"/>
              </a:rPr>
              <a:t>CDC 6600</a:t>
            </a:r>
          </a:p>
          <a:p>
            <a:pPr lvl="1" algn="just">
              <a:defRPr/>
            </a:pPr>
            <a:r>
              <a:rPr sz="2200" dirty="0">
                <a:latin typeface="Times New Roman" panose="02020603050405020304" pitchFamily="18" charset="0"/>
                <a:cs typeface="Times New Roman" panose="02020603050405020304" pitchFamily="18" charset="0"/>
              </a:rPr>
              <a:t>IBM ES000 series.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6283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descr="mainfram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765176"/>
            <a:ext cx="4103687"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5" descr="mainfram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3838" y="404814"/>
            <a:ext cx="35369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6"/>
          <p:cNvSpPr txBox="1">
            <a:spLocks noChangeArrowheads="1"/>
          </p:cNvSpPr>
          <p:nvPr/>
        </p:nvSpPr>
        <p:spPr bwMode="auto">
          <a:xfrm>
            <a:off x="4367213" y="5229225"/>
            <a:ext cx="2830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Mainframe Computer</a:t>
            </a:r>
          </a:p>
        </p:txBody>
      </p:sp>
    </p:spTree>
    <p:extLst>
      <p:ext uri="{BB962C8B-B14F-4D97-AF65-F5344CB8AC3E}">
        <p14:creationId xmlns:p14="http://schemas.microsoft.com/office/powerpoint/2010/main" val="5128234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89461" y="401735"/>
            <a:ext cx="2333252" cy="654050"/>
          </a:xfrm>
        </p:spPr>
        <p:txBody>
          <a:bodyPr>
            <a:normAutofit/>
          </a:bodyPr>
          <a:lstStyle/>
          <a:p>
            <a:pPr eaLnBrk="1" hangingPunct="1"/>
            <a:r>
              <a:rPr lang="en-US" altLang="en-US" sz="2500" dirty="0" smtClean="0">
                <a:solidFill>
                  <a:srgbClr val="C00000"/>
                </a:solidFill>
                <a:latin typeface="Times New Roman" panose="02020603050405020304" pitchFamily="18" charset="0"/>
                <a:cs typeface="Times New Roman" panose="02020603050405020304" pitchFamily="18" charset="0"/>
              </a:rPr>
              <a:t>Supercomputers</a:t>
            </a:r>
            <a:endParaRPr lang="en-IN" altLang="en-US" sz="2500" dirty="0" smtClean="0">
              <a:solidFill>
                <a:srgbClr val="C00000"/>
              </a:solidFill>
              <a:latin typeface="Times New Roman" panose="02020603050405020304" pitchFamily="18" charset="0"/>
              <a:cs typeface="Times New Roman" panose="02020603050405020304" pitchFamily="18" charset="0"/>
            </a:endParaRPr>
          </a:p>
        </p:txBody>
      </p:sp>
      <p:sp>
        <p:nvSpPr>
          <p:cNvPr id="33795" name="Content Placeholder 2"/>
          <p:cNvSpPr>
            <a:spLocks noGrp="1"/>
          </p:cNvSpPr>
          <p:nvPr>
            <p:ph idx="1"/>
          </p:nvPr>
        </p:nvSpPr>
        <p:spPr>
          <a:xfrm>
            <a:off x="1520024" y="1127346"/>
            <a:ext cx="8999552" cy="5214937"/>
          </a:xfrm>
        </p:spPr>
        <p:txBody>
          <a:bodyPr>
            <a:normAutofit/>
          </a:bodyPr>
          <a:lstStyle/>
          <a:p>
            <a:pPr algn="just">
              <a:lnSpc>
                <a:spcPct val="120000"/>
              </a:lnSpc>
            </a:pPr>
            <a:r>
              <a:rPr altLang="en-US" sz="2200" dirty="0">
                <a:latin typeface="Times New Roman" panose="02020603050405020304" pitchFamily="18" charset="0"/>
                <a:cs typeface="Times New Roman" panose="02020603050405020304" pitchFamily="18" charset="0"/>
              </a:rPr>
              <a:t>Fastest and the most expensive machines. </a:t>
            </a:r>
          </a:p>
          <a:p>
            <a:pPr algn="just">
              <a:lnSpc>
                <a:spcPct val="120000"/>
              </a:lnSpc>
            </a:pPr>
            <a:r>
              <a:rPr altLang="en-US" sz="2200" dirty="0">
                <a:latin typeface="Times New Roman" panose="02020603050405020304" pitchFamily="18" charset="0"/>
                <a:cs typeface="Times New Roman" panose="02020603050405020304" pitchFamily="18" charset="0"/>
              </a:rPr>
              <a:t>High processing speed</a:t>
            </a:r>
          </a:p>
          <a:p>
            <a:pPr algn="just">
              <a:lnSpc>
                <a:spcPct val="120000"/>
              </a:lnSpc>
            </a:pPr>
            <a:r>
              <a:rPr altLang="en-US" sz="2200" dirty="0">
                <a:latin typeface="Times New Roman" panose="02020603050405020304" pitchFamily="18" charset="0"/>
                <a:cs typeface="Times New Roman" panose="02020603050405020304" pitchFamily="18" charset="0"/>
              </a:rPr>
              <a:t>Speed in FLOPS (</a:t>
            </a:r>
            <a:r>
              <a:rPr altLang="en-US" sz="2200" dirty="0" err="1">
                <a:latin typeface="Times New Roman" panose="02020603050405020304" pitchFamily="18" charset="0"/>
                <a:cs typeface="Times New Roman" panose="02020603050405020304" pitchFamily="18" charset="0"/>
              </a:rPr>
              <a:t>FLoating</a:t>
            </a:r>
            <a:r>
              <a:rPr altLang="en-US" sz="2200" dirty="0">
                <a:latin typeface="Times New Roman" panose="02020603050405020304" pitchFamily="18" charset="0"/>
                <a:cs typeface="Times New Roman" panose="02020603050405020304" pitchFamily="18" charset="0"/>
              </a:rPr>
              <a:t> point Operations Per Second). </a:t>
            </a:r>
          </a:p>
          <a:p>
            <a:pPr algn="just">
              <a:lnSpc>
                <a:spcPct val="120000"/>
              </a:lnSpc>
            </a:pPr>
            <a:r>
              <a:rPr altLang="en-US" sz="2200" dirty="0">
                <a:latin typeface="Times New Roman" panose="02020603050405020304" pitchFamily="18" charset="0"/>
                <a:cs typeface="Times New Roman" panose="02020603050405020304" pitchFamily="18" charset="0"/>
              </a:rPr>
              <a:t>Used for highly calculation-intensive tasks -  weather forecasting, climate research, molecular research, biological research, nuclear research</a:t>
            </a:r>
          </a:p>
          <a:p>
            <a:pPr algn="just">
              <a:lnSpc>
                <a:spcPct val="120000"/>
              </a:lnSpc>
            </a:pPr>
            <a:r>
              <a:rPr altLang="en-US" sz="2200" dirty="0">
                <a:latin typeface="Times New Roman" panose="02020603050405020304" pitchFamily="18" charset="0"/>
                <a:cs typeface="Times New Roman" panose="02020603050405020304" pitchFamily="18" charset="0"/>
              </a:rPr>
              <a:t>Examples</a:t>
            </a:r>
          </a:p>
          <a:p>
            <a:pPr lvl="1" algn="just" eaLnBrk="1" hangingPunct="1">
              <a:lnSpc>
                <a:spcPct val="120000"/>
              </a:lnSpc>
              <a:buFontTx/>
              <a:buBlip>
                <a:blip r:embed="rId2"/>
              </a:buBlip>
            </a:pPr>
            <a:r>
              <a:rPr altLang="en-US" sz="2200" dirty="0">
                <a:latin typeface="Times New Roman" panose="02020603050405020304" pitchFamily="18" charset="0"/>
                <a:cs typeface="Times New Roman" panose="02020603050405020304" pitchFamily="18" charset="0"/>
              </a:rPr>
              <a:t>IBM Roadrunner, IBM Blue gene</a:t>
            </a:r>
          </a:p>
          <a:p>
            <a:pPr lvl="1" algn="just" eaLnBrk="1" hangingPunct="1">
              <a:lnSpc>
                <a:spcPct val="120000"/>
              </a:lnSpc>
              <a:buFontTx/>
              <a:buBlip>
                <a:blip r:embed="rId2"/>
              </a:buBlip>
            </a:pPr>
            <a:r>
              <a:rPr altLang="en-US" sz="2200" dirty="0">
                <a:latin typeface="Times New Roman" panose="02020603050405020304" pitchFamily="18" charset="0"/>
                <a:cs typeface="Times New Roman" panose="02020603050405020304" pitchFamily="18" charset="0"/>
              </a:rPr>
              <a:t>Intel ASCI red. </a:t>
            </a:r>
          </a:p>
          <a:p>
            <a:pPr lvl="1" algn="just" eaLnBrk="1" hangingPunct="1">
              <a:lnSpc>
                <a:spcPct val="120000"/>
              </a:lnSpc>
              <a:buFontTx/>
              <a:buBlip>
                <a:blip r:embed="rId2"/>
              </a:buBlip>
            </a:pPr>
            <a:r>
              <a:rPr altLang="en-US" sz="2200" dirty="0">
                <a:latin typeface="Times New Roman" panose="02020603050405020304" pitchFamily="18" charset="0"/>
                <a:cs typeface="Times New Roman" panose="02020603050405020304" pitchFamily="18" charset="0"/>
              </a:rPr>
              <a:t>PARAM in India</a:t>
            </a:r>
            <a:endParaRPr lang="en-I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7129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descr="supercomput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20713"/>
            <a:ext cx="38100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6" descr="supercomput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663" y="836613"/>
            <a:ext cx="4284662" cy="285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7"/>
          <p:cNvSpPr txBox="1">
            <a:spLocks noChangeArrowheads="1"/>
          </p:cNvSpPr>
          <p:nvPr/>
        </p:nvSpPr>
        <p:spPr bwMode="auto">
          <a:xfrm>
            <a:off x="4348163" y="4673600"/>
            <a:ext cx="2189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Super Computer</a:t>
            </a:r>
          </a:p>
        </p:txBody>
      </p:sp>
    </p:spTree>
    <p:extLst>
      <p:ext uri="{BB962C8B-B14F-4D97-AF65-F5344CB8AC3E}">
        <p14:creationId xmlns:p14="http://schemas.microsoft.com/office/powerpoint/2010/main" val="37968105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98630" y="377881"/>
            <a:ext cx="3382824" cy="654050"/>
          </a:xfrm>
        </p:spPr>
        <p:txBody>
          <a:bodyPr>
            <a:noAutofit/>
          </a:bodyPr>
          <a:lstStyle/>
          <a:p>
            <a:pPr eaLnBrk="1" hangingPunct="1"/>
            <a:r>
              <a:rPr lang="en-US" altLang="en-US" sz="2500" dirty="0" smtClean="0">
                <a:solidFill>
                  <a:srgbClr val="0000FF"/>
                </a:solidFill>
                <a:latin typeface="Times New Roman" panose="02020603050405020304" pitchFamily="18" charset="0"/>
                <a:cs typeface="Times New Roman" panose="02020603050405020304" pitchFamily="18" charset="0"/>
              </a:rPr>
              <a:t>6. Computer System</a:t>
            </a:r>
            <a:endParaRPr lang="en-IN" altLang="en-US" sz="2500" dirty="0" smtClean="0">
              <a:solidFill>
                <a:srgbClr val="0000FF"/>
              </a:solidFill>
              <a:latin typeface="Times New Roman" panose="02020603050405020304" pitchFamily="18" charset="0"/>
              <a:cs typeface="Times New Roman" panose="02020603050405020304" pitchFamily="18" charset="0"/>
            </a:endParaRPr>
          </a:p>
        </p:txBody>
      </p:sp>
      <p:sp>
        <p:nvSpPr>
          <p:cNvPr id="35843" name="Content Placeholder 2"/>
          <p:cNvSpPr>
            <a:spLocks noGrp="1"/>
          </p:cNvSpPr>
          <p:nvPr>
            <p:ph idx="1"/>
          </p:nvPr>
        </p:nvSpPr>
        <p:spPr>
          <a:xfrm>
            <a:off x="1273533" y="1031931"/>
            <a:ext cx="8729207" cy="3993293"/>
          </a:xfrm>
        </p:spPr>
        <p:txBody>
          <a:bodyPr>
            <a:normAutofit/>
          </a:bodyPr>
          <a:lstStyle/>
          <a:p>
            <a:pPr algn="just">
              <a:lnSpc>
                <a:spcPct val="120000"/>
              </a:lnSpc>
              <a:spcBef>
                <a:spcPts val="0"/>
              </a:spcBef>
            </a:pPr>
            <a:r>
              <a:rPr altLang="en-US" sz="2200" dirty="0">
                <a:latin typeface="Times New Roman" panose="02020603050405020304" pitchFamily="18" charset="0"/>
                <a:cs typeface="Times New Roman" panose="02020603050405020304" pitchFamily="18" charset="0"/>
              </a:rPr>
              <a:t>Four parts</a:t>
            </a:r>
          </a:p>
          <a:p>
            <a:pPr lvl="1" algn="just" eaLnBrk="1" hangingPunct="1">
              <a:lnSpc>
                <a:spcPct val="120000"/>
              </a:lnSpc>
              <a:spcBef>
                <a:spcPts val="0"/>
              </a:spcBef>
              <a:buFontTx/>
              <a:buBlip>
                <a:blip r:embed="rId2"/>
              </a:buBlip>
            </a:pPr>
            <a:r>
              <a:rPr altLang="en-US" sz="2200" b="1" i="1" dirty="0">
                <a:latin typeface="Times New Roman" panose="02020603050405020304" pitchFamily="18" charset="0"/>
                <a:cs typeface="Times New Roman" panose="02020603050405020304" pitchFamily="18" charset="0"/>
              </a:rPr>
              <a:t>Hardware</a:t>
            </a:r>
            <a:r>
              <a:rPr altLang="en-US" sz="2200" dirty="0">
                <a:latin typeface="Times New Roman" panose="02020603050405020304" pitchFamily="18" charset="0"/>
                <a:cs typeface="Times New Roman" panose="02020603050405020304" pitchFamily="18" charset="0"/>
              </a:rPr>
              <a:t>: Mechanical parts of computer, e.g. Keyboard, monitor, hard disk drive etc.</a:t>
            </a:r>
          </a:p>
          <a:p>
            <a:pPr lvl="1" algn="just" eaLnBrk="1" hangingPunct="1">
              <a:lnSpc>
                <a:spcPct val="120000"/>
              </a:lnSpc>
              <a:spcBef>
                <a:spcPts val="0"/>
              </a:spcBef>
              <a:buFontTx/>
              <a:buBlip>
                <a:blip r:embed="rId2"/>
              </a:buBlip>
            </a:pPr>
            <a:r>
              <a:rPr altLang="en-US" sz="2200" b="1" i="1" dirty="0">
                <a:latin typeface="Times New Roman" panose="02020603050405020304" pitchFamily="18" charset="0"/>
                <a:cs typeface="Times New Roman" panose="02020603050405020304" pitchFamily="18" charset="0"/>
              </a:rPr>
              <a:t>Software</a:t>
            </a:r>
            <a:r>
              <a:rPr altLang="en-US" sz="2200" dirty="0">
                <a:latin typeface="Times New Roman" panose="02020603050405020304" pitchFamily="18" charset="0"/>
                <a:cs typeface="Times New Roman" panose="02020603050405020304" pitchFamily="18" charset="0"/>
              </a:rPr>
              <a:t>: Set of instructions (Program)  and documentation</a:t>
            </a:r>
            <a:r>
              <a:rPr altLang="en-US" sz="2200" i="1" dirty="0">
                <a:latin typeface="Times New Roman" panose="02020603050405020304" pitchFamily="18" charset="0"/>
                <a:cs typeface="Times New Roman" panose="02020603050405020304" pitchFamily="18" charset="0"/>
              </a:rPr>
              <a:t>. </a:t>
            </a:r>
            <a:r>
              <a:rPr altLang="en-US" sz="2200" dirty="0">
                <a:latin typeface="Times New Roman" panose="02020603050405020304" pitchFamily="18" charset="0"/>
                <a:cs typeface="Times New Roman" panose="02020603050405020304" pitchFamily="18" charset="0"/>
              </a:rPr>
              <a:t>Instructs the computer about the task to be performed. </a:t>
            </a:r>
          </a:p>
          <a:p>
            <a:pPr lvl="1" algn="just" eaLnBrk="1" hangingPunct="1">
              <a:lnSpc>
                <a:spcPct val="120000"/>
              </a:lnSpc>
              <a:spcBef>
                <a:spcPts val="0"/>
              </a:spcBef>
              <a:buFontTx/>
              <a:buBlip>
                <a:blip r:embed="rId2"/>
              </a:buBlip>
            </a:pPr>
            <a:r>
              <a:rPr altLang="en-US" sz="2200" b="1" i="1" dirty="0">
                <a:latin typeface="Times New Roman" panose="02020603050405020304" pitchFamily="18" charset="0"/>
                <a:cs typeface="Times New Roman" panose="02020603050405020304" pitchFamily="18" charset="0"/>
              </a:rPr>
              <a:t>Data</a:t>
            </a:r>
            <a:r>
              <a:rPr altLang="en-US" sz="2200" dirty="0">
                <a:latin typeface="Times New Roman" panose="02020603050405020304" pitchFamily="18" charset="0"/>
                <a:cs typeface="Times New Roman" panose="02020603050405020304" pitchFamily="18" charset="0"/>
              </a:rPr>
              <a:t> - Isolated values or raw facts.</a:t>
            </a:r>
          </a:p>
          <a:p>
            <a:pPr lvl="2" algn="just" eaLnBrk="1" hangingPunct="1">
              <a:lnSpc>
                <a:spcPct val="120000"/>
              </a:lnSpc>
              <a:spcBef>
                <a:spcPts val="0"/>
              </a:spcBef>
            </a:pPr>
            <a:r>
              <a:rPr lang="en-US" altLang="en-US" sz="2200" dirty="0" smtClean="0">
                <a:latin typeface="Times New Roman" panose="02020603050405020304" pitchFamily="18" charset="0"/>
                <a:cs typeface="Times New Roman" panose="02020603050405020304" pitchFamily="18" charset="0"/>
              </a:rPr>
              <a:t>Provided as input to computer for processing </a:t>
            </a:r>
          </a:p>
          <a:p>
            <a:pPr lvl="1" algn="just" eaLnBrk="1" hangingPunct="1">
              <a:lnSpc>
                <a:spcPct val="120000"/>
              </a:lnSpc>
              <a:spcBef>
                <a:spcPts val="0"/>
              </a:spcBef>
              <a:buFontTx/>
              <a:buBlip>
                <a:blip r:embed="rId2"/>
              </a:buBlip>
            </a:pPr>
            <a:r>
              <a:rPr altLang="en-US" sz="2200" b="1" i="1" dirty="0">
                <a:latin typeface="Times New Roman" panose="02020603050405020304" pitchFamily="18" charset="0"/>
                <a:cs typeface="Times New Roman" panose="02020603050405020304" pitchFamily="18" charset="0"/>
              </a:rPr>
              <a:t>Users</a:t>
            </a:r>
            <a:r>
              <a:rPr altLang="en-US" sz="2200" dirty="0">
                <a:latin typeface="Times New Roman" panose="02020603050405020304" pitchFamily="18" charset="0"/>
                <a:cs typeface="Times New Roman" panose="02020603050405020304" pitchFamily="18" charset="0"/>
              </a:rPr>
              <a:t> -People who write computer programs or interact with computer.</a:t>
            </a:r>
          </a:p>
        </p:txBody>
      </p:sp>
    </p:spTree>
    <p:extLst>
      <p:ext uri="{BB962C8B-B14F-4D97-AF65-F5344CB8AC3E}">
        <p14:creationId xmlns:p14="http://schemas.microsoft.com/office/powerpoint/2010/main" val="952698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024063" y="346075"/>
            <a:ext cx="4925377" cy="654050"/>
          </a:xfrm>
        </p:spPr>
        <p:txBody>
          <a:bodyPr>
            <a:normAutofit/>
          </a:bodyPr>
          <a:lstStyle/>
          <a:p>
            <a:pPr eaLnBrk="1" hangingPunct="1"/>
            <a:r>
              <a:rPr lang="en-US" altLang="en-US" sz="2500" dirty="0" smtClean="0">
                <a:solidFill>
                  <a:srgbClr val="C00000"/>
                </a:solidFill>
                <a:latin typeface="Times New Roman" panose="02020603050405020304" pitchFamily="18" charset="0"/>
                <a:cs typeface="Times New Roman" panose="02020603050405020304" pitchFamily="18" charset="0"/>
              </a:rPr>
              <a:t>Components of Computer Hardware</a:t>
            </a:r>
            <a:endParaRPr lang="en-IN" altLang="en-US" sz="2500" dirty="0" smtClean="0">
              <a:solidFill>
                <a:srgbClr val="C00000"/>
              </a:solidFill>
              <a:latin typeface="Times New Roman" panose="02020603050405020304" pitchFamily="18" charset="0"/>
              <a:cs typeface="Times New Roman" panose="02020603050405020304" pitchFamily="18" charset="0"/>
            </a:endParaRPr>
          </a:p>
        </p:txBody>
      </p:sp>
      <p:grpSp>
        <p:nvGrpSpPr>
          <p:cNvPr id="36869" name="Group 30"/>
          <p:cNvGrpSpPr>
            <a:grpSpLocks/>
          </p:cNvGrpSpPr>
          <p:nvPr/>
        </p:nvGrpSpPr>
        <p:grpSpPr bwMode="auto">
          <a:xfrm>
            <a:off x="4238626" y="2857500"/>
            <a:ext cx="3929063" cy="2571750"/>
            <a:chOff x="2100904" y="2214554"/>
            <a:chExt cx="3929090" cy="2571768"/>
          </a:xfrm>
        </p:grpSpPr>
        <p:sp>
          <p:nvSpPr>
            <p:cNvPr id="23" name="Rectangle 22"/>
            <p:cNvSpPr/>
            <p:nvPr/>
          </p:nvSpPr>
          <p:spPr>
            <a:xfrm>
              <a:off x="2100904" y="2214554"/>
              <a:ext cx="3929090" cy="2571768"/>
            </a:xfrm>
            <a:prstGeom prst="rect">
              <a:avLst/>
            </a:prstGeom>
            <a:ln w="381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lnRef>
            <a:fillRef idx="1">
              <a:schemeClr val="lt1"/>
            </a:fillRef>
            <a:effectRef idx="0">
              <a:schemeClr val="accent5"/>
            </a:effectRef>
            <a:fontRef idx="minor">
              <a:schemeClr val="dk1"/>
            </a:fontRef>
          </p:style>
          <p:txBody>
            <a:bodyPr/>
            <a:lstStyle/>
            <a:p>
              <a:pPr algn="ctr">
                <a:defRPr/>
              </a:pPr>
              <a:r>
                <a:rPr lang="en-US" sz="2400" b="1" dirty="0">
                  <a:solidFill>
                    <a:srgbClr val="C00000"/>
                  </a:solidFill>
                  <a:latin typeface="Arial" pitchFamily="34" charset="0"/>
                  <a:cs typeface="Arial" pitchFamily="34" charset="0"/>
                </a:rPr>
                <a:t>CPU</a:t>
              </a:r>
              <a:endParaRPr lang="en-IN" sz="2400" b="1" dirty="0">
                <a:solidFill>
                  <a:srgbClr val="C00000"/>
                </a:solidFill>
                <a:latin typeface="Arial" pitchFamily="34" charset="0"/>
                <a:cs typeface="Arial" pitchFamily="34" charset="0"/>
              </a:endParaRPr>
            </a:p>
          </p:txBody>
        </p:sp>
        <p:sp>
          <p:nvSpPr>
            <p:cNvPr id="24" name="Rectangle 23"/>
            <p:cNvSpPr/>
            <p:nvPr/>
          </p:nvSpPr>
          <p:spPr>
            <a:xfrm>
              <a:off x="2529532" y="2786058"/>
              <a:ext cx="3071834" cy="428628"/>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b="1" dirty="0">
                  <a:latin typeface="Arial" pitchFamily="34" charset="0"/>
                  <a:cs typeface="Arial" pitchFamily="34" charset="0"/>
                </a:rPr>
                <a:t>Registers</a:t>
              </a:r>
              <a:endParaRPr lang="en-IN" b="1" dirty="0">
                <a:latin typeface="Arial" pitchFamily="34" charset="0"/>
                <a:cs typeface="Arial" pitchFamily="34" charset="0"/>
              </a:endParaRPr>
            </a:p>
          </p:txBody>
        </p:sp>
        <p:sp>
          <p:nvSpPr>
            <p:cNvPr id="25" name="Rectangle 24"/>
            <p:cNvSpPr/>
            <p:nvPr/>
          </p:nvSpPr>
          <p:spPr>
            <a:xfrm>
              <a:off x="2358081" y="3714753"/>
              <a:ext cx="1357322" cy="857256"/>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b="1" dirty="0">
                  <a:latin typeface="Arial" pitchFamily="34" charset="0"/>
                  <a:cs typeface="Arial" pitchFamily="34" charset="0"/>
                </a:rPr>
                <a:t>Control Unit</a:t>
              </a:r>
              <a:endParaRPr lang="en-IN" b="1" dirty="0">
                <a:latin typeface="Arial" pitchFamily="34" charset="0"/>
                <a:cs typeface="Arial" pitchFamily="34" charset="0"/>
              </a:endParaRPr>
            </a:p>
          </p:txBody>
        </p:sp>
        <p:sp>
          <p:nvSpPr>
            <p:cNvPr id="27" name="Rectangle 26"/>
            <p:cNvSpPr/>
            <p:nvPr/>
          </p:nvSpPr>
          <p:spPr>
            <a:xfrm>
              <a:off x="4429783" y="3714753"/>
              <a:ext cx="1357321" cy="857256"/>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b="1" dirty="0">
                  <a:latin typeface="Arial" pitchFamily="34" charset="0"/>
                  <a:cs typeface="Arial" pitchFamily="34" charset="0"/>
                </a:rPr>
                <a:t>Arithmetic and Logic Unit</a:t>
              </a:r>
              <a:endParaRPr lang="en-IN" b="1" dirty="0">
                <a:latin typeface="Arial" pitchFamily="34" charset="0"/>
                <a:cs typeface="Arial" pitchFamily="34" charset="0"/>
              </a:endParaRPr>
            </a:p>
          </p:txBody>
        </p:sp>
        <p:sp>
          <p:nvSpPr>
            <p:cNvPr id="28" name="Up Arrow 27"/>
            <p:cNvSpPr/>
            <p:nvPr/>
          </p:nvSpPr>
          <p:spPr>
            <a:xfrm>
              <a:off x="2929585" y="3243261"/>
              <a:ext cx="71438" cy="4286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9" name="Up Arrow 28"/>
            <p:cNvSpPr/>
            <p:nvPr/>
          </p:nvSpPr>
          <p:spPr>
            <a:xfrm>
              <a:off x="5001287" y="3243261"/>
              <a:ext cx="71437" cy="4286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30" name="Left-Right Arrow 29"/>
            <p:cNvSpPr/>
            <p:nvPr/>
          </p:nvSpPr>
          <p:spPr>
            <a:xfrm>
              <a:off x="3756678" y="4071942"/>
              <a:ext cx="642941" cy="714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grpSp>
      <p:sp>
        <p:nvSpPr>
          <p:cNvPr id="32" name="Rectangle 31"/>
          <p:cNvSpPr/>
          <p:nvPr/>
        </p:nvSpPr>
        <p:spPr>
          <a:xfrm>
            <a:off x="2024034" y="3714752"/>
            <a:ext cx="1500198" cy="85725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latin typeface="Arial" pitchFamily="34" charset="0"/>
                <a:cs typeface="Arial" pitchFamily="34" charset="0"/>
              </a:rPr>
              <a:t>Input Unit</a:t>
            </a:r>
            <a:endParaRPr lang="en-IN" b="1" dirty="0">
              <a:latin typeface="Arial" pitchFamily="34" charset="0"/>
              <a:cs typeface="Arial" pitchFamily="34" charset="0"/>
            </a:endParaRPr>
          </a:p>
        </p:txBody>
      </p:sp>
      <p:sp>
        <p:nvSpPr>
          <p:cNvPr id="33" name="Rectangle 32"/>
          <p:cNvSpPr/>
          <p:nvPr/>
        </p:nvSpPr>
        <p:spPr>
          <a:xfrm>
            <a:off x="8882082" y="3714752"/>
            <a:ext cx="1500198" cy="85725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latin typeface="Arial" pitchFamily="34" charset="0"/>
                <a:cs typeface="Arial" pitchFamily="34" charset="0"/>
              </a:rPr>
              <a:t>Output Unit</a:t>
            </a:r>
            <a:endParaRPr lang="en-IN" b="1" dirty="0">
              <a:latin typeface="Arial" pitchFamily="34" charset="0"/>
              <a:cs typeface="Arial" pitchFamily="34" charset="0"/>
            </a:endParaRPr>
          </a:p>
        </p:txBody>
      </p:sp>
      <p:sp>
        <p:nvSpPr>
          <p:cNvPr id="34" name="Right Arrow 33"/>
          <p:cNvSpPr/>
          <p:nvPr/>
        </p:nvSpPr>
        <p:spPr>
          <a:xfrm>
            <a:off x="3595670" y="4000504"/>
            <a:ext cx="642942" cy="285752"/>
          </a:xfrm>
          <a:prstGeom prst="right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IN"/>
          </a:p>
        </p:txBody>
      </p:sp>
      <p:sp>
        <p:nvSpPr>
          <p:cNvPr id="35" name="Right Arrow 34"/>
          <p:cNvSpPr/>
          <p:nvPr/>
        </p:nvSpPr>
        <p:spPr>
          <a:xfrm>
            <a:off x="8181149" y="4000504"/>
            <a:ext cx="642942" cy="285752"/>
          </a:xfrm>
          <a:prstGeom prst="right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IN"/>
          </a:p>
        </p:txBody>
      </p:sp>
      <p:sp>
        <p:nvSpPr>
          <p:cNvPr id="36" name="Rectangle 35"/>
          <p:cNvSpPr/>
          <p:nvPr/>
        </p:nvSpPr>
        <p:spPr>
          <a:xfrm>
            <a:off x="4886325" y="1428751"/>
            <a:ext cx="2571750" cy="714375"/>
          </a:xfrm>
          <a:prstGeom prst="rect">
            <a:avLst/>
          </a:prstGeom>
          <a:ln/>
          <a:effectLst>
            <a:outerShdw blurRad="76200" dir="13500000" sy="23000" kx="1200000" algn="br"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latin typeface="Arial" pitchFamily="34" charset="0"/>
                <a:cs typeface="Arial" pitchFamily="34" charset="0"/>
              </a:rPr>
              <a:t>Memory Unit</a:t>
            </a:r>
            <a:endParaRPr lang="en-IN" b="1" dirty="0">
              <a:latin typeface="Arial" pitchFamily="34" charset="0"/>
              <a:cs typeface="Arial" pitchFamily="34" charset="0"/>
            </a:endParaRPr>
          </a:p>
        </p:txBody>
      </p:sp>
      <p:sp>
        <p:nvSpPr>
          <p:cNvPr id="37" name="Right Arrow 36"/>
          <p:cNvSpPr/>
          <p:nvPr/>
        </p:nvSpPr>
        <p:spPr>
          <a:xfrm rot="5400000">
            <a:off x="5095868" y="2357430"/>
            <a:ext cx="642942" cy="285752"/>
          </a:xfrm>
          <a:prstGeom prst="right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IN"/>
          </a:p>
        </p:txBody>
      </p:sp>
      <p:sp>
        <p:nvSpPr>
          <p:cNvPr id="38" name="Right Arrow 37"/>
          <p:cNvSpPr/>
          <p:nvPr/>
        </p:nvSpPr>
        <p:spPr>
          <a:xfrm rot="16200000">
            <a:off x="6631785" y="2348605"/>
            <a:ext cx="642942" cy="285752"/>
          </a:xfrm>
          <a:prstGeom prst="right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IN"/>
          </a:p>
        </p:txBody>
      </p:sp>
    </p:spTree>
    <p:extLst>
      <p:ext uri="{BB962C8B-B14F-4D97-AF65-F5344CB8AC3E}">
        <p14:creationId xmlns:p14="http://schemas.microsoft.com/office/powerpoint/2010/main" val="30390879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descr="Forouza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1125538"/>
            <a:ext cx="6626225"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136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descr="Forouza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836613"/>
            <a:ext cx="700087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4998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5231" y="1893133"/>
            <a:ext cx="9899374" cy="1446550"/>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Fundamentals </a:t>
            </a:r>
            <a:r>
              <a:rPr lang="en-US" sz="2200" dirty="0">
                <a:latin typeface="Times New Roman" panose="02020603050405020304" pitchFamily="18" charset="0"/>
                <a:cs typeface="Times New Roman" panose="02020603050405020304" pitchFamily="18" charset="0"/>
              </a:rPr>
              <a:t>of Computing and </a:t>
            </a:r>
            <a:r>
              <a:rPr lang="en-US" sz="2200" dirty="0" smtClean="0">
                <a:latin typeface="Times New Roman" panose="02020603050405020304" pitchFamily="18" charset="0"/>
                <a:cs typeface="Times New Roman" panose="02020603050405020304" pitchFamily="18" charset="0"/>
              </a:rPr>
              <a:t>Computer.</a:t>
            </a:r>
          </a:p>
          <a:p>
            <a:pPr marL="285750" indent="-285750">
              <a:lnSpc>
                <a:spcPct val="200000"/>
              </a:lnSpc>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C/C++/Python </a:t>
            </a:r>
            <a:r>
              <a:rPr lang="en-US" sz="2200" dirty="0">
                <a:latin typeface="Times New Roman" panose="02020603050405020304" pitchFamily="18" charset="0"/>
                <a:cs typeface="Times New Roman" panose="02020603050405020304" pitchFamily="18" charset="0"/>
              </a:rPr>
              <a:t>Programming Language: Basics and Control </a:t>
            </a:r>
            <a:r>
              <a:rPr lang="en-US" sz="2200" dirty="0" smtClean="0">
                <a:latin typeface="Times New Roman" panose="02020603050405020304" pitchFamily="18" charset="0"/>
                <a:cs typeface="Times New Roman" panose="02020603050405020304" pitchFamily="18" charset="0"/>
              </a:rPr>
              <a:t>Statements, </a:t>
            </a:r>
            <a:r>
              <a:rPr lang="en-US" sz="2200" dirty="0" smtClean="0">
                <a:solidFill>
                  <a:srgbClr val="C00000"/>
                </a:solidFill>
                <a:latin typeface="Times New Roman" panose="02020603050405020304" pitchFamily="18" charset="0"/>
                <a:cs typeface="Times New Roman" panose="02020603050405020304" pitchFamily="18" charset="0"/>
              </a:rPr>
              <a:t>Arrays,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4439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278200" y="575640"/>
              <a:ext cx="7214040" cy="5192640"/>
            </p14:xfrm>
          </p:contentPart>
        </mc:Choice>
        <mc:Fallback xmlns="">
          <p:pic>
            <p:nvPicPr>
              <p:cNvPr id="4" name="Ink 3"/>
              <p:cNvPicPr/>
              <p:nvPr/>
            </p:nvPicPr>
            <p:blipFill>
              <a:blip r:embed="rId3"/>
              <a:stretch>
                <a:fillRect/>
              </a:stretch>
            </p:blipFill>
            <p:spPr>
              <a:xfrm>
                <a:off x="2271720" y="570600"/>
                <a:ext cx="7224840" cy="5202000"/>
              </a:xfrm>
              <a:prstGeom prst="rect">
                <a:avLst/>
              </a:prstGeom>
            </p:spPr>
          </p:pic>
        </mc:Fallback>
      </mc:AlternateContent>
    </p:spTree>
    <p:extLst>
      <p:ext uri="{BB962C8B-B14F-4D97-AF65-F5344CB8AC3E}">
        <p14:creationId xmlns:p14="http://schemas.microsoft.com/office/powerpoint/2010/main" val="1528211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72342" y="322221"/>
            <a:ext cx="4026880" cy="654050"/>
          </a:xfrm>
        </p:spPr>
        <p:txBody>
          <a:bodyPr>
            <a:normAutofit/>
          </a:bodyPr>
          <a:lstStyle/>
          <a:p>
            <a:pPr eaLnBrk="1" hangingPunct="1"/>
            <a:r>
              <a:rPr lang="en-US" altLang="en-US" sz="2500" dirty="0" smtClean="0">
                <a:solidFill>
                  <a:srgbClr val="0000FF"/>
                </a:solidFill>
                <a:latin typeface="Times New Roman" panose="02020603050405020304" pitchFamily="18" charset="0"/>
                <a:cs typeface="Times New Roman" panose="02020603050405020304" pitchFamily="18" charset="0"/>
              </a:rPr>
              <a:t>7. Application of Computers </a:t>
            </a:r>
            <a:endParaRPr lang="en-IN" altLang="en-US" sz="2500" dirty="0" smtClean="0">
              <a:solidFill>
                <a:srgbClr val="0000FF"/>
              </a:solidFill>
              <a:latin typeface="Times New Roman" panose="02020603050405020304" pitchFamily="18" charset="0"/>
              <a:cs typeface="Times New Roman" panose="02020603050405020304" pitchFamily="18" charset="0"/>
            </a:endParaRPr>
          </a:p>
        </p:txBody>
      </p:sp>
      <p:pic>
        <p:nvPicPr>
          <p:cNvPr id="41987" name="Picture 37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4" y="1285875"/>
            <a:ext cx="8262937"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4950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49001" y="2345635"/>
            <a:ext cx="6910866" cy="584775"/>
          </a:xfrm>
          <a:prstGeom prst="rect">
            <a:avLst/>
          </a:prstGeom>
          <a:noFill/>
        </p:spPr>
        <p:txBody>
          <a:bodyPr wrap="none" rtlCol="0">
            <a:spAutoFit/>
          </a:bodyPr>
          <a:lstStyle/>
          <a:p>
            <a:r>
              <a:rPr lang="en-US" sz="3200" dirty="0" smtClean="0">
                <a:solidFill>
                  <a:srgbClr val="0000FF"/>
                </a:solidFill>
                <a:latin typeface="Times New Roman" panose="02020603050405020304" pitchFamily="18" charset="0"/>
                <a:cs typeface="Times New Roman" panose="02020603050405020304" pitchFamily="18" charset="0"/>
              </a:rPr>
              <a:t>How to make use of the computer for us</a:t>
            </a:r>
            <a:endParaRPr lang="en-US" sz="3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4897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500756" y="2092124"/>
              <a:ext cx="7047000" cy="1624320"/>
            </p14:xfrm>
          </p:contentPart>
        </mc:Choice>
        <mc:Fallback xmlns="">
          <p:pic>
            <p:nvPicPr>
              <p:cNvPr id="2" name="Ink 1"/>
              <p:cNvPicPr/>
              <p:nvPr/>
            </p:nvPicPr>
            <p:blipFill>
              <a:blip r:embed="rId3"/>
              <a:stretch>
                <a:fillRect/>
              </a:stretch>
            </p:blipFill>
            <p:spPr>
              <a:xfrm>
                <a:off x="2493196" y="2085284"/>
                <a:ext cx="7063920" cy="1639800"/>
              </a:xfrm>
              <a:prstGeom prst="rect">
                <a:avLst/>
              </a:prstGeom>
            </p:spPr>
          </p:pic>
        </mc:Fallback>
      </mc:AlternateContent>
    </p:spTree>
    <p:extLst>
      <p:ext uri="{BB962C8B-B14F-4D97-AF65-F5344CB8AC3E}">
        <p14:creationId xmlns:p14="http://schemas.microsoft.com/office/powerpoint/2010/main" val="3113481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5019" y="1834923"/>
            <a:ext cx="6096000" cy="1457130"/>
          </a:xfrm>
          <a:prstGeom prst="rect">
            <a:avLst/>
          </a:prstGeom>
        </p:spPr>
        <p:txBody>
          <a:bodyPr>
            <a:spAutoFit/>
          </a:bodyPr>
          <a:lstStyle/>
          <a:p>
            <a:pPr marL="285750" indent="-285750">
              <a:lnSpc>
                <a:spcPct val="200000"/>
              </a:lnSpc>
              <a:buFont typeface="Wingdings" panose="05000000000000000000" pitchFamily="2" charset="2"/>
              <a:buChar char="Ø"/>
            </a:pPr>
            <a:r>
              <a:rPr lang="en-US" sz="2400" dirty="0">
                <a:solidFill>
                  <a:srgbClr val="0000FF"/>
                </a:solidFill>
                <a:latin typeface="Times New Roman" panose="02020603050405020304" pitchFamily="18" charset="0"/>
                <a:cs typeface="Times New Roman" panose="02020603050405020304" pitchFamily="18" charset="0"/>
              </a:rPr>
              <a:t>C/C++/Python Programming Language: Basics and Control Statements, </a:t>
            </a:r>
            <a:r>
              <a:rPr lang="en-US" sz="2400" dirty="0">
                <a:solidFill>
                  <a:srgbClr val="C00000"/>
                </a:solidFill>
                <a:latin typeface="Times New Roman" panose="02020603050405020304" pitchFamily="18" charset="0"/>
                <a:cs typeface="Times New Roman" panose="02020603050405020304" pitchFamily="18" charset="0"/>
              </a:rPr>
              <a:t>Arrays,….</a:t>
            </a:r>
          </a:p>
        </p:txBody>
      </p:sp>
    </p:spTree>
    <p:extLst>
      <p:ext uri="{BB962C8B-B14F-4D97-AF65-F5344CB8AC3E}">
        <p14:creationId xmlns:p14="http://schemas.microsoft.com/office/powerpoint/2010/main" val="3648082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74435" y="2345634"/>
            <a:ext cx="3411511" cy="830997"/>
          </a:xfrm>
          <a:prstGeom prst="rect">
            <a:avLst/>
          </a:prstGeom>
          <a:noFill/>
        </p:spPr>
        <p:txBody>
          <a:bodyPr wrap="none" rtlCol="0">
            <a:spAutoFit/>
          </a:bodyPr>
          <a:lstStyle/>
          <a:p>
            <a:r>
              <a:rPr lang="en-US" sz="4800" dirty="0" smtClean="0">
                <a:solidFill>
                  <a:srgbClr val="0000FF"/>
                </a:solidFill>
                <a:latin typeface="Bookman Old Style" panose="02050604050505020204" pitchFamily="18" charset="0"/>
              </a:rPr>
              <a:t>Thank you</a:t>
            </a:r>
            <a:endParaRPr lang="en-US" sz="4800" dirty="0">
              <a:solidFill>
                <a:srgbClr val="0000FF"/>
              </a:solidFill>
              <a:latin typeface="Bookman Old Style" panose="02050604050505020204" pitchFamily="18" charset="0"/>
            </a:endParaRPr>
          </a:p>
        </p:txBody>
      </p:sp>
    </p:spTree>
    <p:extLst>
      <p:ext uri="{BB962C8B-B14F-4D97-AF65-F5344CB8AC3E}">
        <p14:creationId xmlns:p14="http://schemas.microsoft.com/office/powerpoint/2010/main" val="3838508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43486" y="2235039"/>
            <a:ext cx="7641204" cy="584775"/>
          </a:xfrm>
          <a:prstGeom prst="rect">
            <a:avLst/>
          </a:prstGeom>
          <a:noFill/>
        </p:spPr>
        <p:txBody>
          <a:bodyPr wrap="square" rtlCol="0">
            <a:spAutoFit/>
          </a:bodyPr>
          <a:lstStyle/>
          <a:p>
            <a:r>
              <a:rPr lang="en-US" sz="3200" dirty="0" smtClean="0">
                <a:solidFill>
                  <a:srgbClr val="0000FF"/>
                </a:solidFill>
                <a:latin typeface="Times New Roman" panose="02020603050405020304" pitchFamily="18" charset="0"/>
                <a:cs typeface="Times New Roman" panose="02020603050405020304" pitchFamily="18" charset="0"/>
              </a:rPr>
              <a:t>Fundamentals </a:t>
            </a:r>
            <a:r>
              <a:rPr lang="en-US" sz="3200" dirty="0">
                <a:solidFill>
                  <a:srgbClr val="0000FF"/>
                </a:solidFill>
                <a:latin typeface="Times New Roman" panose="02020603050405020304" pitchFamily="18" charset="0"/>
                <a:cs typeface="Times New Roman" panose="02020603050405020304" pitchFamily="18" charset="0"/>
              </a:rPr>
              <a:t>of Computing and </a:t>
            </a:r>
            <a:r>
              <a:rPr lang="en-US" sz="3200" dirty="0" smtClean="0">
                <a:solidFill>
                  <a:srgbClr val="0000FF"/>
                </a:solidFill>
                <a:latin typeface="Times New Roman" panose="02020603050405020304" pitchFamily="18" charset="0"/>
                <a:cs typeface="Times New Roman" panose="02020603050405020304" pitchFamily="18" charset="0"/>
              </a:rPr>
              <a:t>Computer</a:t>
            </a:r>
          </a:p>
        </p:txBody>
      </p:sp>
    </p:spTree>
    <p:extLst>
      <p:ext uri="{BB962C8B-B14F-4D97-AF65-F5344CB8AC3E}">
        <p14:creationId xmlns:p14="http://schemas.microsoft.com/office/powerpoint/2010/main" val="3742286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1408" y="517557"/>
            <a:ext cx="5735782" cy="769441"/>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Fundamental </a:t>
            </a:r>
            <a:r>
              <a:rPr lang="en-US" sz="2200" dirty="0">
                <a:latin typeface="Times New Roman" panose="02020603050405020304" pitchFamily="18" charset="0"/>
                <a:cs typeface="Times New Roman" panose="02020603050405020304" pitchFamily="18" charset="0"/>
              </a:rPr>
              <a:t>of Computing and </a:t>
            </a:r>
            <a:r>
              <a:rPr lang="en-US" sz="2200" dirty="0" smtClean="0">
                <a:latin typeface="Times New Roman" panose="02020603050405020304" pitchFamily="18" charset="0"/>
                <a:cs typeface="Times New Roman" panose="02020603050405020304" pitchFamily="18" charset="0"/>
              </a:rPr>
              <a:t>Computer</a:t>
            </a:r>
          </a:p>
        </p:txBody>
      </p:sp>
      <p:sp>
        <p:nvSpPr>
          <p:cNvPr id="2" name="TextBox 1"/>
          <p:cNvSpPr txBox="1"/>
          <p:nvPr/>
        </p:nvSpPr>
        <p:spPr>
          <a:xfrm>
            <a:off x="3785183" y="1177458"/>
            <a:ext cx="4671753" cy="4524315"/>
          </a:xfrm>
          <a:prstGeom prst="rect">
            <a:avLst/>
          </a:prstGeom>
          <a:noFill/>
        </p:spPr>
        <p:txBody>
          <a:bodyPr wrap="square" rtlCol="0">
            <a:spAutoFit/>
          </a:bodyPr>
          <a:lstStyle/>
          <a:p>
            <a:pPr>
              <a:lnSpc>
                <a:spcPct val="200000"/>
              </a:lnSpc>
            </a:pPr>
            <a:r>
              <a:rPr lang="en-US" sz="2400" dirty="0" smtClean="0">
                <a:latin typeface="Times New Roman" panose="02020603050405020304" pitchFamily="18" charset="0"/>
                <a:cs typeface="Times New Roman" panose="02020603050405020304" pitchFamily="18" charset="0"/>
              </a:rPr>
              <a:t>18</a:t>
            </a:r>
            <a:r>
              <a:rPr lang="en-US" sz="2400" baseline="30000" dirty="0" smtClean="0">
                <a:latin typeface="Times New Roman" panose="02020603050405020304" pitchFamily="18" charset="0"/>
                <a:cs typeface="Times New Roman" panose="02020603050405020304" pitchFamily="18" charset="0"/>
              </a:rPr>
              <a:t>th</a:t>
            </a:r>
            <a:r>
              <a:rPr lang="en-US" sz="2400" dirty="0" smtClean="0">
                <a:latin typeface="Times New Roman" panose="02020603050405020304" pitchFamily="18" charset="0"/>
                <a:cs typeface="Times New Roman" panose="02020603050405020304" pitchFamily="18" charset="0"/>
              </a:rPr>
              <a:t> Century- Industrial Revolution</a:t>
            </a:r>
          </a:p>
          <a:p>
            <a:pPr>
              <a:lnSpc>
                <a:spcPct val="200000"/>
              </a:lnSpc>
            </a:pPr>
            <a:r>
              <a:rPr lang="en-US" sz="2400" dirty="0" smtClean="0">
                <a:latin typeface="Times New Roman" panose="02020603050405020304" pitchFamily="18" charset="0"/>
                <a:cs typeface="Times New Roman" panose="02020603050405020304" pitchFamily="18" charset="0"/>
              </a:rPr>
              <a:t>19</a:t>
            </a:r>
            <a:r>
              <a:rPr lang="en-US" sz="2400" baseline="30000" dirty="0" smtClean="0">
                <a:latin typeface="Times New Roman" panose="02020603050405020304" pitchFamily="18" charset="0"/>
                <a:cs typeface="Times New Roman" panose="02020603050405020304" pitchFamily="18" charset="0"/>
              </a:rPr>
              <a:t>th</a:t>
            </a:r>
            <a:r>
              <a:rPr lang="en-US" sz="2400" dirty="0" smtClean="0">
                <a:latin typeface="Times New Roman" panose="02020603050405020304" pitchFamily="18" charset="0"/>
                <a:cs typeface="Times New Roman" panose="02020603050405020304" pitchFamily="18" charset="0"/>
              </a:rPr>
              <a:t> Century-Steam Engine</a:t>
            </a:r>
          </a:p>
          <a:p>
            <a:pPr>
              <a:lnSpc>
                <a:spcPct val="200000"/>
              </a:lnSpc>
            </a:pPr>
            <a:r>
              <a:rPr lang="en-US" sz="2400" dirty="0" smtClean="0">
                <a:latin typeface="Times New Roman" panose="02020603050405020304" pitchFamily="18" charset="0"/>
                <a:cs typeface="Times New Roman" panose="02020603050405020304" pitchFamily="18" charset="0"/>
              </a:rPr>
              <a:t>20</a:t>
            </a:r>
            <a:r>
              <a:rPr lang="en-US" sz="2400" baseline="30000" dirty="0" smtClean="0">
                <a:latin typeface="Times New Roman" panose="02020603050405020304" pitchFamily="18" charset="0"/>
                <a:cs typeface="Times New Roman" panose="02020603050405020304" pitchFamily="18" charset="0"/>
              </a:rPr>
              <a:t>th</a:t>
            </a:r>
            <a:r>
              <a:rPr lang="en-US" sz="2400" dirty="0" smtClean="0">
                <a:latin typeface="Times New Roman" panose="02020603050405020304" pitchFamily="18" charset="0"/>
                <a:cs typeface="Times New Roman" panose="02020603050405020304" pitchFamily="18" charset="0"/>
              </a:rPr>
              <a:t> Century-Telephone Network</a:t>
            </a:r>
          </a:p>
          <a:p>
            <a:pPr>
              <a:lnSpc>
                <a:spcPct val="200000"/>
              </a:lnSpc>
            </a:pPr>
            <a:r>
              <a:rPr lang="en-US" sz="2400" dirty="0" smtClean="0">
                <a:latin typeface="Times New Roman" panose="02020603050405020304" pitchFamily="18" charset="0"/>
                <a:cs typeface="Times New Roman" panose="02020603050405020304" pitchFamily="18" charset="0"/>
              </a:rPr>
              <a:t>21</a:t>
            </a:r>
            <a:r>
              <a:rPr lang="en-US" sz="2400" baseline="30000" dirty="0" smtClean="0">
                <a:latin typeface="Times New Roman" panose="02020603050405020304" pitchFamily="18" charset="0"/>
                <a:cs typeface="Times New Roman" panose="02020603050405020304" pitchFamily="18" charset="0"/>
              </a:rPr>
              <a:t>st</a:t>
            </a:r>
            <a:r>
              <a:rPr lang="en-US" sz="2400" dirty="0" smtClean="0">
                <a:latin typeface="Times New Roman" panose="02020603050405020304" pitchFamily="18" charset="0"/>
                <a:cs typeface="Times New Roman" panose="02020603050405020304" pitchFamily="18" charset="0"/>
              </a:rPr>
              <a:t> Century-Computer</a:t>
            </a:r>
          </a:p>
          <a:p>
            <a:pPr>
              <a:lnSpc>
                <a:spcPct val="200000"/>
              </a:lnSpc>
            </a:pPr>
            <a:r>
              <a:rPr lang="en-US" sz="2400" dirty="0" smtClean="0">
                <a:latin typeface="Times New Roman" panose="02020603050405020304" pitchFamily="18" charset="0"/>
                <a:cs typeface="Times New Roman" panose="02020603050405020304" pitchFamily="18" charset="0"/>
              </a:rPr>
              <a:t>22</a:t>
            </a:r>
            <a:r>
              <a:rPr lang="en-US" sz="2400" baseline="30000" dirty="0" smtClean="0">
                <a:latin typeface="Times New Roman" panose="02020603050405020304" pitchFamily="18" charset="0"/>
                <a:cs typeface="Times New Roman" panose="02020603050405020304" pitchFamily="18" charset="0"/>
              </a:rPr>
              <a:t>nd</a:t>
            </a:r>
            <a:r>
              <a:rPr lang="en-US" sz="2400" dirty="0" smtClean="0">
                <a:latin typeface="Times New Roman" panose="02020603050405020304" pitchFamily="18" charset="0"/>
                <a:cs typeface="Times New Roman" panose="02020603050405020304" pitchFamily="18" charset="0"/>
              </a:rPr>
              <a:t> Century-  ????</a:t>
            </a:r>
          </a:p>
          <a:p>
            <a:pPr>
              <a:lnSpc>
                <a:spcPct val="200000"/>
              </a:lnSpc>
            </a:pPr>
            <a:r>
              <a:rPr lang="en-US" sz="2400" dirty="0" smtClean="0">
                <a:latin typeface="Times New Roman" panose="02020603050405020304" pitchFamily="18" charset="0"/>
                <a:cs typeface="Times New Roman" panose="02020603050405020304" pitchFamily="18" charset="0"/>
              </a:rPr>
              <a:t>23</a:t>
            </a:r>
            <a:r>
              <a:rPr lang="en-US" sz="2400" baseline="30000" dirty="0" smtClean="0">
                <a:latin typeface="Times New Roman" panose="02020603050405020304" pitchFamily="18" charset="0"/>
                <a:cs typeface="Times New Roman" panose="02020603050405020304" pitchFamily="18" charset="0"/>
              </a:rPr>
              <a:t>rd</a:t>
            </a:r>
            <a:r>
              <a:rPr lang="en-US" sz="2400" dirty="0" smtClean="0">
                <a:latin typeface="Times New Roman" panose="02020603050405020304" pitchFamily="18" charset="0"/>
                <a:cs typeface="Times New Roman" panose="02020603050405020304" pitchFamily="18" charset="0"/>
              </a:rPr>
              <a:t> Century-????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544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1981200" y="1214439"/>
            <a:ext cx="8686800" cy="5214937"/>
          </a:xfrm>
        </p:spPr>
        <p:txBody>
          <a:bodyPr/>
          <a:lstStyle/>
          <a:p>
            <a:pPr marL="457200" indent="-457200">
              <a:buFont typeface="+mj-lt"/>
              <a:buAutoNum type="arabicPeriod"/>
            </a:pPr>
            <a:r>
              <a:rPr altLang="en-US" sz="2400" dirty="0" smtClean="0">
                <a:latin typeface="Times New Roman" panose="02020603050405020304" pitchFamily="18" charset="0"/>
                <a:cs typeface="Times New Roman" panose="02020603050405020304" pitchFamily="18" charset="0"/>
              </a:rPr>
              <a:t>What </a:t>
            </a:r>
            <a:r>
              <a:rPr altLang="en-US" sz="2400" dirty="0">
                <a:latin typeface="Times New Roman" panose="02020603050405020304" pitchFamily="18" charset="0"/>
                <a:cs typeface="Times New Roman" panose="02020603050405020304" pitchFamily="18" charset="0"/>
              </a:rPr>
              <a:t>is a Computer</a:t>
            </a:r>
          </a:p>
          <a:p>
            <a:pPr marL="457200" indent="-457200">
              <a:buFont typeface="+mj-lt"/>
              <a:buAutoNum type="arabicPeriod"/>
            </a:pPr>
            <a:r>
              <a:rPr altLang="en-US" sz="2400" dirty="0" smtClean="0">
                <a:latin typeface="Times New Roman" panose="02020603050405020304" pitchFamily="18" charset="0"/>
                <a:cs typeface="Times New Roman" panose="02020603050405020304" pitchFamily="18" charset="0"/>
              </a:rPr>
              <a:t>Characteristics </a:t>
            </a:r>
            <a:r>
              <a:rPr altLang="en-US" sz="2400" dirty="0">
                <a:latin typeface="Times New Roman" panose="02020603050405020304" pitchFamily="18" charset="0"/>
                <a:cs typeface="Times New Roman" panose="02020603050405020304" pitchFamily="18" charset="0"/>
              </a:rPr>
              <a:t>of Computer</a:t>
            </a:r>
          </a:p>
          <a:p>
            <a:pPr marL="457200" indent="-457200">
              <a:buFont typeface="+mj-lt"/>
              <a:buAutoNum type="arabicPeriod"/>
            </a:pPr>
            <a:r>
              <a:rPr altLang="en-US" sz="2400" dirty="0" smtClean="0">
                <a:latin typeface="Times New Roman" panose="02020603050405020304" pitchFamily="18" charset="0"/>
                <a:cs typeface="Times New Roman" panose="02020603050405020304" pitchFamily="18" charset="0"/>
              </a:rPr>
              <a:t>History </a:t>
            </a:r>
            <a:r>
              <a:rPr altLang="en-US" sz="2400" dirty="0">
                <a:latin typeface="Times New Roman" panose="02020603050405020304" pitchFamily="18" charset="0"/>
                <a:cs typeface="Times New Roman" panose="02020603050405020304" pitchFamily="18" charset="0"/>
              </a:rPr>
              <a:t>of Computer</a:t>
            </a:r>
          </a:p>
          <a:p>
            <a:pPr marL="457200" indent="-457200">
              <a:buFont typeface="+mj-lt"/>
              <a:buAutoNum type="arabicPeriod"/>
            </a:pPr>
            <a:r>
              <a:rPr altLang="en-US" sz="2400" dirty="0" smtClean="0">
                <a:latin typeface="Times New Roman" panose="02020603050405020304" pitchFamily="18" charset="0"/>
                <a:cs typeface="Times New Roman" panose="02020603050405020304" pitchFamily="18" charset="0"/>
              </a:rPr>
              <a:t>Generations </a:t>
            </a:r>
            <a:r>
              <a:rPr altLang="en-US" sz="2400" dirty="0">
                <a:latin typeface="Times New Roman" panose="02020603050405020304" pitchFamily="18" charset="0"/>
                <a:cs typeface="Times New Roman" panose="02020603050405020304" pitchFamily="18" charset="0"/>
              </a:rPr>
              <a:t>of Computer</a:t>
            </a:r>
          </a:p>
          <a:p>
            <a:pPr marL="457200" indent="-457200">
              <a:buFont typeface="+mj-lt"/>
              <a:buAutoNum type="arabicPeriod"/>
            </a:pPr>
            <a:r>
              <a:rPr altLang="en-US" sz="2400" dirty="0" smtClean="0">
                <a:latin typeface="Times New Roman" panose="02020603050405020304" pitchFamily="18" charset="0"/>
                <a:cs typeface="Times New Roman" panose="02020603050405020304" pitchFamily="18" charset="0"/>
              </a:rPr>
              <a:t>Classification </a:t>
            </a:r>
            <a:r>
              <a:rPr altLang="en-US" sz="2400" dirty="0">
                <a:latin typeface="Times New Roman" panose="02020603050405020304" pitchFamily="18" charset="0"/>
                <a:cs typeface="Times New Roman" panose="02020603050405020304" pitchFamily="18" charset="0"/>
              </a:rPr>
              <a:t>of Computers (micro, mini, Mainframe, Super)</a:t>
            </a:r>
          </a:p>
          <a:p>
            <a:pPr marL="457200" indent="-457200">
              <a:buFont typeface="+mj-lt"/>
              <a:buAutoNum type="arabicPeriod"/>
            </a:pPr>
            <a:r>
              <a:rPr altLang="en-US" sz="2400" dirty="0" smtClean="0">
                <a:latin typeface="Times New Roman" panose="02020603050405020304" pitchFamily="18" charset="0"/>
                <a:cs typeface="Times New Roman" panose="02020603050405020304" pitchFamily="18" charset="0"/>
              </a:rPr>
              <a:t>Computer </a:t>
            </a:r>
            <a:r>
              <a:rPr altLang="en-US" sz="2400" dirty="0">
                <a:latin typeface="Times New Roman" panose="02020603050405020304" pitchFamily="18" charset="0"/>
                <a:cs typeface="Times New Roman" panose="02020603050405020304" pitchFamily="18" charset="0"/>
              </a:rPr>
              <a:t>System (Hardware and Software)</a:t>
            </a:r>
          </a:p>
          <a:p>
            <a:pPr marL="0" indent="0">
              <a:buNone/>
            </a:pPr>
            <a:r>
              <a:rPr altLang="en-US" sz="2400" dirty="0">
                <a:latin typeface="Times New Roman" panose="02020603050405020304" pitchFamily="18" charset="0"/>
                <a:cs typeface="Times New Roman" panose="02020603050405020304" pitchFamily="18" charset="0"/>
              </a:rPr>
              <a:t>              Computer Hardware</a:t>
            </a:r>
          </a:p>
          <a:p>
            <a:pPr marL="0" indent="0">
              <a:buNone/>
            </a:pPr>
            <a:r>
              <a:rPr altLang="en-US" sz="2400" dirty="0">
                <a:latin typeface="Times New Roman" panose="02020603050405020304" pitchFamily="18" charset="0"/>
                <a:cs typeface="Times New Roman" panose="02020603050405020304" pitchFamily="18" charset="0"/>
              </a:rPr>
              <a:t>              Computer </a:t>
            </a:r>
            <a:r>
              <a:rPr altLang="en-US" sz="2400" dirty="0" smtClean="0">
                <a:latin typeface="Times New Roman" panose="02020603050405020304" pitchFamily="18" charset="0"/>
                <a:cs typeface="Times New Roman" panose="02020603050405020304" pitchFamily="18" charset="0"/>
              </a:rPr>
              <a:t>Software</a:t>
            </a:r>
            <a:endParaRPr lang="en-US" altLang="en-US" sz="2400" dirty="0" smtClean="0">
              <a:latin typeface="Times New Roman" panose="02020603050405020304" pitchFamily="18" charset="0"/>
              <a:cs typeface="Times New Roman" panose="02020603050405020304" pitchFamily="18" charset="0"/>
            </a:endParaRPr>
          </a:p>
          <a:p>
            <a:pPr marL="0" indent="0">
              <a:buNone/>
            </a:pPr>
            <a:r>
              <a:rPr lang="en-US" altLang="en-US" sz="2400" dirty="0" smtClean="0">
                <a:latin typeface="Times New Roman" panose="02020603050405020304" pitchFamily="18" charset="0"/>
                <a:cs typeface="Times New Roman" panose="02020603050405020304" pitchFamily="18" charset="0"/>
              </a:rPr>
              <a:t>7.  </a:t>
            </a:r>
            <a:r>
              <a:rPr altLang="en-US" sz="2400" dirty="0" smtClean="0">
                <a:latin typeface="Times New Roman" panose="02020603050405020304" pitchFamily="18" charset="0"/>
                <a:cs typeface="Times New Roman" panose="02020603050405020304" pitchFamily="18" charset="0"/>
              </a:rPr>
              <a:t>Application </a:t>
            </a:r>
            <a:r>
              <a:rPr altLang="en-US" sz="2400" dirty="0">
                <a:latin typeface="Times New Roman" panose="02020603050405020304" pitchFamily="18" charset="0"/>
                <a:cs typeface="Times New Roman" panose="02020603050405020304" pitchFamily="18" charset="0"/>
              </a:rPr>
              <a:t>of Computers</a:t>
            </a:r>
          </a:p>
          <a:p>
            <a:endParaRPr altLang="en-US" sz="2400" dirty="0">
              <a:latin typeface="Times New Roman" panose="02020603050405020304" pitchFamily="18" charset="0"/>
              <a:cs typeface="Times New Roman" panose="02020603050405020304" pitchFamily="18" charset="0"/>
            </a:endParaRPr>
          </a:p>
          <a:p>
            <a:endParaRPr altLang="en-US" dirty="0">
              <a:latin typeface="Times New Roman" panose="02020603050405020304" pitchFamily="18" charset="0"/>
              <a:cs typeface="Times New Roman" panose="02020603050405020304" pitchFamily="18" charset="0"/>
            </a:endParaRPr>
          </a:p>
          <a:p>
            <a:endParaRPr lang="en-I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382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65608" y="465345"/>
            <a:ext cx="8229600" cy="654050"/>
          </a:xfrm>
        </p:spPr>
        <p:txBody>
          <a:bodyPr>
            <a:normAutofit/>
          </a:bodyPr>
          <a:lstStyle/>
          <a:p>
            <a:pPr eaLnBrk="1" hangingPunct="1">
              <a:lnSpc>
                <a:spcPct val="120000"/>
              </a:lnSpc>
              <a:spcBef>
                <a:spcPts val="0"/>
              </a:spcBef>
            </a:pPr>
            <a:r>
              <a:rPr lang="en-US" altLang="en-US" sz="2800" dirty="0" smtClean="0">
                <a:solidFill>
                  <a:srgbClr val="0000FF"/>
                </a:solidFill>
                <a:latin typeface="Times New Roman" panose="02020603050405020304" pitchFamily="18" charset="0"/>
                <a:cs typeface="Times New Roman" panose="02020603050405020304" pitchFamily="18" charset="0"/>
              </a:rPr>
              <a:t>1. What is a Computer</a:t>
            </a:r>
          </a:p>
        </p:txBody>
      </p:sp>
      <p:sp>
        <p:nvSpPr>
          <p:cNvPr id="7171" name="Content Placeholder 2"/>
          <p:cNvSpPr>
            <a:spLocks noGrp="1"/>
          </p:cNvSpPr>
          <p:nvPr>
            <p:ph idx="1"/>
          </p:nvPr>
        </p:nvSpPr>
        <p:spPr>
          <a:xfrm>
            <a:off x="1272209" y="1214438"/>
            <a:ext cx="9947081" cy="5383212"/>
          </a:xfrm>
        </p:spPr>
        <p:txBody>
          <a:bodyPr>
            <a:normAutofit/>
          </a:bodyPr>
          <a:lstStyle/>
          <a:p>
            <a:pPr algn="just">
              <a:lnSpc>
                <a:spcPct val="120000"/>
              </a:lnSpc>
              <a:spcBef>
                <a:spcPts val="0"/>
              </a:spcBef>
            </a:pPr>
            <a:r>
              <a:rPr altLang="en-US" sz="2200" i="1" dirty="0">
                <a:latin typeface="Times New Roman" panose="02020603050405020304" pitchFamily="18" charset="0"/>
                <a:cs typeface="Times New Roman" panose="02020603050405020304" pitchFamily="18" charset="0"/>
              </a:rPr>
              <a:t>Computer </a:t>
            </a:r>
            <a:r>
              <a:rPr altLang="en-US" sz="2200" dirty="0">
                <a:latin typeface="Times New Roman" panose="02020603050405020304" pitchFamily="18" charset="0"/>
                <a:cs typeface="Times New Roman" panose="02020603050405020304" pitchFamily="18" charset="0"/>
              </a:rPr>
              <a:t>is an electronic device that accepts data as input, processes the input data by performing mathematical and logical operations on it, and gives the desired output. </a:t>
            </a:r>
          </a:p>
          <a:p>
            <a:pPr>
              <a:lnSpc>
                <a:spcPct val="120000"/>
              </a:lnSpc>
              <a:spcBef>
                <a:spcPts val="0"/>
              </a:spcBef>
            </a:pPr>
            <a:r>
              <a:rPr altLang="en-US" sz="2200" dirty="0">
                <a:latin typeface="Times New Roman" panose="02020603050405020304" pitchFamily="18" charset="0"/>
                <a:cs typeface="Times New Roman" panose="02020603050405020304" pitchFamily="18" charset="0"/>
              </a:rPr>
              <a:t>Two categories</a:t>
            </a:r>
          </a:p>
          <a:p>
            <a:pPr lvl="1" eaLnBrk="1" hangingPunct="1">
              <a:lnSpc>
                <a:spcPct val="120000"/>
              </a:lnSpc>
              <a:spcBef>
                <a:spcPts val="0"/>
              </a:spcBef>
              <a:buFontTx/>
              <a:buBlip>
                <a:blip r:embed="rId2"/>
              </a:buBlip>
            </a:pPr>
            <a:r>
              <a:rPr altLang="en-US" sz="2200" dirty="0">
                <a:latin typeface="Times New Roman" panose="02020603050405020304" pitchFamily="18" charset="0"/>
                <a:cs typeface="Times New Roman" panose="02020603050405020304" pitchFamily="18" charset="0"/>
              </a:rPr>
              <a:t>Digital Computer</a:t>
            </a:r>
          </a:p>
          <a:p>
            <a:pPr lvl="1" eaLnBrk="1" hangingPunct="1">
              <a:lnSpc>
                <a:spcPct val="120000"/>
              </a:lnSpc>
              <a:spcBef>
                <a:spcPts val="0"/>
              </a:spcBef>
              <a:buFontTx/>
              <a:buBlip>
                <a:blip r:embed="rId2"/>
              </a:buBlip>
            </a:pPr>
            <a:r>
              <a:rPr altLang="en-US" sz="2200" dirty="0">
                <a:latin typeface="Times New Roman" panose="02020603050405020304" pitchFamily="18" charset="0"/>
                <a:cs typeface="Times New Roman" panose="02020603050405020304" pitchFamily="18" charset="0"/>
              </a:rPr>
              <a:t>Analog </a:t>
            </a:r>
            <a:r>
              <a:rPr altLang="en-US" sz="2200" dirty="0" smtClean="0">
                <a:latin typeface="Times New Roman" panose="02020603050405020304" pitchFamily="18" charset="0"/>
                <a:cs typeface="Times New Roman" panose="02020603050405020304" pitchFamily="18" charset="0"/>
              </a:rPr>
              <a:t>Computer</a:t>
            </a:r>
            <a:endParaRPr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658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945958" y="977734"/>
            <a:ext cx="9255565"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20000"/>
              </a:lnSpc>
              <a:buClr>
                <a:schemeClr val="tx2"/>
              </a:buClr>
              <a:buSzPct val="70000"/>
              <a:buFont typeface="Wingdings" panose="05000000000000000000" pitchFamily="2" charset="2"/>
              <a:buChar char="l"/>
            </a:pPr>
            <a:r>
              <a:rPr lang="en-US" altLang="en-US" sz="2200" dirty="0">
                <a:solidFill>
                  <a:srgbClr val="FF3300"/>
                </a:solidFill>
                <a:latin typeface="Times New Roman" panose="02020603050405020304" pitchFamily="18" charset="0"/>
              </a:rPr>
              <a:t>Digital Computer</a:t>
            </a:r>
            <a:r>
              <a:rPr lang="en-US" altLang="en-US" sz="2200" dirty="0">
                <a:latin typeface="Times New Roman" panose="02020603050405020304" pitchFamily="18" charset="0"/>
              </a:rPr>
              <a:t> uses the digits 0s and 1s to represent the data. The computers that we use at our homes and offices are digital computers.</a:t>
            </a:r>
          </a:p>
          <a:p>
            <a:pPr algn="just" eaLnBrk="1" hangingPunct="1">
              <a:lnSpc>
                <a:spcPct val="120000"/>
              </a:lnSpc>
              <a:buClr>
                <a:schemeClr val="tx2"/>
              </a:buClr>
              <a:buSzPct val="70000"/>
              <a:buFont typeface="Wingdings" panose="05000000000000000000" pitchFamily="2" charset="2"/>
              <a:buNone/>
            </a:pPr>
            <a:endParaRPr lang="en-US" altLang="en-US" sz="2200" dirty="0">
              <a:latin typeface="Times New Roman" panose="02020603050405020304" pitchFamily="18" charset="0"/>
            </a:endParaRPr>
          </a:p>
          <a:p>
            <a:pPr algn="just" eaLnBrk="1" hangingPunct="1">
              <a:lnSpc>
                <a:spcPct val="120000"/>
              </a:lnSpc>
              <a:buClr>
                <a:schemeClr val="tx2"/>
              </a:buClr>
              <a:buSzPct val="70000"/>
              <a:buFont typeface="Wingdings" panose="05000000000000000000" pitchFamily="2" charset="2"/>
              <a:buChar char="l"/>
            </a:pPr>
            <a:r>
              <a:rPr lang="en-US" altLang="en-US" sz="2200" dirty="0">
                <a:solidFill>
                  <a:srgbClr val="FF3300"/>
                </a:solidFill>
                <a:latin typeface="Times New Roman" panose="02020603050405020304" pitchFamily="18" charset="0"/>
              </a:rPr>
              <a:t>Analog Computer</a:t>
            </a:r>
            <a:r>
              <a:rPr lang="en-US" altLang="en-US" sz="2200" dirty="0">
                <a:latin typeface="Times New Roman" panose="02020603050405020304" pitchFamily="18" charset="0"/>
              </a:rPr>
              <a:t> represent the data as variable across a continuous range of values. The earliest computers were analog computers. Analog computers are used for measuring the parameters that vary continuously in real time, such as temperature, pressure and voltage. Analog computers are more flexible and less precise than digital computers.</a:t>
            </a:r>
          </a:p>
          <a:p>
            <a:pPr eaLnBrk="1" hangingPunct="1">
              <a:spcBef>
                <a:spcPct val="0"/>
              </a:spcBef>
              <a:buFontTx/>
              <a:buNone/>
            </a:pP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2495843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666</TotalTime>
  <Words>1497</Words>
  <Application>Microsoft Office PowerPoint</Application>
  <PresentationFormat>Widescreen</PresentationFormat>
  <Paragraphs>232</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MS PGothic</vt:lpstr>
      <vt:lpstr>MS PGothic</vt:lpstr>
      <vt:lpstr>Arial</vt:lpstr>
      <vt:lpstr>Bookman Old Style</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What is a Computer</vt:lpstr>
      <vt:lpstr>PowerPoint Presentation</vt:lpstr>
      <vt:lpstr>2. Characteristics of Computer</vt:lpstr>
      <vt:lpstr>PowerPoint Presentation</vt:lpstr>
      <vt:lpstr>3. History of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Generations of Computer</vt:lpstr>
      <vt:lpstr>Generations of Computers</vt:lpstr>
      <vt:lpstr>First Generation: 1940-56</vt:lpstr>
      <vt:lpstr>Second Generation: 1956-1963</vt:lpstr>
      <vt:lpstr>Third Generation: 1964-1971</vt:lpstr>
      <vt:lpstr>Fourth Generation: 1971-Present</vt:lpstr>
      <vt:lpstr>Fifth Generation: Present &amp; Next</vt:lpstr>
      <vt:lpstr>5. Classification of Computers</vt:lpstr>
      <vt:lpstr>Microcomputer</vt:lpstr>
      <vt:lpstr>PowerPoint Presentation</vt:lpstr>
      <vt:lpstr>Minicomputers</vt:lpstr>
      <vt:lpstr>PowerPoint Presentation</vt:lpstr>
      <vt:lpstr>Mainframe computers</vt:lpstr>
      <vt:lpstr>PowerPoint Presentation</vt:lpstr>
      <vt:lpstr>Supercomputers</vt:lpstr>
      <vt:lpstr>PowerPoint Presentation</vt:lpstr>
      <vt:lpstr>6. Computer System</vt:lpstr>
      <vt:lpstr>Components of Computer Hardware</vt:lpstr>
      <vt:lpstr>PowerPoint Presentation</vt:lpstr>
      <vt:lpstr>PowerPoint Presentation</vt:lpstr>
      <vt:lpstr>PowerPoint Presentation</vt:lpstr>
      <vt:lpstr>7. Application of Computers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RAJU</dc:creator>
  <cp:lastModifiedBy>RAJU</cp:lastModifiedBy>
  <cp:revision>41</cp:revision>
  <dcterms:created xsi:type="dcterms:W3CDTF">2020-12-15T05:48:33Z</dcterms:created>
  <dcterms:modified xsi:type="dcterms:W3CDTF">2022-11-02T11:22:16Z</dcterms:modified>
</cp:coreProperties>
</file>