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1" r:id="rId4"/>
    <p:sldId id="259" r:id="rId5"/>
    <p:sldId id="260" r:id="rId6"/>
    <p:sldId id="272" r:id="rId7"/>
    <p:sldId id="273" r:id="rId8"/>
    <p:sldId id="261" r:id="rId9"/>
    <p:sldId id="274" r:id="rId10"/>
    <p:sldId id="262" r:id="rId11"/>
    <p:sldId id="264" r:id="rId12"/>
    <p:sldId id="268" r:id="rId13"/>
    <p:sldId id="265" r:id="rId14"/>
    <p:sldId id="266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3"/>
  </p:normalViewPr>
  <p:slideViewPr>
    <p:cSldViewPr snapToGrid="0">
      <p:cViewPr varScale="1">
        <p:scale>
          <a:sx n="85" d="100"/>
          <a:sy n="85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424.03308" units="1/cm"/>
          <inkml:channelProperty channel="Y" name="resolution" value="2530.270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10:14:08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6025 6243 982 0,'-5'-2'213'0,"0"1"-10"15,0-3-21-15,2 2-16 0,-1 0-19 0,1 1-17 0,-1-1-15 16,0 0-12-16,0 1-16 0,1-1-3 0,0 2-13 16,0-1-8-16,0-1-4 0,-1 2-7 15,3-1-8-15,-1 1-8 0,0 0-5 0,2-2 0 16,0 2 2-16,0 0-1 0,0 0 2 0,0-1-2 15,2-2-1-15,3 3 3 0,3-3 0 0,5 2 6 16,2-1-3-16,3 1 8 0,2-1-4 0,5 0 0 16,34-4-2-16,-21 2-3 0,4 1 1 15,2-2-2-15,6 1 0 0,1-5-3 0,4 2-2 16,1 3-3-16,0-2-2 0,0-3-1 0,2 2-2 16,1-1 6-16,3 2-8 0,-2-2 1 0,5-1-2 15,4 0-1-15,0-3 2 0,-2 4-3 0,1 1-1 16,-7-6-4-16,1 2 4 0,-6 2-1 0,-1 0-1 15,-5 2-1-15,-3-1-3 0,-4-2 3 0,-8 7-3 16,-1-4 2-16,-22 5 0 0,4-1 3 16,1-3-3-16,-1 3 1 0,-4-1-1 0,1 4-18 0,-5-1-30 15,1 1-39-15,-3 0-57 0,-4 0 15 16,1 0-185-16,-3 0 26 0,-3 0-230 0,1 1 39 16,-6-1-386-16</inkml:trace>
  <inkml:trace contextRef="#ctx0" brushRef="#br0" timeOffset="1">5978 6207 1043 0,'0'0'167'15,"0"-2"-29"-15,-2 2-16 0,1-2-22 0,1 2-15 0,-1 0-10 16,1 0-7-16,-2 0-12 0,2 0-2 15,-1 0 1-15,1 4 7 0,-2-1-14 0,0 0 6 16,2 4 1-16,-2-3-1 0,-1 8 4 0,2 1-1 16,-2 2 0-16,1 1-2 0,0 2-2 0,2 2-1 15,-3-3-2-15,3 4-1 0,0 1 1 0,0 1-5 16,2-2-1-16,-2 0 0 0,1 3 3 16,1-1 1-16,0-2-4 0,1 2-5 0,-2-1 5 15,2 1-2-15,-1-2-1 0,0 0 2 0,0 1-6 0,-1-1 1 16,1 0-4-16,-1 2 3 0,0-2-5 15,-1-1 1-15,2 3-4 0,-1-2 0 0,-1-1-1 16,0 0-3-16,0 1 2 0,2-2-2 0,-2-1-5 16,1 2 1-16,-1-2 1 0,0 1 0 15,-3-4-3-15,3 3 1 0,0-2-3 0,-3 1 0 0,3-3 1 16,0-4 0-16,0 2 1 0,-1-4-6 0,-2 0-1 16,3 1 1-16,0-3-3 0,-3 2 1 15,3-1 0-15,0-1-5 0,-2 0 4 0,2 0-3 16,0 0-3-16,-2 0 1 0,2 2-3 0,-3-3 0 15,3 2 1-15,0-2 0 0,0 2-1 0,0-1-1 16,0-1 1-16,0 4 2 0,0-5-1 0,0 2 2 16,0 0-2-16,2 1-1 0,-1-3 0 0,1 1 3 15,-2 1 3-15,2-2-2 0,1 1 0 16,0 0 0-16,1 3-1 0,2-3 0 0,1 1 0 16,-2-3 2-16,5 5-3 0,0-3 0 0,4-1 3 15,0-1-4-15,2 0 1 0,1 0-2 0,2-2 0 16,2 1 0-16,-1-2 3 0,3 0-4 0,-1 0-1 15,-1 0 0-15,4-3 2 0,1 3-2 16,0 0 0-16,1 0 2 0,1 0-1 0,38-3 0 16,-31 2-1-16,0-1 1 0,-18 2-1 0,32-5 1 15,-32 5 2-15,36-3-3 0,-17 2 0 0,0-2 0 16,-1-1 0-16,-22 0 3 0,8 4-2 0,3-3-1 16,36 1 2-16,-45 1-1 0,34-4-1 0,-35 4 2 15,36-5-1-15,-12 3 0 0,-3 0-1 16,2-2 0-16,-1 4 0 0,-1-1 2 0,1 1-1 15,-1-2-1-15,-20 0 1 0,6 3-2 0,35-4 5 0,-40 2-3 16,33 0 1-16,-34 2 5 0,8 0 4 16,-1-2 4-16,5 2-4 0,0 0 0 0,-1-2 4 15,2 0 2-15,-1 1-2 0,0 1 1 0,0-2-3 16,1 2 3-16,-2-2-3 0,39 0 0 0,-50 2-1 16,5-2-1-16,5 2 0 0,-1-2-4 0,3 1 4 15,0-2-2-15,-2 1-1 0,2 1 0 0,36-6 1 16,-25 5-4-16,-2-1 2 0,-3-2-2 15,-18 5-1-15,38-3 3 0,-17 1-3 0,-4-2 0 16,-18 3 4-16,4-2-7 0,5 2 1 0,-1-3 1 16,0 3-2-16,1-3 3 0,0 2-3 0,-3 2 0 15,-2 0-4-15,0-2-22 0,-4 2-18 0,-2 0-17 16,0 0-26-16,-4-1-46 0,0 1 14 16,-3-2-201-16,-3 2-182 0,1-2 10 0,-3 0 37 15,0-2-426-15</inkml:trace>
  <inkml:trace contextRef="#ctx0" brushRef="#br0" timeOffset="2">7540 5995 1340 0,'-2'-1'186'0,"0"-1"-20"0,2 0-20 16,0 0-12-16,2 0-9 0,3 0-11 0,3 0-7 16,5 1-4-16,2 1-3 0,5 0-5 0,1 0 1 15,3 0-5-15,3 1-2 0,37 5-4 0,-24-1-6 16,0-4-5-16,5 2-6 0,1 1-7 0,0-1-7 16,0 2-4-16,-1 0-6 0,-3 0-7 0,-1-1 0 15,-1-1-3-15,-4 1-6 0,3-1-3 0,-27-1-1 16,39 4-3-16,-40-6-2 0,7 2 0 15,2 1-4-15,-2-1 2 0,-1 2-3 0,0-2-3 16,-3-1 0-16,0 0-1 0,-5-1-1 0,-1 0 4 16,2 1-5-16,-4 1 0 0,-1 0-1 0,0-2-1 15,-3 0-3-15,3 2-1 0,-2-1 0 0,-1 1-3 16,-1-1 1-16,1 1 1 0,1 1-2 0,-2 0 1 16,0-1-1-16,1 3 0 0,-1 0 1 0,-1 0 0 15,2 2-1-15,-1-3 1 0,1 3 1 0,-1 4-1 16,0 2-1-16,1-3 3 0,-1 5-2 15,-1 2 0-15,2-3 1 0,-1 4-1 0,-1-2 0 0,2 3 0 16,-2 1 3-16,0-3-4 0,3 3 3 16,-3-1 0-16,3 1-1 0,-1 1 3 0,-2 0-2 15,2 0 1-15,-2 1-1 0,3 2 0 0,-3-4 2 16,2 2-1-16,-2-2-1 0,1 1 0 0,1-2 1 16,-2-1 0-16,0 1 0 0,0 0-1 0,0 1-1 15,0-1 1-15,0-2 1 0,0 2-3 16,0-2 5-16,2-1-2 0,-2 1-1 0,3-1-2 0,-3 0 1 15,2-2 0-15,1 2 2 0,-3-1-1 16,2 0-2-16,-2-2 2 0,4 1 1 0,-2 0-1 16,1 2-1-16,-1-1 0 0,1-1 3 0,0 1-3 15,1 0-1-15,-1-3 3 0,0 4 0 16,0-2-1-16,1-1 1 0,-1 1-1 0,-3-3 4 0,1 1 12 16,0-3 3-16,-1 0 6 0,0-2 5 0,0 1 13 15,-2 3-6-15,-1-2-1 0,-5 1-5 16,1 0 0-16,-6-2-6 0,0 0-1 0,-2 0-33 0,-3 1-39 15,-33 5-56-15,17-8 10 0,-6-4-331 16,-1 3 33-16,-8-6 30 0,1-1-109 0,-1-2 37 16,-2-5-373-16</inkml:trace>
  <inkml:trace contextRef="#ctx0" brushRef="#br0" timeOffset="3">6221 6694 1301 0,'0'0'229'0,"0"0"-14"0,-2 0-9 0,2 2-13 16,0 0-15-16,0 1-6 0,0 1-9 15,3 5-11-15,0 2-14 0,-1 2-10 0,0 1-10 16,3 1-11-16,-1 2-7 0,0-1-12 0,-1 0-8 0,0 1-5 16,-1 2-10-16,1 0-1 0,0 1-7 15,-2 2-7-15,-1-3-2 0,0 0-9 0,0 2-24 16,2-2-24-16,-1 0-32 0,-1-4-31 0,0 0-37 16,0 0 10-16,0-4-150 0,-1-1-52 15,-1-3-167-15,1-1 32 0,-2-2-470 0</inkml:trace>
  <inkml:trace contextRef="#ctx0" brushRef="#br0" timeOffset="4">6234 6814 1391 0,'-2'-6'279'16,"1"0"-33"-16,-1 0-19 0,-2-3-27 0,1-1-13 15,-1-3-18-15,-2 1-15 0,2 0-15 0,-3-2-15 16,3 1-14-16,1 1-11 0,-2-2-12 0,0-1-11 16,2 1-10-16,1-3-7 0,2 2-9 0,0 1-5 15,2 1-7-15,1-2-5 0,0 3-6 0,1-2-5 16,1 0-4-16,2 5-4 0,2-1 2 16,-2 0-5-16,3 5-3 0,-1-1-1 0,-1 3-3 0,-1 1-3 15,2 2 4-15,-1 0-3 0,-2 2-1 0,2 1 1 16,-1 4 0-16,3 1 2 0,-5 2 1 15,1-1 4-15,-2 1-1 0,-1 0 2 0,0 0 1 16,-3-1 1-16,0 3-4 0,0-1 3 0,-3 3-3 16,-1-2-7-16,-2 1-11 0,2 1-18 0,-2-3-19 15,1 3-18-15,-1-2-31 0,-1-1-36 0,0-1 15 16,1 1-84-16,1-4-19 0,2 0-30 0,0 0-225 16,1-3 38-16,0 1-386 0</inkml:trace>
  <inkml:trace contextRef="#ctx0" brushRef="#br0" timeOffset="5">6488 6664 1165 0,'1'0'215'0,"0"0"-21"0,-1 2-14 16,3 1-16-16,-3-2-10 0,2 3-13 15,-1 0-9-15,1 0-11 0,0 1-11 0,-2 0-8 16,3 1-8-16,-3-1-7 0,2 0-8 0,-1 1-3 15,-1 0-7-15,0-1-5 0,2 1-6 0,-1 1-6 16,0-1-4-16,-1-1-3 0,0 2-6 0,2-2-3 16,-2-1-5-16,1 1 1 0,-1-1 1 15,0-1 4-15,0 2 6 0,3-2 7 0,-3 0-5 16,1-1-4-16,-1-1-5 0,2-1-1 0,-2 0-4 16,1-3-7-16,0 0-1 0,1-1-3 0,1-5-5 15,0-2 2-15,-1-3-1 0,1 1-1 0,0-1-1 16,-2-1-2-16,-1 2-1 0,0 0 0 0,0 3 0 15,0 0 1-15,-2-3 4 0,-1 2 2 16,-1-3-1-16,-2 3-1 0,2 3-4 0,-5 2-5 16,5-1-1-16,-2 4-3 0,-1 0 1 0,3-1-1 15,-4 2-3-15,2 2 0 0,1 0 0 0,-1 0-1 16,0 2-2-16,-1 0 1 0,2 0-1 0,0 1-4 16,1-2-1-16,-1 3-1 0,0-1-6 0,2-1 2 15,1 1-3-15,-1 0 0 0,2 0 1 16,1 0 4-16,1 1 1 0,2-2 0 0,-1 1 2 15,6 0 0-15,1 0 3 0,1 2 0 0,4-2 0 0,1 0-1 16,1 0 2-16,1-1-1 0,1-2 3 16,2 2-1-16,-2 0-1 0,3 0 1 0,-1-1 0 15,-2-1-1-15,2 2 3 0,-2-2 1 0,0 0-5 16,-1 0 1-16,-4 0 0 0,-2 0 0 0,2 1-3 16,-5-1 1-16,-1 0 3 0,2 2 2 0,-4 0 4 15,1 0 1-15,-2 1 12 0,0-2 12 16,-1 4 0-16,-1-2 5 0,-1 2-5 0,-1 1-1 15,0-2-3-15,0 1-1 0,-3 2 0 0,3 0-3 16,-3-1-4-16,2 4-3 0,-2 1-4 16,0 2 1-16,2 0-2 0,-1 0 0 0,0-3-1 0,0 0-1 15,1-3-3-15,-1 2 3 0,0-4-2 0,2 1-1 16,0 2-2-16,0-3-2 0,0 1-7 16,0-2 1-16,1 2-2 0,0-2 2 0,-1 1 1 15,3 0 1-15,0-1 2 0,1-1 1 0,-1-1-1 16,1-1 2-16,1 0 0 0,1-1 2 0,0 0 1 15,-2 0-2-15,4 0 0 0,-1-2 3 0,4-3-2 16,-1 1-1-16,0-3 2 0,-2 3-1 0,0-3 0 16,-1-1 1-16,2 2 1 0,-2-1 3 15,-2 0 4-15,0 1 9 0,-3 1 3 0,3-1 1 16,-3 3-2-16,1 0 3 0,-1 0-7 0,-1 2-3 16,2-2-5-16,-1 3-1 0,-2 0 0 0,0 0-5 15,0 0 5-15,0 0-8 0,0 1 0 0,-1 1 3 16,1 1-2-16,-1 0-1 0,-2 0-2 0,2 3 0 15,1-2 1-15,0 2 0 0,0 1 2 16,0 0-3-16,0-1-3 0,1 1-4 0,-1 0 1 0,3-1 2 16,1 3-5-16,0 3 0 0,0-2-4 15,4-1 2-15,-3 0 0 0,3-4 0 0,-3 0 4 16,2-4 2-16,-2 3 2 0,1-4-2 0,-2 0 3 16,3 0 4-16,-3 0 0 0,2-2 0 15,-2-1 1-15,-1 0 1 0,1-1 5 0,0-1-2 16,-2 0 0-16,1 0 4 0,-3-1-3 0,0-1 3 0,-2-2 0 15,-1 0-2-15,-3-2-1 0,-1 0-3 16,1 1 2-16,0 1 0 0,-3 0-4 0,3 4-16 16,0-2-21-16,0 2-28 0,1 2-30 0,1 2-31 15,-2-2 12-15,3 3-139 0,1 0-26 0,-3-4-98 16,2 4 29-16,1 0-121 0,0 0-442 0</inkml:trace>
  <inkml:trace contextRef="#ctx0" brushRef="#br0" timeOffset="6">7098 6387 1272 0,'2'-6'243'0,"-1"5"-14"0,2 1-20 16,0 1-18-16,-1 2-15 0,-2 1-15 0,2 6-18 15,1 3-10-15,0 2-15 0,-1 2-12 16,0 3-9-16,1-1-12 0,-1 1-11 0,-1 3-2 0,1-2-8 16,0-1-7-16,-1 1-4 0,1 0-4 15,-1 1-6-15,1-3-5 0,-1-1-4 0,0 0-1 16,-1-2-5-16,2 0 0 0,-1-2-3 0,1-2-2 16,-2-3 0-16,1 0-1 0,-1-1 1 0,0-2 1 15,2 0-3-15,-2-2-1 0,1-1-2 0,0 0-8 16,-1-1 1-16,2-1-1 0,-1 1-7 0,1-2-5 15,-1 0-4-15,1 0-5 0,0 0 1 16,4-2-4-16,-2 1 2 0,0-1-3 0,1 1 0 16,0-1 1-16,-1 1 0 0,5-1-2 0,-4 2 0 15,2 0 1-15,1 0 1 0,3 3 3 0,-2-1 0 16,-1 1-1-16,3 4 3 0,-3-2 4 0,-1 3-2 16,0-1 3-16,-2 0 1 0,0 0 3 0,-1 0 14 15,-2-1 16-15,-2 1 5 0,0-3 4 16,0 2 1-16,0 0 4 0,-3 0-2 0,-2 4-2 15,-1-3-3-15,-3 1-5 0,1 0-1 0,-3-1-5 0,-1-1-3 16,2 1-16-16,-3-2-20 0,3 0-23 16,-6-2-23-16,4 1-29 0,-1-2-30 0,-1-2 10 15,2 1-107-15,2-1-27 0,0 0-40 0,0-3 25 16,2 1-222-16,0-2 34 0,4-1-348 0</inkml:trace>
  <inkml:trace contextRef="#ctx0" brushRef="#br0" timeOffset="7">7305 6907 1387 0,'3'0'218'0,"2"0"-30"0,-2 0-22 0,2-2-17 16,-1 0-15-16,0-2-16 0,0 1-12 0,2-2-14 15,2 1-7-15,2-3-11 0,-3-2-3 0,2 0-10 16,0-3-7-16,1 1-6 0,-1-3-5 0,1-3-5 16,-1 2-3-16,1-3-4 0,14-28-4 0,-14 18-4 15,3-3-1-15,-11 19-5 0,4-7 1 16,1-2-4-16,-2-1 3 0,1-1 0 0,-3 0-2 16,1 2 3-16,-1 0 5 0,-3-1 3 0,0 3 5 15,0 0 4-15,-3 2-5 0,0 1-3 0,1 3-4 16,0 2-1-16,-3 4-8 0,1-2-3 0,1 4-2 15,0 2-1-15,-1 0-2 0,-1 3-1 0,1 0 1 16,-2 6-3-16,-2 1 0 0,1 1 2 16,0 2-1-16,0 3 1 0,-1-1-1 0,2 5 0 15,0-1-1-15,2 2-1 0,-1 2 2 0,2 0 1 16,-3 1-1-16,4 1 1 0,-1 0-1 0,3 1 0 16,0-1 2-16,0 2-1 0,3-2-1 0,-1 1-2 15,1 0-1-15,4-2 0 0,-1-1 0 16,-1 0-4-16,2-1-4 0,3-1 0 0,-1 0 0 15,-1-3-1-15,1-2-1 0,2 1 1 0,-1-1 0 0,0-4 0 16,-1-1 1-16,2-1 1 0,-1-2 1 16,1-4 1-16,-2 1 1 0,-1-2 1 0,2 0-1 15,1-2 0-15,-1-3-1 0,3 3 5 0,-3-7-2 16,0 2 4-16,1-2-5 0,-3-2 4 0,-1 1-3 16,0-2 3-16,2 2 2 0,-4-2 1 0,0 1 5 15,-3 0 5-15,0 2 4 0,-1 1 10 0,-1 1-3 16,0 1 1-16,-3 0-1 0,3 1-2 15,-2 1-2-15,-1-2-1 0,0 3-5 0,-1 1 0 0,1 0-6 16,-3 2 5-16,2 0-6 0,0 0 0 0,-3 5-2 16,-2 1 0-16,1 0-3 0,0 2 2 15,2 1 0-15,0 1-4 0,3 2 3 0,-1-2 1 16,0 0-2-16,1-2 0 0,3 0-2 0,0 2 0 16,0-2 1-16,0 3-4 0,3 3-2 15,0-5 0-15,0 5-4 0,1-5-4 0,1 1 3 0,1 0 0 16,-2-4 0-16,5 2-2 0,-4-5 4 15,2-1 1-15,-2 2 4 0,0-3-2 0,2-1 1 16,0 0 0-16,-3 0 0 0,1-1 2 0,0 1 0 16,3-2 1-16,-2-2-1 0,1 4 1 0,3-7 2 15,-3 2-2-15,4 0 1 0,-3 0 1 16,-1 0 1-16,-2 0 3 0,2 0 4 0,-3 2-1 0,1 0 1 16,-3 0 0-16,1-1-6 0,2 1-5 15,-3 0-3-15,1-1-3 0,-1 4 0 0,2 0 2 16,-3-2 1-16,0 2-2 0,2 0 1 0,-1 0 1 15,0 0 2-15,0 2-1 0,1 0 0 16,0 1 2-16,-1-1-1 0,1 1 0 0,0-1-1 0,1 2-3 16,-1-3 1-16,0 2 0 0,0-1-1 0,-1 1-1 15,1-3 2-15,0 3 0 0,-1-3 2 16,0 1 3-16,3-1 0 0,-3 0 0 0,2 0-1 0,-1 0 1 16,1-1 0-16,-1-1 3 0,2 1-1 15,-3-2 0-15,1-1 3 0,2 2 3 0,-3-2 6 16,2 0 2-16,-2 1 2 0,1 0 0 0,-1 1-2 15,1 0 1-15,-1 0-6 0,0-1-5 0,0 1-4 16,-1 0-6-16,2 0-2 0,-1 0 0 0,-2 2 2 16,1 0 1-16,0 0 2 0,1 0 0 15,-1 0-1-15,2 0 1 0,-2 0-1 0,1 0-1 16,-2 0-1-16,2 0-2 0,-2 2-1 0,3 0 0 16,-1 0 3-16,1-2 0 0,-1 2 4 0,-2 0 5 15,3-2-2-15,-1 0-1 0,0 0-2 0,1 0 2 16,3-2 1-16,-4-2 3 0,1 0-1 15,4-1 4-15,-2 0 3 0,2-4 8 0,0 1 6 0,0 0 1 16,-2 0 3-16,0 1 8 0,-1 3-4 16,-1-2-3-16,0 1-5 0,0 0-7 0,0 2-7 15,-1 2-3-15,-1-1-5 0,1 1 1 0,-2 1 1 0,2 0-1 16,-2 0 3-16,3 0-8 0,-3 1-17 16,0 2-15-16,0 2-27 0,2 1-28 0,-2 2-33 15,1 3 10-15,1 2-152 0,0 2-86 0,3-1 27 16,1 0-180-16,0 2 38 0,0-2-370 0</inkml:trace>
  <inkml:trace contextRef="#ctx0" brushRef="#br0" timeOffset="8">8586 6687 1084 0,'0'0'204'0,"-3"0"-29"0,3 0-18 16,0 0-12-16,0 0-4 0,0 0-7 16,3-2-14-16,2 2-10 0,5 0-10 0,5 2-1 15,3-2-16-15,0 0-6 0,8 2-7 0,-3-1-3 16,46 5-6-16,-26-6-7 0,-3 2 3 0,7-4-10 15,-2 4-3-15,2-2-4 0,-4-2-3 0,0 0-1 16,-2-2-6-16,0 3-3 0,-2-1-1 0,2 0-1 16,-8-2-4-16,-19 2 1 0,5-1-2 15,2 1 1-15,-3-2 6 0,2 1 12 0,-2-2 1 16,-5 1 5-16,-1-1-4 0,-1-2-3 0,-2 2-7 16,-3 1-3-16,-4-3-4 0,-2 2-3 0,0-2-2 15,-2 3-5-15,-1-2-1 0,-4 0 0 0,1 0-4 16,-1 1 1-16,1 0-4 0,1 2-9 15,1-1-6-15,1 1 4 0,0 0-5 0,1 3 3 16,2 0 0-16,0 0 4 0,0 0 1 0,2 0 1 0,1 3-1 16,4 0 0-16,5 4 3 0,0 0-1 15,0-1-1-15,1 0 1 0,0 3-1 0,0-2 3 16,0 2-2-16,-1 0 0 0,-1-2 1 0,-4 2 4 16,-2-3 1-16,0 0-3 0,-5 1-17 0,-3 0-17 15,-1 1-22-15,-4 2-15 0,-2-1-43 0,-3 3 12 16,-2-1-97-16,-1 1-41 0,-1-3-155 0,-4 0 34 15,0-3-553-15</inkml:trace>
  <inkml:trace contextRef="#ctx0" brushRef="#br0" timeOffset="9">10200 5970 986 0,'0'-6'169'0,"0"1"-14"0,0 1-25 0,0-1-9 16,0 1-11-16,0 0-8 0,-2-1-6 0,0 1-4 15,1 0-8-15,-2 1-5 0,2-1-2 16,-2 1-4-16,-2-1-2 0,3 1-6 0,-2 2 1 0,-1 1-7 15,0-2 3-15,0 2-12 0,0 0-9 16,-6 3 3-16,1 4-2 0,-2 0 0 0,-1 0-2 16,-2 3-2-16,2 2-5 0,0 1-5 0,1 1-2 15,-1-1-1-15,0 1 1 0,0 2-9 0,3 0 0 16,2 0-2-16,-2 3-3 0,2-3 0 0,1 2-2 16,2 0-2-16,1-2 7 0,-1 2-6 15,2-1 6-15,2-3-6 0,1 3-2 0,0-3 3 0,0 2 0 16,4-4 0-16,2 3 0 0,2-3 1 15,0-1 1-15,5-1-3 0,-1-3 1 0,1 0-3 16,2-3 8-16,0-3-6 0,0-1-4 0,2-1 3 0,2-1-1 16,0-5-2-16,-4 2 3 0,2-5 0 15,0 1-3-15,0-1 2 0,-2 0 1 0,1-3 3 16,-6 1-1-16,2-1-1 0,-2-1 6 0,-2 0 5 16,0-2-1-16,-2 2 2 0,-1 0-2 15,-4 0-5-15,0 1 0 0,-2 2-3 0,-2-3-2 0,0 3 1 16,-1 1-2-16,-1 0-1 0,-1-1-1 15,-1 2 0-15,0-2 0 0,-1 3 1 0,3 1 0 16,0 3-3-16,0-1-3 0,1 0-2 0,0 1-4 16,2 0-3-16,-1 1 2 0,0 1-2 15,0-2 0-15,1 3 1 0,2 0 0 0,-2 1 1 0,2-1 3 16,0 1-1-16,0 0 6 0,0 0-2 0,0 0 0 16,2 0 1-16,0 1 3 0,1-1 1 15,-2 1 0-15,1 2 3 0,1 1 1 0,2-1 4 16,-2 5 2-16,2 0 0 0,0 2-1 0,-1 3 1 15,1 1 3-15,1 4-5 0,-2 1-1 0,-1 3-1 16,0 1 1-16,0 2 0 0,-1 1-1 0,0 2 0 16,-2 1-2-16,3 42 3 0,-3-33-1 0,0 4 1 15,-2 3-1-15,-1 2 0 0,2-3-2 16,0-1 0-16,-1-2 0 0,1 0-1 0,1-22 5 16,0 6-5-16,0 3 0 0,1 44-2 0,1-32-1 15,-2 1 2-15,2-1-1 0,0-2-1 0,-2-22-1 16,3 5 1-16,-3 4 0 0,3 1 0 0,-3-1 6 15,2-1-1-15,-2 0 2 0,3-1-5 0,-2-3-1 16,-1 1-16-16,0-5-11 0,0 1-10 16,0-3-14-16,-1-2-16 0,-2-6-24 0,1 3-30 0,0-3 12 15,1-2-74-15,-2-1-29 0,1-2-75 16,0-1-112-16,-1-3 33 0,-2-4-512 0</inkml:trace>
  <inkml:trace contextRef="#ctx0" brushRef="#br0" timeOffset="10">10221 6775 1180 0,'-2'-5'234'16,"2"4"-19"-16,-3 1-14 0,-2 1-23 0,2 1-18 15,-2 1-16-15,0 3-14 0,-2 1-13 0,-2 1-8 16,-1 1-14-16,5 2-7 0,-4-1-9 0,1 0-6 15,0 3-5-15,-1-5-7 0,0 2-4 16,4-2-3-16,-2 1-2 0,1-4-3 0,1 1-5 16,0-2-4-16,0 0-3 0,-1 0-1 0,2-3-3 0,0 0-3 15,0-1-7-15,1 0-1 0,-2 0-3 16,3-2-2-16,-1-2-3 0,1 0-5 0,1 1-2 16,1-2-1-16,0 0 2 0,1-1-6 0,4-4-1 15,2 1 0-15,0-2 0 0,1 2 0 16,3-1-2-16,1 1-1 0,-1 0 1 0,2 1 3 0,-1-1-2 15,2 3 0-15,-2 0 5 0,3 3 5 16,-1-3 3-16,1 5 3 0,0-3 4 0,0 4-1 16,-4-1-1-16,2 1-2 0,1 1-1 0,-3 1 2 0,2 1-4 15,-2 3-2-15,-1-2 1 0,1 2-7 16,-3-1-13-16,2 4-13 0,0 0-18 0,-4 0-15 16,-1-3-18-16,1 1-16 0,0 3-22 0,0-2 11 15,-1 0-64-15,-2 0-22 0,-1 0-32 0,0 0-36 16,-2-5-91-16,0 4-491 0</inkml:trace>
  <inkml:trace contextRef="#ctx0" brushRef="#br0" timeOffset="11">10234 6922 1483 0,'-8'7'229'16,"-2"-1"-26"-16,-1 3-24 0,1-2-17 0,1-1-13 0,0 0-8 16,2 0-16-16,1-3-10 0,0 1-11 15,0 1-9-15,0-2-8 0,2-1-4 0,1 2-9 16,-2-3-4-16,1 2-8 0,0-1-7 0,1-1-4 16,-1-1-6-16,0 0-2 0,1 0-11 0,0 0-5 15,2 0-3-15,-2 0-3 0,3 0-5 0,0-1-1 16,0-1-5-16,0 2-2 0,0-1 2 0,3-1-1 15,-2 1-1-15,3 1-4 0,2 0 2 16,-1-2 0-16,5 2 0 0,2 0-2 0,2 2 1 16,-2-1-3-16,4 1 3 0,1 1 4 0,-1-2-5 15,1 3 0-15,2 1 1 0,-1-1-3 0,2 0-35 16,-2 1-39-16,-1 1 8 0,1 1-141 0,-1-1-55 16,-5 1-138-16,3 1 32 0,-3 0-84 15,-1-1-379-15</inkml:trace>
  <inkml:trace contextRef="#ctx0" brushRef="#br0" timeOffset="12">9776 7405 1634 0,'0'-1'265'0,"0"-2"-34"15,0 2-30-15,0-1-19 0,0 2-21 0,0 0-16 16,0 0-10-16,-2 2-13 0,2-1-12 0,-3 5-14 16,3-2-7-16,-3 2-11 0,1 6-9 15,2 3-5-15,-2 1-6 0,2 1-7 0,0 0-2 0,0 0-5 16,0 2-5-16,0-3-5 0,2 4-2 16,1-3-2-16,2 1-4 0,0-2 0 0,0-1-1 15,3-1-2-15,-1-2-1 0,-2-4 3 0,6 1-4 16,-1-3-2-16,2-2 0 0,-1-2-3 0,-1-2-2 15,5-2 4-15,-2-2-2 0,0-1-1 0,2-5-3 16,0 2 0-16,-1-5 0 0,-1-2 0 0,1-1 1 16,-3-1 11-16,1-3 1 0,-1 1 6 15,-1 1 4-15,-3-1 3 0,1-1 3 0,-2 3 4 0,-2 2 0 16,-1-1-6-16,0 3-1 0,-2 4-6 16,0 1-11-16,-1 1 0 0,0 4-6 0,0-1 3 15,-1 4 0-15,0 0-1 0,-2 4-4 0,-3 2 2 16,-1 4 1-16,3 3-5 0,-5 5 3 0,-8 28-1 15,6-13-1-15,-1 1-2 0,0 0-1 0,1-3 2 16,3 6-6-16,-2-3 5 0,-3 0-3 0,3-3 2 16,8-18-2-16,-4 8-1 0,-9 35-1 0,5-22 4 15,0-1-1-15,0-4-9 0,-1 3-11 16,6-20-14-16,-1 5-8 0,0 3-11 0,-1-1-11 0,0 0-13 16,0-1-9-16,-1 1-23 0,0-3-15 15,0-2-17-15,1-1-20 0,0 1 15 0,1-3-85 16,1-5-20-16,2 2-21 0,1-6-53 0,0-2 25 0,0-1-175 15,2-2-442-15</inkml:trace>
  <inkml:trace contextRef="#ctx0" brushRef="#br0" timeOffset="13">10200 7702 1263 0,'0'0'255'0,"0"1"-28"0,0 1-24 15,-2 2-16-15,2-1-24 0,-3 3-16 0,1-3-15 16,1 4-15-16,-3 5-11 0,1-3-9 0,0 6-15 16,0-1-7-16,-1 0-7 0,3-1-7 15,1 2-7-15,0-4-6 0,0 1-4 0,0-1-2 0,3 2-5 16,1-2-5-16,0-1-2 0,2 2-8 15,-1-3 0-15,1-2-4 0,2-2 0 0,-2 0-2 16,1-2-1-16,-1 1 0 0,1-3-2 0,1-1 1 16,-3 0 0-16,3 0-1 0,0-1 2 0,2-4 3 15,0 0 2-15,-2-2 5 0,2 0 2 0,-5 2 5 16,0-3 4-16,0 0 0 0,-3 4-4 0,1-4 0 16,0 2 1-16,-3-1-2 0,0 0-1 15,0 0-4-15,-3 0-1 0,0-4-2 0,0 2-2 16,-1-3-1-16,-1 1-5 0,0-1 0 0,-3 1-1 15,3 0-1-15,1 2-2 0,0-1-1 0,2 4-4 16,1-1-2-16,0 2-1 0,1-2-1 0,0 4-2 16,2-3 2-16,1 3-3 0,1-3 0 0,-1 4 0 15,2-1-2-15,3 1-2 0,-3 2 5 16,5 0-2-16,-1 2 0 0,3 1-1 0,0 1 2 16,-2 1 1-16,1 1 0 0,-1-1-3 0,0 2 2 0,1-1 0 15,-1 3 0-15,0-3 3 0,0 5-2 16,-2-6 3-16,-1 2-3 0,-2-1 1 0,1-1 2 15,-2-3 0-15,2 2 4 0,-4-1 0 0,3-2 3 16,-2 1 0-16,-1-2-1 0,4 0 0 16,-3 0-2-16,1-2 3 0,2 1-6 0,-1-4 2 0,2-2 0 15,1-1 0-15,2 0-1 0,-2-2 7 16,-1 2 9-16,1 0 1 0,-2-2 5 0,-2 1 5 16,0 2-2-16,-1 2 1 0,0 0 0 0,0 1-5 15,-2-2-5-15,0 3-7 0,2-1-3 0,-2 3 3 16,1 1-6-16,-2 0-1 0,0 0 3 0,0 1-17 15,0 3-14-15,1 1-22 0,1 0-19 0,-2-1-33 16,0 3-41-16,2 4 13 0,4 1-193 16,0 1-181-16,2 1 36 0,0-5-24 0,2 2 38 15,0-2-371-15</inkml:trace>
  <inkml:trace contextRef="#ctx0" brushRef="#br0" timeOffset="14">10701 6703 1511 0,'0'2'253'0,"0"-2"-27"16,2 0-27-16,2 0-18 0,5 0-16 0,4-2-19 15,6 0-16-15,4-1-14 0,33-3-12 0,-23 3-12 16,4-3-8-16,4 4-9 0,-3-5-8 16,1 0-7-16,-1 2-7 0,-1 2-5 0,-2-1-5 0,-20 2-1 15,4-2-5-15,3 1-2 0,-1 0-4 0,-1-1-1 16,-2 2 2-16,0-4-1 0,-2 3 2 15,-4-2-1-15,1 2 0 0,-6-1-4 0,0-2-5 0,-3 2-2 16,0 0-3-16,-4 1-3 0,0-2-4 16,-4 2-1-16,1-2 0 0,-1 3-2 0,0-1-4 15,0-1-4-15,1 3-12 0,-1 0-7 0,1-1-2 16,-3 2 4-16,5 0 1 0,0 0-2 0,1 0 3 16,0 3 2-16,1-2 4 0,6 6 0 15,-2 0 0-15,2 1 1 0,1-1-1 0,0 4 4 16,-1-3 0-16,-1 2 0 0,1 0 2 0,-4 0 2 15,-1-1 0-15,-2-1-4 0,0 2-19 0,-2 2-25 16,-1 1-38-16,-4 0 8 0,-2-1-145 0,-1 2-54 16,0-2-190-16,-2-1 34 0,-2-3-478 15</inkml:trace>
  <inkml:trace contextRef="#ctx0" brushRef="#br0" timeOffset="15">12232 5986 1223 0,'1'-5'227'0,"0"1"-22"0,-1 0-21 0,0 1-15 16,0 0-22-16,-1-1-14 0,0 0-16 0,-4 1-8 15,1 0-7-15,-2 3-12 0,-6 0-6 16,-1 2-8-16,-3 1-7 0,-2 3-7 0,-1 1-9 16,2-1-5-16,-4 5-7 0,3 0-4 0,4 2-2 15,-3-2-9-15,4 2 0 0,2 3-4 0,1-2 0 16,3 1 0-16,3 1-2 0,2 1-2 0,2-1-1 16,2 0-1-16,2 2-4 0,2 0 1 0,5 0-2 15,11 31-2-15,-5-23-2 0,-1-1 5 16,-12-14-6-16,6 4-3 0,0 2 2 0,0-2 1 0,-2 2-2 15,0-3 2-15,-1 2 0 0,-1-4 11 16,1 0 28-16,-4-1 6 0,-3-2 0 0,0-1-2 16,0-2-4-16,-3 1-5 0,-3-2-3 0,-1-1-3 15,-3 3-4-15,-2-2-4 0,1-1-4 0,-2 0-25 16,-4-1-20-16,1 1-19 0,0-2-22 0,2 1-30 16,-3-3-31-16,3 0 14 0,0 0-77 15,2 0-25-15,1 0-35 0,3 0-110 0,2-1 29 16,1-1-566-16</inkml:trace>
  <inkml:trace contextRef="#ctx0" brushRef="#br0" timeOffset="16">12312 6371 1344 0,'1'0'231'0,"2"0"-15"0,-3 0-21 15,1 0-16-15,-1 2-19 0,0 0-14 0,0 1-16 16,-1 3-14-16,-1-2-14 0,1-1-7 0,0 4-14 16,-2 0-8-16,3-1-6 0,-3 0-7 0,3 6-8 15,-4-1-4-15,3 0-6 0,1 1-2 0,0 0 0 16,0-3-7-16,3 2-4 0,2 2-5 15,-2-2-3-15,4-1-7 0,-2-2-2 0,4-1-5 0,0 1-1 16,1-4-3-16,2 1 3 0,-1-3-1 16,0-1 2-16,0-1-3 0,-2 0 4 0,-1-1-1 15,1-4 2-15,2 2-1 0,-1-2 7 0,-3-1 8 0,-3 0 7 16,3-1 3-16,-4 1-1 0,-1 0-2 16,0 0-3-16,-2-1-4 0,-2-4-2 0,0 0-4 15,-4 0 0-15,-1-1-3 0,0 2-3 0,-3-2 1 16,-2 2-1-16,2-2-5 0,-2 3 0 0,1-1-1 15,1 1-1-15,2 4-9 0,0-2-27 0,2 1-32 16,2 2-25-16,0 1-28 0,2 3 10 16,1 0-136-16,-1 0-55 0,2 0 25 0,0 0-221 15,2 0 32-15,-2 0-318 0</inkml:trace>
  <inkml:trace contextRef="#ctx0" brushRef="#br0" timeOffset="17">12559 6486 1192 0,'7'2'221'0,"0"-2"-21"16,-1 0-22-16,2-2-20 0,-1-2-16 0,3 0-17 15,1-3-6-15,-1-1-13 0,1-2-9 0,0-1-10 16,-1-3-7-16,2-3-7 0,13-24-10 16,-10 10-5-16,-2-1-8 0,2 0-5 0,-2-5-5 0,1-2-5 15,-1 1 4-15,-1 0-8 0,1 2-6 0,-2 1-2 16,-2 0-3-16,-1 0-3 0,-5 21 2 16,-2-5-4-16,2-4 2 0,-2 1 3 0,-1 2 7 15,0-2-3-15,-1 4 4 0,-2 0-3 0,0 1 3 16,-3 2-1-16,0 5-5 0,-1-1-2 0,-2 3-5 15,0 2-2-15,0 2-1 0,1 3 2 0,-1 1-4 16,-1 5 2-16,-1 1 0 0,1 2-2 0,-2 5-2 16,2 3 3-16,0-1-1 0,-1 5 0 15,4 1 1-15,-2 2-4 0,1 0 0 0,4 2 0 16,-2 1 4-16,2-2-5 0,-1 2 2 0,3 1 0 16,2 0-3-16,0 1 0 0,0 1 1 0,1-4 4 15,2 1-2-15,0-1-3 0,0-3 0 0,1 2 3 16,2-1-6-16,0-4 0 0,3 1-5 15,-2-2-4-15,3-2-3 0,1-3-2 0,-1 0 1 16,0-2 3-16,2-1-1 0,0-2 1 0,0-2 2 16,1-2 0-16,0-1 3 0,-2 0 1 0,-1-3 0 15,1-4 1-15,3 1-4 0,-3 0 9 0,0-3-3 16,-1 1 5-16,-1-2 8 0,-2 0 6 0,1 1 5 16,-4 0 9-16,2 0 13 0,-3 1-2 15,0-1 0-15,-2 0-1 0,2 2 2 0,-3-1-1 0,4 1-8 16,-4 0-6-16,0-1-6 0,0 1-4 0,0 2 2 15,0 1-8-15,0 1-1 0,0 0-5 16,-4 0 2-16,4 1-5 0,0-1 0 0,0 4-2 16,0 1 0-16,0 1-2 0,0-2-8 0,0 2-7 15,0 1-3-15,4 0-7 0,-1 0-3 0,2 4 0 16,1 0-2-16,0-1 1 0,1 0 3 0,-1-4-3 16,2 2 3-16,-1-2 0 0,1-3 5 0,0 3-1 15,-1-4 3-15,1 0 3 0,-1-2 2 16,1 0 4-16,-4-2-2 0,2 0 5 0,2-4 6 15,1 3-2-15,-2-3 5 0,0 2 8 0,0-2 14 16,-4-2 1-16,1 4 5 0,1-2 0 0,-2 0-2 16,-2 1-1-16,1-1-4 0,-1 2 1 0,1-1-3 15,-2 0-3-15,0 1-5 0,0 1-11 0,0-3-2 16,0 3-1-16,0 1-2 0,0 2 2 16,1 0-1-16,1 0-2 0,-2 0-2 0,1 2-12 15,2 1-12-15,0 3-11 0,1 1-23 0,2 3-14 16,0 0-22-16,1 0-26 0,2 1 12 0,-2 3-82 15,3-7-25-15,-3 3-30 0,0-1-94 0,4-3 28 16,-4 0-646-16</inkml:trace>
  <inkml:trace contextRef="#ctx0" brushRef="#br0" timeOffset="18">13274 5875 1300 0,'0'-2'251'0,"0"2"-29"0,0 0-9 15,0 2-15-15,0 2-12 0,0 2-18 16,0 6-11-16,1 5-18 0,1 2-13 0,-1 3-12 16,-1 0-13-16,2 5-9 0,-1-1-4 0,-1 3-13 15,6 40-5-15,-5-30-7 0,2-23-7 16,-2 8-14-16,0 0-22 0,1 0-16 0,1 4-27 0,-2-4-20 15,2 3-26-15,-3-5-27 0,3 0 9 16,0-2-101-16,-2-3-16 0,2 0-32 0,-3-6-87 16,0-1 30-16,0-3-596 0</inkml:trace>
  <inkml:trace contextRef="#ctx0" brushRef="#br0" timeOffset="19">13171 6335 1345 0,'0'-9'191'15,"3"-3"-19"-15,1 0-20 0,2 0-18 0,3-2-15 16,3 3-15-16,-1 1-12 0,3 0-22 0,0 1-9 16,2 2-148-16,1 2-37 0,-2 2-41 15,-2 0-71-15,0 3 17 0,0 0-208 0,-1 0 22 0,-1 0 2 16</inkml:trace>
  <inkml:trace contextRef="#ctx0" brushRef="#br0" timeOffset="20">13476 6220 209 0,'1'0'396'0,"1"1"-63"16,1 1-51-16,-2-1-39 0,0 2-22 0,1 1-26 16,1 1-22-16,-3 0-21 0,1-1-17 0,1 3-9 15,-1 4-12-15,0-1-13 0,1 4-10 0,1 1-8 16,-2-3-26-16,1 1-28 0,-2-1-28 0,1 1-38 15,0-1 3-15,-1-1-94 0,0-1-39 16,0 0-114-16,0-3 26 0,0 2-187 0,0-5 21 16,0-1 24-16,0 1 6 0</inkml:trace>
  <inkml:trace contextRef="#ctx0" brushRef="#br0" timeOffset="21">13475 6143 442 0,'0'-13'269'0,"-4"0"-38"0,4 4-27 0,0 1-34 16,0 0-25-16,0 1-16 0,0 3-104 15,-3 0-34-15,3 2-37 0,0-1-51 0,0 0-96 16,0 3 12-16,0 0-231 0,0 0 0 0</inkml:trace>
  <inkml:trace contextRef="#ctx0" brushRef="#br0" timeOffset="22">13688 6128 459 0,'3'2'343'15,"-3"-1"-47"-15,0 2-44 0,0 0-27 0,0-1-23 16,0 2-24-16,-4 0-17 0,3 4-18 0,-2 1-14 15,0 3-12-15,-1-1-15 0,-1 2-10 0,1 1-11 16,0-1-9-16,1 4-6 0,-1-1-17 16,1-1-9-16,0 0-12 0,1-1-10 0,0 0-7 0,2-3-6 15,-1 1-8-15,1-3-4 0,0 1-4 16,1-3-1-16,1 3-2 0,2-2 2 0,-1 0-1 16,2-2 6-16,-1 1-4 0,2-2 8 0,-2-2-2 15,2-2 3-15,-3 1-1 0,1-2 7 0,3 0 6 16,-4 0 15-16,1-3 6 0,-1 0-1 0,0 0 6 15,1-4-2-15,1-3 1 0,1 3 1 0,-2-6-5 16,-1 4 2-16,0-1 0 0,-2 1-4 16,1-2 5-16,-1 2 1 0,-1 0 0 0,0 1-1 15,1 0-2-15,1 0 0 0,-2 1-3 0,0 0-6 16,0 1-7-16,0 0-6 0,3 2 0 0,-3-4-3 16,1 5-2-16,2-1-2 0,0 3 2 0,-2 0-3 15,3 1 3-15,-1 0-3 0,0 0 2 16,1 1-1-16,-1 0 0 0,1 1 4 0,2 0-5 0,-3 0 2 15,2-1 1-15,-1 2 5 0,1-3 9 16,-3 5 15-16,1-4 10 0,2 1 6 0,-1-2-5 16,-1 0-6-16,0 0-1 0,0 0-5 0,0-2-5 15,1-1-3-15,1-1 2 0,-2 1-8 0,1-3-1 16,-1 4-3-16,2-3-4 0,-1 1-1 0,-1 1 0 16,1-2-5-16,-1 2-1 0,0 0-9 15,0 0-4-15,1 0 1 0,-1 0 1 0,1 2 2 0,-3 1-2 16,1 0 3-16,-1 1 1 0,2 1 1 0,-2 2 2 15,1-1 1-15,-2 1-1 0,3 3-6 16,-3 0-22-16,1-1-23 0,2 5-26 0,-2 3-34 16,2 0 9-16,0-1-106 0,0 0-41 0,1 1-89 15,0-2 29-15,2-1-175 0,-3-2-421 0</inkml:trace>
  <inkml:trace contextRef="#ctx0" brushRef="#br0" timeOffset="23">14185 5765 931 0,'-4'-3'143'15,"-1"-4"-22"-15,-4 3-6 0,1-2-10 16,-5 2-21-16,0-1 1 0,-2 0-10 0,1 1 1 0,-4 0 12 15,1 1-18-15,-4-1-8 0,0 0 2 0,-2 3-4 16,1-1 6-16,-5 2-12 0,-33-4-1 16,25 1-4-16,20 3-5 0,-7 0 1 0,-37-2-8 0,42 2 7 15,-33-3-11-15,33 3-3 0,-3 0-3 16,-5 0-3-16,-34 2-2 0,19-5 0 0,3 0 5 16,0 2 0-16,2-1 0 0,18 2-2 0,-35-3 0 15,17-1 5-15,-3 2-5 0,23 2-2 0,-6-2-1 16,-38 1-2-16,19-5 4 0,4 3-4 0,0 1 0 15,20 0 1-15,-32-1 4 0,12-1-5 16,2-2-1-16,20 3-3 0,-6 1 0 0,-2-1 0 0,-33-3-2 16,21 1-4-16,19 3 2 0,-5-1-4 15,-1 1-3-15,-3 1 1 0,0-3-1 0,-1 2-3 16,2 2-1-16,-1 0 2 0,1 0 2 0,-1 0-6 16,0 0 5-16,-2 0 1 0,1 0-4 15,0 0-2-15,3 2 2 0,-1 0 0 0,-1 1 7 0,2 0-7 16,-2 1 0-16,3-1-2 0,0 1 0 15,-3-1-1-15,0 0 5 0,4 1-1 0,-2 0 0 16,-1 1-2-16,2-2 0 0,-1 0 2 0,1 2-3 0,-3-1 4 16,4 1-3-16,-1-1 0 0,-1 0 5 15,2-1-3-15,-1 0-3 0,0 1 2 0,2-1-2 16,0 0 2-16,2 0 2 0,0 0-4 0,2 0 1 16,-4 1-1-16,3 0 4 0,2-3-4 15,-3 2 0-15,1-1 0 0,0-1 1 0,0 3-1 0,1-1-1 16,-1-1 1-16,2 2 0 0,1 0-2 15,0-1 11-15,0 1-8 0,1-1-1 0,1-2-1 16,1 3 3-16,2-2-1 0,1-1 4 0,-1 1-5 16,-1-1 2-16,3 1-2 0,1-1-1 0,-2 1-1 15,3-1-3-15,-3 1-2 0,2 0 9 0,0 2-14 16,0-3 4-16,-1 1 1 0,1 0-1 16,1 0-3-16,0 1 5 0,0 4 2 0,-2 2 1 0,-1-3-2 15,3 2 1-15,0-1 3 0,1 4-1 0,1 0 3 16,-1 1-3-16,2-3 11 0,1 7-9 15,0-2 2-15,0 2-1 0,0 2 1 0,3 1-1 16,0 2 0-16,0-1 2 0,-2-1-1 0,2 2 2 16,0 2-1-16,2-2 0 0,-2 1 1 0,0-2-1 15,1 4 2-15,2-2 0 0,-4 3 1 16,3-2-3-16,1 0 2 0,-1 1-3 0,-1-4 2 0,2 5-2 16,-3-3-1-16,1 1 3 0,2 0-7 0,-1 0 5 15,-2-1 3-15,1 2 2 0,0-2-5 16,-1 0 3-16,0 2-4 0,1-3 3 0,-1 0 1 0,0-1 1 15,-1-1-2-15,0 0-2 0,1-1 3 0,-1 2 0 16,1-4-1-16,-1 1-2 0,-2-4 2 16,3 0-1-16,-3 2 3 0,0-5-2 0,0 1 2 15,1-2-3-15,-1 0-1 0,0-1 3 0,0-2 5 16,1 1-7-16,-1-1-1 0,0-1 1 0,0 1-2 16,0 0 1-16,2-3 1 0,-2 3-2 0,0-2 1 15,0 1-1-15,0-2 3 0,1 2-3 0,1-2 2 16,-2 0 0-16,0 1 3 0,0-2-3 15,1-1 0-15,2 2 1 0,1 0 0 0,-1-1-1 16,1 1-2-16,2-1 3 0,1 3 0 0,0 0-1 16,2-2-1-16,3 0-1 0,-1 2 2 15,3-1-1-15,-1 0-2 0,2-1 1 0,1-1-3 0,2 2 2 16,-1-3 2-16,0 2-1 0,2-1 0 16,0 0 0-16,1 0 0 0,1 0 0 0,1 0 0 15,-1 0 0-15,1 1 9 0,1-1-7 0,-1 1 0 16,2 0-3-16,0 1 0 0,33 4 6 15,-42-7-3-15,4 3 0 0,4-3 2 0,1 3-1 16,1-2 3-16,-1 0-2 0,2-1 0 0,0 1 2 0,1-2-4 16,1 0-1-16,36-3 3 0,-26 1-1 15,-3 0-1-15,2 0 0 0,1 0 0 0,-23 2 1 16,8 0-2-16,33-3-1 0,-41 3 6 0,5-2-3 16,5 1-2-16,2 1 1 0,1 0-2 15,-3-2 4-15,2 2 0 0,-2 0-2 0,2 0 2 0,0 0-2 16,-4-1 0-16,3 1 0 0,-1-3-1 0,-2 1 2 15,5 0-1-15,-3-2-3 0,37 0 3 16,-50 2 0-16,8-1 2 0,4 1-6 0,0 1 6 16,0 0 3-16,-2-3-7 0,2 2-1 0,0 0 2 15,-2 1-2-15,1-1 5 0,-2-1-4 0,1 1-2 16,-2 0-3-16,1-1 2 0,1-1 0 0,-2 0 3 16,3 1-3-16,-4-1 0 0,1 3 2 0,1-2-3 15,0 0 1-15,-1 1 0 0,-2 1-1 16,3-3 1-16,-4 2 3 0,3-1-3 0,-5 1 1 15,3 1 1-15,-2-1-2 0,1 2 2 0,0 0 0 16,-2-1 0-16,-1-1 3 0,3 1-5 0,-3-1 5 16,3 2-3-16,-4-2 7 0,2-1-4 0,-2 1-1 15,2 1 1-15,-2-1-2 0,2 0 0 16,-2 0 1-16,2 0-1 0,-2 0-1 0,1 1 0 16,0-1 1-16,0 0 1 0,0 0 0 0,-1 2-1 15,-2-2-3-15,-1 2 2 0,2 0-1 0,1-1 3 16,0 1 0-16,-5-2-1 0,3 0-1 0,-2 2 2 15,1 0-3-15,-2 0 3 0,-1-1 1 0,0 1-1 16,0 0-1-16,1 0 2 0,-2-2-3 0,1 1 0 16,0 1-1-16,-1-2 0 0,2 2-5 0,-1 0 0 15,0 0 2-15,-1-1-1 0,1 1 0 0,0 0 0 16,-3 0-1-16,2 0 1 0,0 0 8 16,-2-2-3-16,1 2 1 0,-2 0 4 0,1 0 0 15,-1-1 7-15,1 1-3 0,-1 0-3 0,0-3-1 16,0 1 3-16,0 1-2 0,-1-1-1 0,1 1 0 15,0-2-2-15,-3 1 0 0,1-1 2 0,1 0-2 16,-1-1 0-16,-1-1 0 0,0 2 0 0,0-1-1 16,0-1-1-16,0-1 1 0,-1 0-1 15,1 0-1-15,0-2 1 0,-2 2 5 0,1 0-7 16,1-3 1-16,-2 3-2 0,2-5 3 0,-1-2-1 16,0-1-2-16,-3 0 3 0,2 0-2 0,1 0 1 15,1 1-4-15,-3-2 3 0,2 1-5 0,-2 1 1 16,3 1-4-16,-3-3 1 0,3 3 0 15,-3-4 0-15,2 3-2 0,-2-1-4 0,3 1-1 0,0 1-1 16,-3 0 1-16,3-4 1 0,-3 1 1 0,3 4 1 16,0 0-1-16,0 0 3 0,-1-3 1 15,-1-1 6-15,0 1-5 0,-1 1-1 0,3 0 4 16,-3 2 0-16,2 0-2 0,-1 3-1 0,1-5 3 16,-3 1 2-16,1-4-2 0,0 3 2 0,0-1 1 15,0 1-2-15,2-1 1 0,-3 2 1 0,1 0 1 16,0 2-2-16,2 0 2 0,1 0-2 15,-2-2 0-15,1-3 2 0,-2 0 0 0,2-1 0 16,-2-2 2-16,0 1-1 0,0 3 3 0,-1-3-3 16,0 3 0-16,-2-3 1 0,2 3 1 0,0-1 0 15,-3 0-4-15,1 1-3 0,-2-1-20 0,-1-2 2 16,1 7-131-16,-2-5-47 0,0 6-150 16,0-1-498-16</inkml:trace>
  <inkml:trace contextRef="#ctx0" brushRef="#br0" timeOffset="24">5639 5497 553 0,'21'0'78'0,"3"0"-9"0,-3 0 3 0,5 0-19 15,0 0-5-15,36 5-9 0,-27-2 2 0,0 3-6 16,-19-5-5-16,37 4 10 0,-11-4-14 16,3 4-4-16,0-2-6 0,-3-1-11 0,5 0 5 15,-1 3-17-15,5-1-7 0,-5-2 1 0,0-2-3 16,2 2-4-16,6-1 8 0,0-2-2 0,5 2 5 16,-3-1-5-16,-3-1-1 0,6-1-1 0,-5 2-4 15,4-2 4-15,-1-1-1 0,2-1 0 0,0 2 3 16,-1 2 5-16,3-4-3 0,3 1 0 15,-5-2-3-15,2-1-2 0,-2 1-3 0,-1 2-6 16,-1-4 0-16,0 4-4 0,-6-5 1 0,2 4 2 0,1-2 2 16,2 0-6-16,1-2 0 0,-5 4 2 15,3-1-3-15,-2 1-1 0,-2-5-11 0,0 4-8 16,-2 1-12-16,-1-3-19 0</inkml:trace>
  <inkml:trace contextRef="#ctx0" brushRef="#br0" timeOffset="25">9958 5286 234 0,'67'-4'80'15,"-1"0"-23"-15,-3-1-7 0,0 0 0 0,5 1 30 16,-2-1-21-16,-2 1-5 0,0-1-6 0,-1 0-4 15,2 3-4-15,-2-3-7 0,-1-1-1 0,-2-1-1 16,2 4-6-16,0 1-2 0,-2-4-2 16,2 4-1-16,-3-1-3 0,0-2-2 0,-3 4 3 0,-4-2-3 15,-2 0-5-15,-2-1 0 0,1 4 5 0,-2 0 9 16,2-2 13-16,-1 2 1 0,1-1-6 16,0 2-3-16,1-1-1 0,-3 0-2 0,-1-1-5 15,3 2-2-15,-5-1 1 0,3 0-4 0,-1 2-3 16,0-1-5-16,2 2 8 0,-2-3-13 0,2 1 1 15,-3-1 0-15,0 2-3 0,1-1 3 0,-5 1-4 16,-2-4 0-16,1 2 0 0,1 2 7 0,0-1-6 16,0-1-1-16,0 0-3 0,-3 0 7 15,1 2-4-15,-1-2-1 0,0 2 1 0,0-1 6 16,-25-1-4-16,8 2 0 0,2 1-2 0,0-1 0 16,-2 0 10-16,3 0-10 0,-3 0-3 0,-1-1 1 15,1 1 3-15,-3 0-2 0,-3 0 0 0,2 1 15 16,-3-1-14-16,-1 0 1 0,-3-2-2 0,0 2-2 15,-3 0 7-15,1-1-40 0,-1 1-50 16,-1-1-117-16,-2-1 12 0,0 0-208 0</inkml:trace>
  <inkml:trace contextRef="#ctx0" brushRef="#br0" timeOffset="26">5944 5468 272 0,'0'-2'235'0,"0"0"16"0,0 2-31 0,0-2-9 15,0 2-13-15,0-1-18 0,-1-1-17 0,-1 2-23 16,2 0-13-16,-3 0-16 0,-1 0-10 0,1 0-11 15,-3 0-8-15,-1 0-9 0,1 0-3 16,-4 0-9-16,-4 2-3 0,-2-2-11 0,1 1-4 0,-1 3-5 16,-3-2 0-16,1 0-7 0,-1 1-5 15,-2 0-2-15,2 0-1 0,-2 0-4 0,0 1 0 16,-2-2 0-16,3 1-5 0,-1 0 0 0,3 2-1 16,-4 0 3-16,2-4-5 0,-1 5-3 15,0-2 0-15,0-1-2 0,1 0 0 0,3 2-1 0,-1 1-2 16,2-4-2-16,1 0-1 0,2 3 1 0,0-2-6 15,0 1 1-15,0 1-1 0,1-1 0 16,0 0 6-16,2 2-10 0,2 0 2 0,-2-2-1 0,3 3 2 16,0-3-1-16,3 4 0 0,-2-1 1 0,2 2-2 15,1-2 2-15,0 2 2 0,-1 1-4 16,3-1 5-16,1 2 2 0,-2 1-2 0,1 3 2 16,1-1 0-16,0-1-1 0,0 2 1 0,1 2 5 15,2 3-1-15,-3 0 10 0,0 3-9 16,0-1-3-16,0 0 2 0,-1 2 0 0,1-2-3 0,1 3 2 15,0 2-1-15,-1-3 5 0,3 2-6 0,0 1 1 16,0 2 9-16,1-2-9 0,6 40 1 16,-4-26 5-16,-5-24 0 0,6 36-2 0,-3-19-2 15,-4-19 0-15,3 7 1 0,0 0-1 0,5 37-1 16,-8-43 7-16,3 2-7 0,1 4 3 0,-1 4-4 16,1-1 8-16,-1-1-7 0,2 1 2 15,8 33-2-15,-10-45-3 0,0 9 5 0,6 34 0 16,-8-42 1-16,0 4-1 0,5 5-3 0,-1 1 2 15,-2 0 1-15,3-1-1 0,-2 0-2 0,3 0 4 16,-1 1-1-16,-1-3 5 0,0 3-7 0,-1-1 3 16,-1 0 7-16,1 4-3 0,-3-3-3 0,2 0 0 15,-3 1-2-15,3-1 1 0,-1 2-1 0,0-1 3 16,-2-1-1-16,0 3 1 0,0-3-2 16,0 3-2-16,4-2 1 0,-4 2 0 0,0-3 0 0,0 1-4 15,2-2 4-15,0 1-2 0,-2 0 0 0,2 1 6 16,-1-1-3-16,-1 5 1 0,0-5-1 15,3 0-5-15,0 4 0 0,-2-3 2 0,-1-2-2 16,3 0 1-16,-3 1 7 0,3-1-5 0,-3-2-2 16,0 2-1-16,3-2 2 0,-3 0-1 0,1-1 1 15,2 0-3-15,-3-1 6 0,4-1-3 0,-2 3-2 16,0-1 4-16,0 0-2 0,1-1 0 0,0 0 0 16,-1-2-1-16,1 1 1 0,1 1 2 15,-1-3-2-15,-3-1-1 0,3-4 1 0,0 3-3 0,-1 0 1 16,0-3 1-16,-1-1 0 0,-1 1 0 15,3-2-1-15,-3-2 0 0,0 2 0 0,3 0 0 16,-3-5-1-16,1 2-2 0,-1 1 1 0,3-1 0 16,-3 1-2-16,3-2 3 0,-3 1-1 0,2-3-1 15,-2 3-1-15,1-1-4 0,0 0 4 0,-1-2 2 16,2 0 0-16,-1 0 0 0,1 0-1 0,-2 2 1 16,0-2 3-16,1 0-4 0,1 0 3 15,-2 0 0-15,2 0 0 0,-1 0 0 0,1 1 0 16,-1-2 0-16,-1 3-1 0,3-3 0 0,-3 0 0 0,0 2 0 15,1-3-7-15,-1 2 1 0,3 0 0 16,-3 0 1-16,3 0-1 0,0-2 2 0,-2 4-4 16,2-2 1-16,0-1-2 0,0-1 0 0,-1 2-3 15,3 0-1-15,-1-2 1 0,0 1 1 16,3-1-2-16,3 2 3 0,-2-1 1 0,1 1 1 16,2 1-3-16,2 0 4 0,-2-1 0 0,0-3 7 15,2 2-4-15,1-2 0 0,1 2 0 0,1 2-1 16,2-3 1-16,0-1-1 0,1 0 3 0,0 0 2 15,2 0-3-15,-1-1 7 0,3-1-10 0,2 2 2 16,0-2 4-16,1 0 1 0,38 2 0 16,-49 0 0-16,6-1 2 0,37-3-4 0,-20 6 2 0,-1-1-2 15,-22-1-1-15,38 0 5 0,-13 1-4 16,-4-3-1-16,-1-2 1 0,3 6 2 0,0-2 0 16,-24 0 1-16,38-4-2 0,-35 4-1 0,35-5 1 15,-38 5 0-15,39-4-2 0,-12 4 2 0,-1-3-1 16,-1 0 2-16,0 3 1 0,-1-3-3 0,0 2 0 15,0-5 1-15,1 6 5 0,2 2-14 0,0-2 4 16,-3-2-2-16,4 4 8 0,-3-5 3 16,3 3-9-16,-1 1 0 0,0-2-2 0,-2-3 10 15,1 1-7-15,-1 3-1 0,4 2 3 0,0-1-2 0,-5-4-2 16,8 3 3-16,-3 0 0 0,-2-3 3 16,-2 0-4-16,2 3 4 0,-3-1 0 0,3-2-1 15,2 3 1-15,-2 0 0 0,0-3-3 0,0 2 3 16,5 1-1-16,-5-6 2 0,-1 5-1 15,5 1 2-15,-5-3-2 0,1 0 1 0,-6-1 0 0,2 2-2 16,-22 2-1-16,39 0 3 0,-40 0-2 0,38 0 0 16,-36-1 2-16,4 1 1 0,5-2-2 15,1 2-2-15,0-2 4 0,2 1 1 0,-6 1 0 16,39-6 2-16,-47 6-1 0,1-3-6 0,8-2 4 16,-1 2 1-16,1 2-5 0,2 1 0 0,-1-2 2 15,0 2 1-15,1 0 0 0,-2 0-5 0,0 0 7 16,0 0-5-16,0 0 2 0,-1 0-2 15,2 3 2-15,-1-3 1 0,0 3-1 0,-2 2-1 16,1-5 0-16,-1 0 1 0,-1 1-1 0,1 1 1 16,0-2 1-16,-2 0-1 0,2 1 2 0,0-1-3 15,-4 0 1-15,4 0 0 0,1 0 3 0,-3 0 0 16,1 0-4-16,1 0-2 0,-1-1 6 0,0-1-3 16,-2 2 2-16,5 2 0 0,-2-2-1 15,-2 1-1-15,0 1-2 0,2-2 3 0,-4 0 0 16,1 0 0-16,0 1 1 0,-1-1 0 0,0 0-2 0,-3 0 0 15,3 2-1-15,-2-2 2 0,0 0 0 16,0 1-2-16,0 1 3 0,1-2-1 0,-1 0 1 16,0 0-3-16,4 2 3 0,-2-2 2 0,-1-2-4 15,1 2 0-15,3-2 2 0,-1 1-2 0,0 1 4 16,2 0-4-16,0 0 0 0,-1 0-1 0,1 0 1 16,0-2-1-16,-3 2 1 0,2-1 1 0,2-1-1 15,-2 1-1-15,1-1 1 0,0 2 1 16,2-1 3-16,-2-4-4 0,1 4 0 0,-1-1 3 15,3 1-1-15,0-1-2 0,0-1 2 0,-2 0-2 16,4 0 2-16,-1-1-1 0,1 3 2 0,0-1-2 16,0-1-1-16,-1-3 6 0,1 6-5 0,1-2 1 15,29-10 8-15,-43 12-10 0,8-2 2 16,0-1-2-16,0 0 3 0,4 0-1 0,-1 0-2 0,0-3 3 16,2 5 1-16,1-1-1 0,-1 1-2 0,-1-3 0 15,1 3 0-15,38-4-1 0,-31-2 1 16,-17 7 6-16,33-7-11 0,-34 7 5 0,35-2-2 15,-18-5 0-15,-17 7 3 0,6-4-5 0,3 4 2 0,37-8 1 16,-22 5 2-16,-4-4-3 0,2 6 1 16,-2-2-3-16,0 1 6 0,2-6-3 0,-22 7 3 15,6-1-3-15,34-5 6 0,-20 0 3 0,0 2-8 16,6-1-1-16,-3-1-1 0,4 3 5 0,-4-2-4 16,1 3-3-16,-1-5 1 0,0 2 4 0,0 6-1 15,0-3-6-15,0 3 13 0,-2-7-9 0,5 9 3 16,-3-11-3-16,0 9 5 0,1-2-4 15,2-3 2-15,-3 5 0 0,1-7 5 0,0 3-6 16,1 1 0-16,-4-1-1 0,5 2-2 0,2-2 6 16,-2 1-3-16,3-3 0 0,1 3 0 0,-3 1-2 15,0-5-2-15,0 5 10 0,3-2-6 0,-3 2 0 16,2 0 0-16,1 0 3 0,3 2-5 16,-5-2 1-16,2-1-4 0,0-3 3 0,0 6 0 15,-2-3 1-15,1 3 0 0,1 0-4 0,-2 0 7 16,-3 0-2-16,2-4-1 0,3 6 2 0,4-5-2 15,-2 4 2-15,3-4-6 0,-2 5 0 0,2-4 2 16,1 4 5-16,0-2 1 0,2 3-2 0,-3-1 0 16,-2-2 0-16,7 5 0 0,-3-7-1 15,-1 4 3-15,0 2-1 0,-4-4 0 0,1 3-5 16,-7-4 6-16,2 2-3 0,-7-1 4 0,-21 0-1 0,7 0 0 16,37 2-2-16,-46-2 3 0,3 0-1 15,4 0 1-15,-3 0 0 0,1 0-4 0,-5 0-30 16,-1 0 5-16,-3 0-154 0,-2 0-140 0,-1 0-119 15,-2-2 30-15,0 1 24 0,-4-3 20 0,-4-3 8 16</inkml:trace>
  <inkml:trace contextRef="#ctx0" brushRef="#br0" timeOffset="27">7963 5382 293 0,'5'0'122'0,"7"0"-15"0,1 3-9 0,6-2-3 15,2 1-22-15,1-1-8 0,4 1-7 16,40 3-3-16,-26-2-3 0,1-2-3 0,3 3-1 0,-1-2 2 16,2 0-3-16,2 1-5 0,-4-2 9 15,2 0-10-15,-3 3-4 0,2-1 0 0,-4-1-2 16,1 0 0-16,1 0-3 0,-2 0 3 0,3-2-5 15,-1 0-1-15,2 0-3 0,-5-2-4 16,3 0 15-16,-4 2-12 0,2-4-8 0,-4 3-5 0,1-3 2 16,-23 2-7-16,7 1 3 0,3 0 13 15,0 1-21-15,0-2 4 0,-1 1 10 0,0-1-16 16,-3 2 4-16,1 0 0 0,-1-2 0 0,0 2-9 16,-1 0 8-16,-2 0 12 0,4 0-1 15,-1 0 37-15,-1 0 3 0,2 0-3 0,1 2-2 16,0-2-9-16,1 0-3 0,0 0 1 0,1 0-4 0,1 2 1 15,0-2 0-15,37 4-4 0,-24-4-6 16,-2 0 0-16,7 1-8 0,-5 3 4 0,4-4-3 16,0 2 2-16,3 1-11 0,-4-1 5 0,-1-2-1 15,4-2-2-15,2 4 2 0,-1-4-2 0,-1 2 2 16,3 0 5-16,-3-2-12 0,0 1 0 0,0-1 2 16,-1 0-4-16,1 0 1 0,-4 0-1 0,4 0 1 15,5 1-1-15,-7-3 4 0,5-1-3 0,1 3-1 16,1 1 3-16,0-3-4 0,-3 0 2 0,1 1-1 15,0 0-3-15,0-1 1 0,-4-1 12 0,6 1-13 16,-9-1 1-16,3 1-2 0,-4-1 0 16,2 3 1-16,-6-2 1 0,0-1 5 0,-21 3-9 15,6-2 2-15,1-1-2 0,0 1 2 0,4 1-1 16,-4-2 3-16,2 0-2 0,2 1 1 16,-1 1-3-16,0 0 0 0,0-1 4 0,-2 0-4 0,2-1-2 15,-3 1 6-15,1 1-3 0,2 1 0 16,-1-4 13-16,-1 2-12 0,2 1-1 0,0 0 2 15,0-1 8-15,-4-1-13 0,2-1 4 0,2 3 0 0,-1-2 1 16,-1 3 1-16,2-3-4 0,-1-1 0 16,0 1 1-16,0 1 0 0,-1 1 1 0,2-3 0 15,-1 1 1-15,2 2-3 0,-1-2 2 0,1 2-2 16,-1-2 3-16,32-6 0 0,-25 2-2 16,-17 6-1-16,3 0-2 0,35-5 3 0,-38 5 2 0,3-1 4 15,4 1-5-15,1-1 1 0,1 0-1 0,-1 1 7 16,36-6-11-16,-44 8 3 0,5-2 0 15,4 1 2-15,0 0-2 0,2 0 8 0,0 1-10 16,0 0 1-16,2 1 1 0,-3-2 2 0,0-2 4 16,0 1-8-16,1 3 1 0,-3-1 2 0,1-1-2 15,1 0-1-15,-3 2-3 0,0-2 6 0,-3 2-2 16,2 0 0-16,-2 0-1 0,2-2 5 0,-1 2-4 16,1-2 1-16,0 2 2 0,-3-1-5 15,2 1 3-15,1 0 1 0,-3-2 4 0,1 2 5 16,-1 0 2-16,1 0 6 0,0 0-2 0,2 0 0 15,0-2 6-15,1 2-7 0,-2 0-6 0,2-2 1 16,2 0 3-16,-5 0-4 0,3 2 0 0,0 0-2 16,-2 0 9-16,2 0-9 0,1 2-3 15,1-2 1-15,2 0-2 0,34 6 0 0,-24-3 4 16,2 0-5-16,-1 0 1 0,-22-3 3 0,38 7-5 16,-17-6 2-16,2 3-2 0,1-1 3 0,-3-2 0 15,0 3-1-15,-21-2 1 0,8-1 0 0,0-1-1 16,3 2 2-16,-1 1 4 0,1 1-5 0,-3-3 4 15,1-1 7-15,-1 2 13 0,1-2-4 16,-3 1 0-16,-1 1-1 0,-1-1-1 0,-2-1-2 16,-2 0 2-16,-4 2 5 0,0-1 0 0,-3-1-1 15,1 0-2-15,-2 0-5 0,1 0 3 0,-3 0-7 16,0 0-7-16,2 2 2 0,-2-2-3 0,-1 0-3 16,1 2 1-16,-1-2-1 0,0 0-1 0,-2 0-1 15,2 1-2-15,0-1-1 0,0 2 2 0,0 0-3 16,-1 0 3-16,1-2-2 0,-2 2 1 0,2-1 0 15,0 1 0-15,-2-1 1 0,1 0 0 0,1 3 1 16,-1-1 5-16,0 0-5 0,1 1-1 16,-1 0 3-16,2-2-1 0,-2 2 0 0,1 0-2 15,1-1 2-15,-3 1 0 0,2-1 0 0,0 0-1 16,0 1 2-16,-2-1-4 0,1 2 2 0,1-1 1 16,-2-1-3-16,3-1 0 0,-3 2-2 0,1-1 2 15,1 3 0-15,-2-3 1 0,2 1-1 0,-2 0 0 16,1 0 3-16,-1-1-3 0,2 3 4 0,0-1 1 15,-3-2-2-15,1 3-3 0,2 0-1 0,-2-2 1 16,1 3 2-16,-2-1 1 0,1 1 0 16,-1-1 0-16,0 1-4 0,0 1 0 0,0-2-2 15,0 1 0-15,0 2 0 0,0 3 2 0,0 2 0 16,-1 0-2-16,1 1 2 0,-2 1 2 16,1-1 0-16,1 0 3 0,0 1-2 0,0 0 0 0,0-1 1 15,0 3 1-15,3-1 2 0,-3 0-2 0,0 0-3 16,1 2 3-16,2 1 2 0,-3 0-3 15,0-1 1-15,0 1-1 0,0-3 0 0,-3 2 1 16,2-1-1-16,1 2 0 0,-2-4 1 0,0 1 1 16,0 1-2-16,1 0 2 0,-2 2-1 0,0 0-1 15,2-1 4-15,-2 0-3 0,0-2-4 0,0 3 2 16,2 0 0-16,-2-1 0 0,0 1 1 0,2 0-5 16,1 1 2-16,-1-2 3 0,-1 3-1 15,2-1 0-15,-3 0 0 0,2 1-1 0,1 0 3 0,0 1-2 16,0 1 3-16,0-3-1 0,0 3 0 15,0-1 1-15,0 1-2 0,0-1 8 0,0 1-6 16,1 3-2-16,1-4 1 0,-1 1 3 0,2 0-1 16,-3 1 0-16,4-2-2 0,-3 2-1 15,1 0 5-15,-1-2-3 0,1 0 6 0,-1 0 3 0,2 2-3 16,-3-2 0-16,0-2-2 0,1 2 1 16,-1-2 4-16,0 0-1 0,2 1-7 0,-1-3 2 15,-1 2 3-15,0 1-3 0,1-3 0 0,1 2-1 16,-2-1-4-16,1 0 2 0,1 1 3 0,-2-1-4 15,1-2 1-15,2 0 0 0,-2 1 1 0,1 0 0 16,-2-1-2-16,4 1-1 0,-3-1 0 16,1-3 0-16,-1 3-1 0,0-2 4 0,1-1-6 0,-2-1 3 15,3 1 1-15,-3-2 4 0,0 0-4 16,0-1 0-16,1-1 0 0,-1-1-1 0,0 0 0 16,0-2-3-16,0 3 2 0,0 4-2 0,0-1 2 15,2-2-2-15,-1 0 0 0,-1-3 1 0,1 5 0 16,1-3 1-16,-2 0 0 0,1-1-1 15,1 2-1-15,1-1 2 0,-2-2-1 0,2 3 0 0,-2 0 2 16,2-2 2-16,-2 1-3 0,0-1 0 16,1 3 0-16,1-3 1 0,-3 0 0 0,0 0-1 15,1-1 1-15,1-3-1 0,-2 3 0 0,1-1-1 16,-1-2-1-16,1 2-3 0,1-1 3 0,-1 3 0 16,1-2-1-16,-1 2 2 0,1-1-1 0,-1 0 2 15,0 0-1-15,1-3 1 0,-2 0 0 16,1 1-1-16,-1-2 0 0,0 1 2 0,2 1 0 15,-1-2 0-15,-1-1-1 0,0 5 0 0,3-2 0 0,-2-3-2 16,-1 3-2-16,0 0 2 0,1-1 0 16,-1 0 0-16,2 1-1 0,-2 0 2 0,1-1 0 15,-1 0-2-15,2 0 0 0,-1 0 2 0,-1 0 0 16,1 0 0-16,1 0 0 0,-2 0-1 0,0-1 1 16,3 2 0-16,-3-3 1 0,0 3 1 0,0-1-3 15,0 0 0-15,1-1 3 0,-1 1-1 0,2 0-1 16,-1-2-1-16,-1 2 1 0,0-1 0 15,1 1 0-15,1-2 3 0,-2 1-2 0,0 0-1 16,0 1 0-16,1-1 1 0,-1 1 1 0,0-2-2 16,2 2 2-16,-2-2-1 0,0 1 0 0,0-1-1 15,1 4 1-15,-1-4 2 0,0 1-3 0,0 0 0 16,0 1 1-16,0-1 0 0,0-1-3 0,0 1 2 16,0 0 0-16,0 1 0 0,0-1 0 15,0 1 4-15,0 0-4 0,0 0 0 0,0-1 0 16,0 2 3-16,0-2-4 0,0 1 3 0,0-1-2 15,0 2-2-15,-1-2 1 0,1-1 2 0,0 2 2 16,0 0-1-16,0-3 1 0,-3 2 0 0,3 0 3 16,0-2 0-16,0 1 3 0,0-1 6 15,0-1-2-15,-3 0 0 0,3 0-1 0,0 2-4 16,-1-3 1-16,1 1-1 0,0 2-2 0,-2-3 0 0,2 1-3 16,0-1 2-16,-1 2-3 0,1-3 2 15,0 3 0-15,0-1 1 0,0 1-1 0,-3-2-1 16,3 1 3-16,0 1-2 0,0-2 1 0,-3 1-43 15,2-1-65-15,-1 1 9 0,-1-1-429 0,-2 2 35 16,1-3 38-16,-6 0-414 0</inkml:trace>
  <inkml:trace contextRef="#ctx0" brushRef="#br0" timeOffset="28">14301 6335 1492 0,'0'0'251'0,"0"0"-28"0,-3 0-22 0,3 2-23 16,0-2-15-16,0 0-15 0,0 2-10 0,3-2-14 15,-2 0-9-15,9 0-7 0,4-4-12 0,4 3-7 16,6-4-7-16,34-5-12 0,-16 4-4 0,6 0-8 16,1-1-8-16,3-2-2 0,0 3-8 15,4 0-2-15,6-1-4 0,0-1-4 0,-1 4-2 16,-2-2-3-16,-1 1 0 0,-5 1-7 0,-2 0 1 15,-2 1-2-15,-1-1-4 0,-3 1 0 0,-3-2 0 16,0 2-2-16,-6 0 0 0,-21 1-1 0,4 1 1 16,5 1-2-16,-4-3 0 0,-2 2 0 15,2 1 4-15,-5-2 5 0,0 1 11 0,-3-1 9 0,-4 1 6 16,-1-3-5-16,0 1-4 0,-1 2-6 16,-3-2-3-16,0-1-2 0,-2 1-5 0,-1-3-3 15,0 4-3-15,-4-5-2 0,-2-2-1 0,0 2-3 16,-3-4 1-16,0 3-3 0,2 3 3 15,3-4-3-15,-3 3-4 0,3 1-9 0,1-1-12 0,0 3-8 16,0 1 3-16,2-1 1 0,1 3 7 16,0 0-1-16,3 2 1 0,0-1 2 0,1 2 1 15,4 5 4-15,2-1-1 0,0 2 1 0,1 0 1 0,-1 1-2 16,0 0 2-16,1 1 3 16,-3 1 1-16,1-1 3 0,-3 1 2 0,-2-3 1 0,0 1-1 15,-4 2-31-15,-4-1-47 0,-3 3 6 0,-2-2-211 16,-2 2-185-16,-28 15 35 0,16-14-52 15,11-12 45-15,-5 2-378 0</inkml:trace>
  <inkml:trace contextRef="#ctx0" brushRef="#br0" timeOffset="29">16621 5557 843 0,'-3'-5'157'0,"3"-1"6"0,-1 1-18 15,1 0-18-15,0 3-25 0,0-4-10 0,-3 2-13 16,3 3-7-16,-1-2 16 0,1 1-5 0,0 2-1 0,0 0-2 15,0 0 4-15,0 2 0 0,0 1-8 16,0 0-10-16,0 3 2 0,1 0-4 0,-1 2-1 16,3 3-2-16,-2 3-8 0,2 2 5 0,-1 0-6 15,-1 4-2-15,0 0-3 0,1 1-5 0,-1-2-2 16,2 1-3-16,0 3-2 0,0 0-2 16,-2-2-1-16,2 2-4 0,-2 0-6 0,2 1-2 0,0 2 2 15,1-4-6-15,-4 1 1 0,3-1-2 16,0 3-5-16,0-2 0 0,-1-2 2 0,0-1 2 15,1-1-5-15,-2 1 0 0,2-2-1 0,-2 0-2 16,1-1 0-16,-1-3 5 0,2-1-4 0,-2 4-2 16,2-5 1-16,-2 1 2 0,-1-3-3 0,0 0-1 15,0-2 1-15,0 1 1 0,0-2-2 16,0 0 1-16,2 0 0 0,-2-1-1 0,0 2-3 16,0 0 1-16,0-2-1 0,0 0 0 0,0-1 4 0,3 3-6 15,-2-2 2-15,-1 0 2 0,1 0-3 16,-1-1 0-16,2 2 2 0,1 2-2 0,1 1 0 15,0 0 1-15,2-2 4 0,-4-1-4 0,3-2-1 16,-1 5 0-16,3-2 0 0,-1-2 1 0,0 2-1 16,0-2 3-16,3 0-2 0,-1 0-1 0,2 1 3 15,-2 0-1-15,2-3-1 0,1 3 0 0,-1-1-1 16,3-1 1-16,-2 0 3 0,-2 0-4 16,2-1-2-16,1 0 4 0,3 0 1 0,0-4-3 15,0 3 2-15,4-3 0 0,-1 0 2 0,4 0 2 16,39-3 1-16,-26-1 3 0,3 1-2 0,1-1 4 15,-1 1-3-15,3 2 0 0,1-4-1 0,0 3 1 16,2-2-2-16,2 3 1 0,-4-5 0 0,7 1-2 16,-4 0-1-16,0 1-1 0,-3-2 2 15,2 2 0-15,-2 0 1 0,-4-1-5 0,-3 2 0 16,-20 2-16-16,5-2-21 0,3 2-22 0,-1-2 5 16,1 1-112-16,-2 1-31 0,0-1-39 0,-5 0-93 15,0-1 28-15,-4 2-645 0</inkml:trace>
  <inkml:trace contextRef="#ctx0" brushRef="#br0" timeOffset="30">16531 5564 939 0,'-4'-3'203'16,"-1"3"-20"-16,2-4-20 0,0 4-18 0,-1 0-21 16,2-2-15-16,-1 0-14 0,3 1-9 0,0 1-8 15,3-3-8-15,0 2-6 0,6-3-3 0,5-1-4 16,4 2-1-16,3 1 6 0,41-8 11 15,-23 4-2-15,6 0-1 0,-4-1-6 0,5 4-5 16,-1-2-4-16,0-1-8 0,0-1-3 0,1 4-1 16,-1-1-11-16,3 3 3 0,1-4-2 0,0 0-6 15,-2 0 3-15,3 0-5 0,2 4-9 0,-4-4 4 16,1 4-4-16,-5-5-1 0,0 3 5 0,-1 0-6 16,2 1-2-16,-2 0 3 0,-2 0-5 15,-6-3 1-15,4 3-1 0,-4 0-2 0,-22 0-2 16,7 1 4-16,-2-1-5 0,3 2-1 0,0-2 3 0,-2 0-2 15,-1 2 2-15,-2-1-1 0,-3 1-3 16,0 0-1-16,-2-1 1 0,-1 1-2 0,-3-2 1 16,0 2 0-16,0 0-1 0,-1 0-1 0,-2 0 2 15,2 0-1-15,-1 0 0 0,2 0 1 16,-4 0-3-16,3 0 2 0,-2 0-1 0,2 0 0 0,-4 0-1 16,5 0-2-16,-4 0 0 0,0 0 5 0,1 0-5 15,0 0-1-15,-1 0 0 0,0 0 0 16,0 0-1-16,0 0 1 0,1 0 2 0,-3 2-2 15,2-1 2-15,0 0 1 0,-2 1-3 0,2 0 2 16,0 1 0-16,1 1 1 0,-3 0-1 0,2-1 0 16,0 1-1-16,0 1 1 0,1-1 1 0,2 5 1 15,-2-1 0-15,0 4-2 0,2 1-1 16,1-2 4-16,0 3 2 0,-2-2-2 0,1 3 3 0,0-1-3 16,-2-2 0-16,4 1 1 0,-4 0-1 15,2 2 1-15,-2-1-1 0,2 0 3 0,-2 0-1 16,0 1 4-16,0-1 0 0,1 0 1 0,-2-1-3 15,-1 0 3-15,1-2 1 0,0 5 2 0,0-5-2 16,0 0-2-16,1 3 1 0,-3-2 1 16,1 1-1-16,0-1-1 0,1 3-1 0,0-2 1 15,-2-2 0-15,2 3 0 0,0 1-2 0,0-2 2 16,-2-1-4-16,1 1 0 0,2 0 2 0,-1 1 2 16,-2 0-3-16,2 0 1 0,1 1-3 0,-1-3 0 15,0 1 1-15,-2-1 0 0,2-2 3 0,0 1-2 16,-2 0-1-16,2 1-1 0,0-3 0 15,1 3 0-15,-3-1 3 0,2-2-2 0,-3 2 2 16,2-2 0-16,-1-2 4 0,0 3 4 0,-1-3 6 0,0 0 12 16,0 0 8-16,0 2 5 0,-1-3 6 15,-2 4 6-15,-1 3 2 0,-3 0 2 0,2-2-3 16,-4 0-4-16,-1 2-8 0,-4-1-2 0,-24 12-6 16,10-11-15-16,-4 5-39 0,-2-4-48 15,-5-3-75-15,-5 3 14 0,-1-5-253 0,-4-1 31 0,0-2-173 16,1 0 52-16,-7-4-440 0</inkml:trace>
  <inkml:trace contextRef="#ctx0" brushRef="#br0" timeOffset="31">16874 5844 1312 0,'0'-6'261'0,"0"3"-40"0,0 0-28 15,0 0-20-15,0 1-17 0,1 1-1 0,-1 1-12 16,2 0-13-16,-2 0-8 0,1 1-11 0,1 3-9 16,1 0-10-16,-1 5-10 0,4 0-3 15,-2 5-11-15,2 0-5 0,-2-1-8 0,0 5-5 0,0-1-4 16,1 1-3-16,-1 2-10 0,1-1-25 15,0 0-22-15,-3 1-26 0,3 1-32 0,-1 0-39 16,-1 0 12-16,1-1-92 0,-1-1-29 0,1-2-31 16,-3 1-68-16,2-4 29 0,-3-3-592 15</inkml:trace>
  <inkml:trace contextRef="#ctx0" brushRef="#br0" timeOffset="32">17055 5919 1622 0,'3'-7'267'0,"-3"1"-31"0,1 0-34 0,1 3-23 16,-1 0-11-16,-1 0-11 0,2 2-19 0,-2 1-13 16,1 0-12-16,1 0-10 0,-1 1-10 0,-1 2-7 15,3 2-11-15,0 5-7 0,2 3-8 16,-2 2-4-16,1 0-6 0,2 1-4 0,-2 2-7 15,-1 0 0-15,1 1-5 0,0-1-9 0,2 2-19 16,-2-2-10-16,0 2-9 0,2-2-20 0,-2 0-17 16,-1-1-23-16,1 0-19 0,2-1-32 0,-4 1 12 15,3-2-85-15,-2-3-17 0,-1 0-10 0,-2-4-33 16,0-2-86-16,0 0-500 0</inkml:trace>
  <inkml:trace contextRef="#ctx0" brushRef="#br0" timeOffset="33">16918 6144 907 0,'4'-9'139'0,"1"-3"-21"16,1 1-13-16,3-1-17 0,-1 0-38 0,4 3-44 16,0-1-48-16,0 2-65 0,1 1-94 0,-2-1 13 15,3 3-203-15</inkml:trace>
  <inkml:trace contextRef="#ctx0" brushRef="#br0" timeOffset="34">17286 6127 467 0,'4'0'362'0,"1"0"-63"0,-2-2-40 0,1 0-40 0,-1 0-52 16,0 0-96-16,0 0-7 0,-2-1-163 15,1 1-92-15,-1-2 15 0,-1 2-225 0,0 1 5 16,0-1 0-16</inkml:trace>
  <inkml:trace contextRef="#ctx0" brushRef="#br0" timeOffset="35">17361 5937 418 0,'3'-6'382'0,"0"1"-65"0,-3-1-48 15,3 3-35-15,-2 0-27 0,-1 0 8 16,2 3-16-16,-1 0-17 0,1 0-8 0,-1 0-20 16,0 3-15-16,1 0-14 0,-2 0-14 0,1 3-10 15,1-1-9-15,-2 3-10 0,5 2-11 0,-4 2-7 16,1 1-6-16,-1 3-2 0,2-1-8 0,0 0-5 15,0-2-3-15,-2 2-5 0,2-4-4 0,-3-1-2 16,2 0-3-16,-1-2-1 0,2-1 0 16,-3-1-3-16,4 0 4 0,-1 0 0 0,-1-2-6 15,0-1-1-15,2-1-2 0,0 2 1 0,2-4-4 0,-2 2 1 16,4-2-2-16,2 0-2 0,2 0 1 16,3-4-12-16,-2 2-15 0,2 0-21 0,-4-1-20 15,2 1-31-15,0-2-42 0,-2 2 11 0,0-3-137 16,-1 2-244-16,-3 0 37 0,0 0-1 0,0-3-395 15</inkml:trace>
  <inkml:trace contextRef="#ctx0" brushRef="#br0" timeOffset="36">17659 6029 1127 0,'0'-4'206'0,"2"2"-54"0,-2-1-17 0,2 2-183 16,-2-1-74-16,0 0-215 0,0 1 13 0,0 1-74 16</inkml:trace>
  <inkml:trace contextRef="#ctx0" brushRef="#br0" timeOffset="37">17786 5804 503 0,'2'-2'336'0,"1"2"-38"15,0 0-16-15,-2 0-30 0,2 0-21 16,-1 0-17-16,-1 2-19 0,2-1-17 0,-2 1-15 16,1 4-16-16,-1-2-16 0,1 3-12 0,-2 0-13 15,0 0-9-15,1 5-11 0,1 4-9 0,-2-3-8 16,1 4-7-16,-1-1-4 0,0 1-6 0,0 0-7 15,0-2-3-15,0 1-6 0,1 1-4 16,-1-6-5-16,3 3-3 0,-3-4-3 0,1-3-5 16,2 1 0-16,-3 0-6 0,3-3 2 0,-2-1 0 15,2 1-2-15,2-2-2 0,-1 1-8 0,0-2-10 16,3-1-10-16,-2 0-18 0,1-1-19 0,0 0-24 16,0 0-29-16,2-1 10 0,2 0-140 15,0-5-49-15,1 1-151 0,-1-2 33 0,-1 5-500 0</inkml:trace>
  <inkml:trace contextRef="#ctx0" brushRef="#br0" timeOffset="38">18013 6004 585 0,'3'-2'-202'15</inkml:trace>
  <inkml:trace contextRef="#ctx0" brushRef="#br0" timeOffset="39">18398 5876 386 0,'0'-1'358'0,"-1"1"-46"0,-1 0-37 16,2-2-18-16,0 2-22 0,-1-2-22 0,1 2-23 0,0 0-18 16,0-2-19-16,1 2-13 0,2 0-8 15,4-2-12-15,3 1-11 0,8-3-11 0,32-5-12 16,-11 3-7-16,7-3-8 0,-2 5-7 0,5-3-6 16,1-1-4-16,-2 0-8 0,0 2-4 0,0-1-3 15,-3-2-4-15,-5 0-2 0,0 0-4 0,0 3-2 16,-5 0-1-16,-20 2-3 0,3 3 0 0,-1-4-1 15,2 0 5-15,1 2-3 0,-4 0 12 0,-1-1 6 16,-4 1-2-16,-1-2 6 0,1 0 1 16,-4 0-8-16,-2 0-6 0,-4 2-4 0,0-2-4 15,-1 2-3-15,-1-1-2 0,0 0-5 0,-2 2-4 0,1-1 0 16,-2-1-2-16,1 2-28 0,0 0-24 16,2 1-6-16,-3-1 6 0,3 2 4 0,1 0 3 15,0 0 8-15,1 0 2 0,3 2 2 0,2 1 6 16,2 3-1-16,1 3 1 0,2-2 3 0,-1 1 3 15,0 2 0-15,-1-2 3 0,0 1 2 0,-2-2 1 16,-3 2 4-16,-1 1-1 0,-3-3-9 0,-2 4-30 16,-5 0-81-16,0 3 10 0,-5-2-143 0,0 1-89 15,0-1 30-15,-5-1-177 0,6 0 38 0,-5-1-327 16</inkml:trace>
  <inkml:trace contextRef="#ctx0" brushRef="#br0" timeOffset="40">20296 5335 706 0,'0'-6'130'0,"-3"1"-7"0,3 0-3 15,-1 0-4-15,-1 0-16 0,-1 1-9 0,1-2-3 16,-1 1-12-16,-1 2-9 0,0 0 27 16,-4-1-1-16,-2-2-1 0,-1 1 3 0,0 2 4 15,0 1 1-15,-6 1 1 0,3 1 4 0,-4 1-2 16,-2 2-10-16,2 0-6 0,-3 5-10 0,2-1-7 16,-27 18-8-16,21-10-6 0,15-9-7 0,-1 6-8 15,-5-1 0-15,3 4-7 0,0 0-3 0,1-1-3 16,1 3 1-16,4-3-8 0,-1 3-2 15,2-1-3-15,5-1-2 0,-2-2-6 0,3-2-5 0,1 1 0 16,2-3-1-16,3 3-1 0,2-2 0 16,2-1 0-16,1-2 0 0,2 0 2 0,4-2-1 15,-2-4 0-15,2 1-1 0,-1-2-1 0,2-2-3 16,0-1 3-16,-1-2-5 0,1-3 3 0,-1 0 1 16,3-2-1-16,-5 1 0 0,-1-5 1 0,0-1 4 15,0 3-3-15,-3-5 3 0,-1 2 10 0,0-2 2 16,-1 2 12-16,-4-2 10 0,1 1 2 15,-1 1 3-15,-2 3 6 0,-3-2-1 0,3 5-2 16,-2-1 0-16,-1 3-6 0,0 1-3 0,0 0-6 0,0 1-8 16,0 2-4-16,0 1 0 0,-1 2-2 15,1 0-4-15,-3 4 1 0,2-1 2 0,-1 4 0 16,1 4-3-16,-3 6 0 0,2 1 2 0,1 4-3 16,0 6 1-16,-1 41 0 0,-1-27-2 0,2-1 1 15,4 0 0-15,-2 3-1 0,2 2 2 0,-2-2 1 16,1 1-2-16,2 0 0 0,0 5-22 15,0-3-17-15,-4-1-17 0,0-1-19 0,3-1-20 16,-4-4-24-16,-4-2 9 0,5-21-77 0,-4 36-27 16,-1-40-32-16,2 7-65 0,0-2 26 0,-2 0-192 15,0 1-369-15</inkml:trace>
  <inkml:trace contextRef="#ctx0" brushRef="#br0" timeOffset="41">20168 5896 1205 0,'-3'-2'227'16,"2"2"-20"-16,-2 0-23 0,0 2-17 16,1 1-17-16,-1 2-11 0,-1 2-8 0,-1 2-16 0,0 0-12 15,0-1-11-15,0 2-10 0,-1-1-6 0,2 2-8 16,1-4-4-16,-1 0-6 0,2 0 1 15,0-2-6-15,0-1 1 0,-2 0-3 0,3-1-7 16,-1-2-6-16,1 3-3 0,-1-4-2 0,0 0-7 16,-1-4-3-16,3 3-3 0,-1-4-5 0,1 0 0 15,0-1-3-15,0-1 0 0,1-1-1 0,2-2-2 16,1-3-5-16,0 2 1 0,2 0 3 16,-2-3-2-16,3 4 0 0,1 0 0 0,-1 3 1 0,-1-2-2 15,1 4 2-15,0 1-3 0,0 2 1 16,0 1-2-16,0 1 3 0,0 0-2 0,4 1 2 15,-1 1-1-15,-1 2 0 0,3 1 0 0,-2 4 0 16,0-2-10-16,1 3-19 0,-2-2-15 0,-1 2-27 16,2 3-25-16,-3-1 9 0,0 0-98 0,-1 0-19 15,-1 1-20-15,2-3-27 0,-3 0-62 16,-1 0-502-16</inkml:trace>
  <inkml:trace contextRef="#ctx0" brushRef="#br0" timeOffset="42">20184 6057 1142 0,'-10'10'196'0,"3"-1"-21"0,-1-1-12 0,3 0-12 15,0-3-6-15,0-2-9 0,1 2 1 0,1-4-4 16,0 1-11-16,0 0-15 0,2-2-14 0,0 0-10 15,-1-2-9-15,2-1-6 0,0-2-9 0,0 1-3 16,0-4-2-16,0 4 0 0,0-1 8 16,3-5-6-16,1 0-7 0,-2 1-2 0,1 0-7 15,-2 3-4-15,3 1-3 0,-2 0-1 0,2 2-6 16,0 1-2-16,0 1 0 0,0 1-1 0,6 0-3 16,0 1-3-16,3 4-3 0,-1 0-22 0,2 1-41 15,-1 1-58-15,0 4 11 0,2-2-166 0,-2 4-208 16,2-1 36-16,-3 2-497 0</inkml:trace>
  <inkml:trace contextRef="#ctx0" brushRef="#br0" timeOffset="43">19653 6758 1140 0,'0'-6'207'0,"1"1"-17"0,-1 1-20 0,0-1-18 16,-1-1-7-16,-1 3-17 0,1-1-10 0,-2 1-2 16,-1 0 6-16,-1 1 1 0,-3-2-4 0,-2 2-3 15,0 2-5-15,-2 0-2 0,-2 2-2 16,-2 2-6-16,1 2-6 0,-5 2-8 0,3 2-5 0,-26 18 0 16,22-7-7-16,-2-2-5 0,2 5-8 15,1-5-5-15,2 2-2 0,3 5-10 0,11-16 0 16,-3 5-6-16,-1 0-3 0,4 3-5 0,0 0 0 15,2 0-2-15,2 2-3 0,2-2-3 0,2-3 0 16,0 2-5-16,4-3-6 0,0 2-9 0,3-4-14 16,0 0-15-16,3-3-20 0,1 1-29 15,1-5-14-15,0 2-19 0,2-4-18 0,-1 1 13 16,1-2-59-16,1-2-5 0,0 0-20 0,-1 0 6 16,-1-6-4-16,1 1 1 0,-1-2-2 0,2 2-591 15</inkml:trace>
  <inkml:trace contextRef="#ctx0" brushRef="#br0" timeOffset="44">19751 7001 1716 0,'3'-8'132'0,"2"1"11"16,-2 2 1-16,-2-1-2 0,1 3-3 0,-1-2-5 15,-1 1-7-15,0 3-7 0,-3-1-4 0,2 2-9 16,0 0-8-16,-2 0-12 0,-3 2-8 0,2 3-7 16,-4 0-6-16,1 2-10 0,-3 4-6 0,3-2-3 15,0 2-6-15,0 1-4 0,1 1-4 16,-1 1-4-16,3-2-8 0,1 3-6 0,2 0-10 15,1-4-7-15,0 1-6 0,0-3-7 0,3 4-8 16,1-3-1-16,1 1-10 0,4-2-1 0,-1-3 0 16,1 3 0-16,0-5 3 0,3 1 1 0,-2-1 5 15,1-4 4-15,-3 0-2 0,1 0 6 0,-2-2 6 16,-1 0 8-16,0-1 5 0,0 0 11 0,-2 0 4 16,0-2 3-16,1 1 5 0,0-2 5 15,-1-1 2-15,-1-1 0 0,0-2 2 0,1 5 3 16,-2-5 6-16,-1 2-3 0,-1 1 0 0,1-2-5 15,-1 3-2-15,0-1-4 0,0 1-1 0,0-1-2 16,0 1-4-16,0-1 1 0,0-1-3 0,0 2-3 16,0-1-2-16,0-1-2 0,-1 2-2 15,1-1-2-15,0 0-4 0,1 3 0 0,1-4-1 0,-1 3-1 16,4 2 0-16,-2-1 0 0,3 0-1 16,-2 2 0-16,2 0 1 0,1 2 0 0,-1 0 0 15,2 0 3-15,-1 0-4 0,0 0-1 0,4 2 1 16,1 2 0-16,-2-2 3 0,1-1-1 0,-3 1-2 15,-1-1 1-15,-1 1 1 0,1-1 3 0,-3 1 3 16,0-2 2-16,-1 0-3 0,1 0 2 0,-1 0-5 16,0-2 3-16,1-1-4 0,-1 0 2 15,1 0 0-15,-1-3-2 0,0 2 1 0,0-1-3 16,-2 1 2-16,2-3-2 0,-2 2 0 0,2-1 2 16,-2 3-5-16,1-1-6 0,1 0-2 0,0 1 0 15,-2 0 0-15,-1 1 1 0,4 1 2 0,-3 1 0 16,1 0-2-16,1 0 5 0,-2 1-2 0,2 2 3 15,-2-1-4-15,2 1 4 0,0 1 0 0,1 0-1 16,-1-1 0-16,0 1 2 0,2-1 1 0,-2 2-1 16,0-1-1-16,1-1-1 0,-1 0 1 0,1 0 0 15,-1 0 2-15,0-1 0 0,2-2 0 16,0 0 0-16,0 0 2 0,-2 0-3 0,0-2 1 16,4-2 1-16,3 1 2 0,-2-3-5 0,2-3-1 15,-1 0 3-15,2 1 1 0,-3-1 5 0,1 2 3 16,0-1-4-16,-3 1 1 0,1 3 0 0,-1-2-4 15,-2 3 0-15,1-2 2 0,0 5-2 16,-3 0 2-16,3 0-1 0,-2 0 1 0,-2 5-1 16,0-2 3-16,2 5-1 0,-1 1-3 0,-1 4-13 0,2 4-15 15,1 0-17-15,0 2-34 0,-1 1-29 16,0 0-34-16,1 0 11 0,0-1-85 0,1 1-35 16,0-2-46-16,2 1 26 0,0-1-202 0,-1-4-410 15</inkml:trace>
  <inkml:trace contextRef="#ctx0" brushRef="#br0" timeOffset="45">20417 7123 1357 0,'1'3'223'0,"1"3"-22"0,-1 1-25 16,0 2-18-16,2 4-13 0,-1 2-17 0,-1 1-12 15,-1 2-13-15,0 2-11 0,0-3-9 0,2 1-10 16,-1 2-8-16,-1-2-7 0,0-1 1 16,0-4-11-16,0-1-3 0,1-3-1 0,-1-2 20 15,0 1 7-15,0-4-4 0,0-1-3 0,0 1-3 16,0-4-5-16,0 0-1 0,0 0-3 0,0-4 3 16,0 0 3-16,0-2-2 0,-1-8-3 0,-2-4-6 15,3-2-3-15,-1-4-2 0,-1-1-5 16,2 0-5-16,0-5-5 0,-3 1 0 0,-1-38-4 0,1 28-6 15,3 22 1-15,0-6-2 0,0-1-4 16,0-3 0-16,0 3-2 0,0-1-6 0,0 3-3 16,0 0-1-16,2 2-6 0,-1 3-1 0,2 0 2 15,3 5-2-15,-1-2 1 0,3 5 0 16,1 0 0-16,0 3 0 0,2 1-5 0,-3 4 1 0,-1-3-4 16,2 4-1-16,-1 2 0 0,0 1 0 0,2 2-1 15,0-1 0-15,0 5 0 0,-3-3 6 16,-1 2-1-16,-2 0 3 0,1-3 4 0,-3 1 0 0,-2 2-1 15,0-2-1-15,-2 4 4 0,-3 0-2 16,-1-1 0-16,-1 4 3 0,0-3-3 0,-4 2-3 16,3-1-13-16,-2 1-11 0,-3-2-19 0,0 1-25 0,2 0-26 15,0-1 9-15,1 2-90 0,0-3-67 16,-1 2-31-16,4 0-114 0,1-2 30 0,-1-3-547 16</inkml:trace>
  <inkml:trace contextRef="#ctx0" brushRef="#br0" timeOffset="46">20609 7008 1395 0,'2'0'272'0,"-1"2"-32"0,2-1-28 0,-3 1-22 16,3 0-19-16,-1 4-17 0,0-2-21 15,-1 2-11-15,-1 0-14 0,4 3-25 0,-2 1-27 16,1 4-38-16,1-1-34 0,-1 0-56 0,1 2 6 16,0-4-106-16,0 3-43 0,-2-4-65 0,-1 1 26 15,0-4-192-15,1-2 29 0,-1 0 20 0,-1-3-1 16</inkml:trace>
  <inkml:trace contextRef="#ctx0" brushRef="#br0" timeOffset="47">20660 6932 314 0,'-3'-23'481'0,"0"3"-89"0,0-1-56 16,2 3-48-16,-2 1-30 0,2 2-36 0,-2 2-30 15,3 1-28-15,0 3-49 0,0 0-49 16,0 3-54-16,0 1-1 0,3 2-160 0,-2 0-46 16,2 1-48-16,0 2 22 0,-2 0-225 0,2 2 23 15,-2 3 12-15,1-1 2 0</inkml:trace>
  <inkml:trace contextRef="#ctx0" brushRef="#br0" timeOffset="48">20724 7070 385 0,'10'7'354'0,"1"-1"-46"16,-1 0-30-16,0-4-20 0,1 0-20 0,1-4-18 16,-1-3-15-16,3 0-9 0,-3-2-14 15,2-4-14-15,-2 1-17 0,3-5-13 0,-1-1-12 16,15-25-20-16,-13 13-8 0,2 1-9 0,-1-4-10 15,-3-3-9-15,3-2-9 0,-1-1-5 0,0 1-5 16,-2 1-2-16,-1 1-5 0,-4 0-1 0,-3 22-3 16,1-7-1-16,-1 0 0 0,-3-3-2 0,1 3-4 15,0-1-4-15,-3 4-7 0,2 2-3 16,-2 1-3-16,0 4-3 0,-3 1-2 0,0 3-7 16,-1 0 3-16,-1 1 0 0,-3 3-5 0,0 2-1 0,-4 5-2 15,-2 2 1-15,3 4 2 0,-3 0 1 16,3 3 1-16,-2 3-2 0,-15 23 1 0,17-12 2 15,-3-3-2-15,2 2 1 0,6-17-1 0,0 9-3 16,2 3 0-16,-1 0-1 0,3 2-5 16,-1-1-4-16,1-1-7 0,-1 2-7 0,3-1-7 0,3 1-6 15,-1-4-6-15,1 0-2 0,2-1-10 16,1-2 5-16,1-2-2 0,1-1 1 0,1-2 0 16,1-4 0-16,2 1 2 0,-2-4 3 0,1 0 5 15,3-3-3-15,-2 0 11 0,3-3 1 0,-2-3 4 16,-2-2-1-16,4 1 5 0,-5-2 4 0,3 0 13 15,-2-2 8-15,-1-1 5 0,0 1 10 0,-2 0 11 16,1 1 10-16,-1 0 6 0,-2-2 5 0,-2 3 1 16,0 0-2-16,-1 3-4 0,-2-3 1 0,1 3-7 15,-1-1-4-15,1 1-8 0,-1 0-4 16,-1 0-3-16,0 1-6 0,0 0-1 0,0 2-1 16,0 0-5-16,0 0 0 0,-1 2-4 0,1 0-1 15,0-2-1-15,-2 3-1 0,2-1-3 0,0 1 1 16,-1-2-4-16,1 3 2 0,0-1-3 0,0-1 2 15,0-2-2-15,0 4 4 0,0-4 0 16,0 3 3-16,0-3 2 0,1 0-3 0,1 0 1 16,-1 0 3-16,2 0 0 0,-2 0-1 0,3 0 1 15,-1-3 1-15,1-1 3 0,-1 0-3 0,1 1-2 16,2-3 2-16,4-3 2 0,-3 0 4 0,1-3 3 16,-1 2 3-16,2 1 1 0,-2-2 3 15,-2 4 2-15,0-2-2 0,-3 3 3 0,1 1-1 16,0 0-2-16,0 0 0 0,1 2-4 0,-3-1-2 15,2 2-3-15,-3-1 0 0,3 1-3 0,-3 0-1 16,3-2-4-16,-3 3-1 0,1-1 1 0,-1 0 1 16,2 1 0-16,-2-1 2 0,0 2-3 15,0 0 0-15,0-1 0 0,0 1 3 0,0 0 0 16,-2-2 1-16,2 2-4 0,-1 0 0 0,-2-1 2 16,2 1-2-16,-1 0-1 0,1 0 4 0,-1 0-2 15,-2 0 0-15,2 0-1 0,-1 0 1 0,0 0-3 16,-1 0 2-16,1 0 0 0,-1 0-1 0,1 0-2 15,-2 0 1-15,0 0 1 0,2 1-4 16,-1-1 2-16,1 2 0 0,0-1 0 0,-2 1-1 0,0 1-2 16,1 0 1-16,-3 5 0 0,0-3 1 0,0 4 0 15,0 2-3-15,-3 0 3 0,5 2-1 16,-2 2 2-16,1-3 0 0,2 3-3 0,-3 0 3 16,3-1 2-16,-1 1-3 0,3 0 3 0,-1-3-4 0,1 3-2 15,2 0-3-15,0-4-1 0,0-1-1 16,0 0-3-16,0-2 7 0,2-2-4 0,-1 1 2 15,2-1 2-15,0-3 2 0,0-1 0 0,1 0 1 16,3-2 0-16,-2 0 0 0,5-2 2 16,0 0-1-16,3-3 1 0,-2-1 1 0,4 0 0 0,-3-2-1 15,-1 0 2-15,3-2 1 0,-3 2-3 16,2-2 0-16,-3 2-1 0,0-1 1 0,-1 2 1 16,-2-1-3-16,-1 4 0 0,1 1 4 0,-1 0-2 15,-1 0-2-15,1 3 2 0,-2 0 0 16,2 1 1-16,-2 1-2 0,2 4 0 0,2 0 3 0,-2 4-1 15,1 0 1-15,-2 1-4 0,2 3 2 16,0-1 1-16,-1 0 1 0,-2 2-1 0,0-2 1 16,1 0 1-16,0-1 1 0,-1-2 4 0,-1 0 7 15,0-1 12-15,-2-3 14 0,2 1 20 0,-1-2 11 16,-1-2-6-16,-1-2-7 0,0-1-2 16,0 0-11-16,1 0-5 0,1-2-2 0,-2-4-5 0,1 0-5 15,1-5-4-15,1-5-8 0,-2 0-13 0,6-3-17 16,7-33-36-16,-4 18-27 0,1 3-26 15,0-1-35-15,2 1 14 0,-2 1-132 0,3 3-62 0,-7 17 28 16,0-6-229-16,0-2 37 0,0 0-429 16</inkml:trace>
  <inkml:trace contextRef="#ctx0" brushRef="#br0" timeOffset="49">20558 5681 1128 0,'12'0'236'16,"3"0"-25"-16,9 0-16 0,32-7-19 0,-16 2-14 15,0-3-17-15,3 1-15 0,4-3-9 16,0 2-8-16,0-2-12 0,0 1-7 0,2 0-12 16,-3 1-9-16,-1 0-8 0,-5-2-5 0,-2 1-4 0,-3-1-5 15,-3 4-7-15,-20 1 16 0,4-1 8 16,2 1 2-16,-1-2 7 0,-3-1 1 0,-2 2-3 16,-2-2-8-16,-1 1-5 0,-5 1-8 0,-2 0-4 15,-2-1-11-15,-2 2-4 0,-3-2-4 16,-4 1-3-16,0-1-5 0,0 1-1 0,0 1-7 0,1 2-23 15,3-1-25-15,0 2-22 0,1 1 0 0,3 1 5 16,-1 0-2-16,2 1 7 0,2 1 4 16,3 4 3-16,1 1 3 0,4 1 7 0,1 1 0 15,0 0 3-15,2 3 3 0,0-1 0 0,-1 2 4 16,1 1 2-16,-3-2 2 0,1 1 2 0,-3-1 4 16,-2-1 5-16,-2 1 0 0,-1-3 1 0,-3 2-3 15,-1-2-18-15,-4 1-30 0,1 0-41 0,-3 1 7 16,-4 1-145-16,1-2-72 0,-1-1 25 0,-2-2-198 15,3 2-356-15</inkml:trace>
  <inkml:trace contextRef="#ctx0" brushRef="#br0" timeOffset="50">22000 5208 985 0,'8'-4'253'0,"5"1"-23"0,6 2-18 0,1-2-13 16,35-7-14-16,-17 0-8 0,7 3-11 0,1-1-6 15,6-2-13-15,3 0-13 0,7 0-15 0,4-3-9 16,-2 4-9-16,4-4-13 0,-1 1-8 0,-2 1-8 16,4-2-7-16,-5 1-5 0,1 0-7 0,-5 1-3 15,-4 0-9-15,-2 1-32 0,-8-1-33 0,-5 1-33 16,-2 3-45-16,-7 2 8 0,-22 3-127 0,3 0-44 16,1-2-102-16,-7 2 30 0,-1 1-593 0</inkml:trace>
  <inkml:trace contextRef="#ctx0" brushRef="#br0" timeOffset="51">22059 5206 1012 0,'0'0'182'16,"0"0"-12"-16,0 0-21 0,0 2-6 0,0-1-10 15,0 2-11-15,0 5-5 0,0 1-10 0,1 5-9 16,1-1 0-16,-1 4-7 0,3 1 0 0,-1 0-3 16,-2 2-7-16,2 0-3 0,1 0-3 0,1 0-3 15,-2 2-3-15,1-1-3 0,0-1-4 16,1 1 1-16,-2 0-4 0,3 0-2 0,-2-1-2 16,-1 2-4-16,1-2-7 0,-1 1-1 0,1 0-5 15,-1 1-4-15,-2-1-3 0,2 0-2 0,-1 1-3 16,0-1-2-16,0 0-2 0,-1 0-3 0,1 0-2 15,-2-1-2-15,1 0-1 0,-1-1 1 16,3 0-4-16,-2-2 1 0,1-1-2 0,-2-1 2 0,0 1-3 16,1-5 0-16,-1 0-1 0,0-1-1 0,0 0 0 15,0-2-1-15,0 1-1 0,0-2-2 16,0 0 1-16,2 0-1 0,-2-1 1 0,1 0-4 16,-1 1 2-16,0-4 0 0,0 3-1 0,0-1 2 15,0 1-2-15,0-2-2 0,0-1 2 0,0 1-2 16,1-1 2-16,-1 0-2 0,0-1-1 0,2 2 0 15,-2-2 0-15,0-1 1 0,0 0 1 0,1 1 0 16,2 0-1-16,-2-1 2 0,1-1-1 16,0 2 0-16,3-2 0 0,-1 0 0 0,0 0 1 15,1 0-1-15,0 0 0 0,6 0-1 0,2-2 0 16,4 1 0-16,0-3 1 0,2 0-1 0,2 0-1 16,-1 1 2-16,4-2 0 0,-2 0 1 0,2 3-2 15,0-4 0-15,0 1 0 0,1 1 3 0,33-5-1 16,-45 5 2-16,31-5-2 0,-31 6 1 15,5 0 0-15,4-3 0 0,0 2 0 0,2-2 0 16,-2 4 1-16,1-3 0 0,32-7 0 0,-40 10 0 16,29-8 0-16,-32 7 0 0,8 0-2 0,1-2 3 15,31-2-2-15,-37 3-1 0,29-5 1 0,-29 7-2 16,4-1 4-16,3-3-3 0,34-1 0 16,-43 4 0-16,7 0 1 0,2 0-2 0,2-1 0 0,-1 2 1 15,2-1-2-15,-1-1 1 0,1 1 2 16,0 0-2-16,-2 0 0 0,2-2 0 0,0 1 1 15,0 0 0-15,-2 0 0 0,2 1-1 0,-2-1 1 16,0-1 0-16,-3 1 0 0,1 0 3 0,-1 1-3 16,-2-3-1-16,2 5-1 0,-2-2 0 0,-2 0 3 15,0-1-3-15,1 3 4 0,-1-2-4 0,-2 1-1 16,1-2 3-16,-1 3 3 0,0-2-4 0,-1 1 0 16,1-2 0-16,0 4-1 0,0-2 0 15,0 1-1-15,-2-1 2 0,-3 0-4 0,2 0 1 16,-2 2-1-16,-2-2 2 0,1 2-1 0,-1-2 0 15,-1 2-1-15,-2 0 2 0,2-1-1 0,-2 1 0 16,3 0 4-16,-3-2-3 0,-1 2 2 0,1 0 0 16,-1 0 0-16,0-2 3 0,0 2 0 0,0-1 1 15,1 1 4-15,-2 0-3 0,0 0 3 16,-1-2-1-16,2 2-3 0,-3 0-2 0,3-2 1 16,-2 2 1-16,-1 0-2 0,2 0-1 0,-1-2 1 15,-1 0 2-15,0-2-2 0,2 3 1 0,-1-1-1 16,-1-1 0-16,0 1 1 0,0-1-1 0,0 2-2 15,0-2-1-15,0-3 0 0,0 2 2 16,0-2 0-16,0 2-2 0,0-3 1 0,0 0 0 0,0 1 1 16,-3-4 0-16,0-1 3 0,-1 1-2 15,3-1-1-15,-2-1 0 0,-1-1 3 0,-2 0 0 16,1-2 4-16,0 3 3 0,-2-2 4 0,4 1 2 16,-2 0 0-16,-1 0 1 0,2 0-3 0,0 0 2 15,-2-1-4-15,3 2 0 0,0 0 0 0,-1 3-3 16,3-3-2-16,-3 2 3 0,1 2-5 15,0 0 3-15,2 1-3 0,-1-1 0 0,1 1-1 0,-2-6 0 16,0 4 1-16,0-1-1 0,1-1-1 16,0 1 2-16,-1-1 0 0,-1 0-3 0,3 4-1 15,-2-3 0-15,3 4 1 0,-3-1-3 0,3 0 0 0,-1 0 2 16,0 3 0-16,1-3-2 16,-2 0 0-16,-1 1 0 0,3 1-1 0,-1-1 2 0,1 0-1 15,-2 2 4-15,1-1-6 0,1-1 1 0,-3 0 1 16,3 2-1-16,-3-3 1 0,3 2-2 15,-1-2 4-15,-1 1-2 0,1-1-3 0,-3-3 1 0,1-1 1 16,2 2 1-16,-1-2 0 0,0 0 3 16,0-3-5-16,-1 0 1 0,-1-2 6 0,0 1-4 15,0-2 0-15,-2 2 1 0,-1 3 1 0,1-3-2 16,-2 0 0-16,-3 2 0 0,-19-19-4 16,10 13-1-16,8 14 2 0,-27-14-2 0,6 7 0 0,-2 1 1 15,1 4 0-15,-6 1-8 0,-1 1-20 0,-1 3-25 16,-6 2-41-16,0 4 10 0,-1 3-183 15,0 0-77-15,-2-1 30 0,1 5-206 0,2-1 50 0,-1-2-395 16</inkml:trace>
  <inkml:trace contextRef="#ctx0" brushRef="#br0" timeOffset="52">22521 5412 1344 0,'1'-4'248'0,"1"-2"-22"0,-1 3-29 0,1 0-23 0,0-1-22 16,0 1-14-16,-2 0-15 0,1 2 1 15,-1 1-5-15,3 0-5 0,-3 1-9 0,1 2-7 16,-1 2-10-16,2 0-6 0,-2 4-8 0,0 2-6 16,0 3-6-16,0 5-8 0,0-1-4 0,0 2-6 15,0-1-3-15,0 0-5 0,0 1-2 0,0-1-4 16,0 1 0-16,1-2-6 0,-1-2-1 0,2 1-2 15,0-3-1-15,-2-1-5 0,2 0 2 16,1-4-1-16,-2 0-2 0,2-3 0 0,0 0 1 0,0-3-2 16,2 0-1-16,-1-1 0 0,3 0-3 0,3 0-2 15,4-2-8-15,0-4-9 0,2 0-6 16,-1 1-8-16,2 0-10 0,-3-3-11 0,3 3-21 16,-3-2-21-16,1 0-21 0,0 1 9 0,-2 0-78 15,0 1-55-15,-3-1-26 0,1-1-55 0,-4 2 27 16,0 0-682-16</inkml:trace>
  <inkml:trace contextRef="#ctx0" brushRef="#br0" timeOffset="53">22883 5614 1667 0,'2'-2'294'0,"-1"2"-41"0,1-2-25 16,-1-1-29-16,0 1-22 0,2-2-19 0,-1 3-18 16,-1-1-22-16,4 0-26 0,-3-2-39 0,-1 0-23 15,2 1-27-15,-1 2-29 0,0-3-31 0,0 3-35 16,1-2 10-16,-2 1-116 0,2-1-39 0,0 1-67 16,-2 0 28-16,2 1-635 0</inkml:trace>
  <inkml:trace contextRef="#ctx0" brushRef="#br0" timeOffset="54">23063 5280 1301 0,'3'2'241'0,"-2"1"-26"0,1 0-21 0,-1 2-20 0,-1 1-17 16,3 7-18-16,-3 1-10 0,3 2-14 0,-2 0-14 15,2 2-9-15,-3-2-10 0,4 3-7 16,-3-2-9-16,1-1-6 0,-1 1-6 0,1-1-5 0,-1 1-7 16,-1 0-3-16,3-4-2 0,-2 2-6 15,1-1 0-15,-1-3-5 0,1-1-2 0,-1-2-1 16,2-2-6-16,0 3 1 0,1-5 1 0,3 3-3 15,0-3 2-15,1 0-2 0,5-1-2 16,-2-1-1-16,3-2-3 0,0 0-1 0,-1-2 0 0,4 0 2 16,-4 1-12-16,0-5-18 0,0 3-44 15,2-3-42-15,-2 2 10 0,2-5-124 0,0 5-55 16,-1-3-148-16,0 1 34 0,-3-1-493 0</inkml:trace>
  <inkml:trace contextRef="#ctx0" brushRef="#br0" timeOffset="55">19431 7238 1421 0,'-10'0'278'15,"-4"2"-24"-15,0 2-18 0,-5 4-15 0,-21 15-20 16,13-3-14-16,3 3-22 0,-1 4-12 0,2 1-17 16,2 3-12-16,-3-1-10 0,4 7-11 15,1 2-10-15,4 0-9 0,1-2-7 0,1-3-7 0,7 5-11 16,5-22-5-16,1 5-3 0,0 1-8 0,3 2-6 16,18 31-9-16,0-29-26 0,4 0-18 15,2-2-25-15,4-8-22 0,5-2-27 0,-2-3-31 16,0-3-22-16,1-3 13 0,0 0-79 0,-20-6-5 15,4 0-22-15,34-7-130 0,-39 5 31 0,3-2-593 16</inkml:trace>
  <inkml:trace contextRef="#ctx0" brushRef="#br0" timeOffset="56">19684 7522 1607 0,'0'-3'282'0,"0"1"-25"16,0 2-21-16,0 0-23 0,0 2-23 0,0 3-20 15,0 1-17-15,0 1-15 0,-2 6-17 0,2 5-10 16,0 0-12-16,0 3-16 0,-1 2-25 0,-1 1-24 15,1-3-21-15,-2 2-31 0,3-2-27 0,0 1-26 16,-1 0-33-16,-1-2 11 0,2-1-113 16,0-1-22-16,0-2-54 0,0-3 24 0,-1-3-212 15,-1 0-382-15</inkml:trace>
  <inkml:trace contextRef="#ctx0" brushRef="#br0" timeOffset="57">19419 7702 1557 0,'-8'-13'267'0,"2"0"-35"0,4-2-27 0,2-1-23 16,1-1-18-16,3 0-19 0,23-22-15 15,-5 13-13-15,6 4-13 0,2 0-10 0,-1 0-35 16,2 2-40-16,0 2-48 0,-1 1-53 0,-3 1 8 16,2 2-105-16,-2 5-32 0,-15 5-134 0,4 0 30 15,2 1-555-15</inkml:trace>
  <inkml:trace contextRef="#ctx0" brushRef="#br0" timeOffset="58">19983 7481 1460 0,'1'-1'249'0,"2"1"-23"0,-2 0-26 16,1 0-20-16,-1 0-12 0,1 0-11 15,-1 0-15-15,-1 1-13 0,1 2-13 0,1 1-9 16,-1-1-9-16,-1 2-9 0,2 0-7 0,-2 2-10 15,0-2-5-15,0 1-7 0,0-1-8 16,0 4-3-16,0-2-5 0,0-1-2 0,0 3-4 0,1 4-5 16,-1-2-4-16,0 2-3 0,0-4 0 0,0-1-4 15,0 0-3-15,0 0-1 0,0-1 0 16,0-2-2-16,0-1 1 0,0 1 4 0,0 0-2 0,0-1 0 16,0-2-3-16,3-1-3 0,-3-1 0 15,1 0-1-15,-1-1-1 0,3-5-1 0,-2 1-1 16,1-4 1-16,1-5 0 0,-2 2-1 0,0-2 2 15,1 0-1-15,-2-1 6 0,-3-1-2 0,0 3 12 16,0-2-5-16,-2 2-2 0,-2 1-2 0,-2 3-2 16,1-1 0-16,-5 1-4 0,2 7-3 0,-3-1 0 15,-3-1-1-15,-1 2-1 0,1 2-2 16,0 3-2-16,0 1-1 0,0 0 2 0,2 0-6 16,0 2 0-16,3 1-2 0,1 1-3 0,1-2-4 15,2 2-4-15,1-3-6 0,1 1-4 0,5-2-1 16,1 2 1-16,4-3 1 0,0-2 1 0,5-1 2 15,5 0-1-15,2 0 3 0,4-4-2 0,1 1 4 16,34-10 5-16,-41 11-2 0,31-9 1 16,-32 8 0-16,5 0 5 0,3 0-3 0,0 0 3 15,2 1 0-15,-3 1 1 0,-1 1 2 0,0 0 2 16,1 0 3-16,-4 0 5 0,-1 1 4 0,-2 4 4 16,-2-2 1-16,0 3 0 0,-4 2 3 0,-1-1-6 15,0 4 2-15,0-2-2 0,-4 3-3 0,-2-3 3 16,0 5-24-16,-2-3-24 0,2 3-28 15,0 0-34-15,-4 1-38 0,4-1 12 0,0 3-97 16,0-1-30-16,4-2-55 0,-2 1-163 0,1-4 38 0,2 1-411 16</inkml:trace>
  <inkml:trace contextRef="#ctx0" brushRef="#br0" timeOffset="59">20448 7592 1497 0,'0'-4'275'0,"-2"0"-25"0,1 3-20 0,-4-3-22 16,3 4-19-16,-4 0-19 0,2 0-17 0,-3 4-17 15,-2-1-15-15,2 3-12 0,-5-2-14 16,2 4-10-16,1 2-12 0,-2-1-5 0,4 2-15 0,-1-4-7 15,0 3-15-15,1 0-14 0,2 0-17 0,0-2-13 16,2 0-12-16,1-1-12 0,-1 1-4 16,3-3-3-16,0 0-5 0,0 1 6 0,3-3 0 15,-3-1 4-15,2 2-3 0,1-3 5 0,-1 1 6 16,3-2 1-16,-2 0 12 0,1 0 13 0,1-2 6 16,-2-1 12-16,3-1 10 0,-2 2 12 0,0-1 12 15,-1-3 3-15,1 1 6 0,1 2 4 16,-3-1 7-16,2-2 2 0,-1 1-1 0,0 2-3 0,0-2 0 15,-2 2-5-15,2 0-5 0,-2-1-5 0,1 1-10 16,1 0-8-16,-2 1-6 0,2 0-8 16,-3 1-2-16,1 1-1 0,3 0-2 0,-4 1-7 15,0 1-5-15,2 0-6 0,-2-2-6 0,1 3-6 16,2 2-4-16,-3-1-7 0,4 0-3 0,-2-1-6 16,-1 2 2-16,2-2 1 0,1 1 2 15,-2 1 2-15,1-2 3 0,-1-2 5 0,2 3 2 16,-1-2 4-16,1-2 0 0,-1 0 4 0,0 0 3 15,1-2 2-15,-1 0 5 0,0 0 4 0,1 0 7 16,0-1 3-16,-1-3 4 0,1 3 3 0,-1-2 8 16,0 0 0-16,1 1 2 0,-2-2 1 15,0 3 0-15,1-2-3 0,-1 2-2 0,2-1-7 16,-3 0-4-16,3 0-6 0,-2 3-5 0,-1-3 3 0,1 3-2 16,-1-1-4-16,-1 2 3 0,3 0-4 15,-2 0-1-15,2 2-4 0,0-1-5 0,1 3-7 16,-1-3-5-16,1 3 1 0,0 0-4 0,-1-1-1 15,1-1 0-15,1 2-2 0,0-2 2 16,-2-1 4-16,2 2 0 0,0-1 7 0,-1 0-3 16,2-2 4-16,-1 2 4 0,-2-2 2 0,3 0 9 0,-1-2 6 15,-1-2 12-15,2 1 2 0,1 0 3 16,-1-3 3-16,2 0 6 0,-2 0 3 0,-2-1-1 16,2 3-1-16,-3-2 2 0,1 1 0 0,0 1-3 0,-1-1 5 15,-2 2-9-15,2-3-5 0,-2 3-8 16,1 2-6-16,-1-3-6 0,2 3 0 0,-2 1-2 15,1 0-4-15,-1 0-12 0,-1 0-12 0,2 0-20 16,-1 3-18-16,0 0-15 0,1 0-22 0,-1 3-23 16,1-1 11-16,-1 1-86 0,3 4-11 0,0-1-23 15,-1 4-24-15,1-1-71 0,1 0 29 16,-2-3-610-16</inkml:trace>
  <inkml:trace contextRef="#ctx0" brushRef="#br0" timeOffset="60">20739 7716 1229 0,'1'-3'234'0,"4"2"-17"16,0-2-23-16,0 1-13 0,2-3-14 0,0-1-13 15,3-1-11-15,0 0-7 0,1 1-13 16,2-2-11-16,-3-1-6 0,0 0-7 0,1-3-7 0,0 4-6 16,-2-2-4-16,2 1-2 0,-3-1 2 15,1-1 0-15,-1-2 14 0,-4 4 3 0,3-1-2 16,-4 2 8-16,1 0-7 0,-1 1-12 0,-1 3-4 16,-1-2-15-16,-1 3-10 0,0 2-6 0,0-3-8 15,0 2-5-15,-1 2-5 0,-1 0-9 0,-1 2-13 16,2 0-10-16,-2 0-7 0,2 1-9 15,-2 3-7-15,1-1-3 0,2 0-2 0,0 1-1 16,0 3-6-16,0 2 0 0,2 2-2 0,1 4 5 16,-2-2 2-16,3-1 3 0,-2-1 6 0,-1 3 0 15,2-4-1-15,-2 0 3 0,2-3 4 0,-3 2 6 16,0-4 1-16,0 0 3 0,0 0-1 0,-4-1-1 16,3-1-2-16,-4 3-6 0,0-1-11 0,-1-1-17 15,-1 1-14-15,0-2-15 0,1-1-49 16,1 0 13-16,-1-1-88 0,2 1-20 0,-1-2-25 15,0-1-69-15,1 1 26 0,0-2-178 0,1 0-390 16</inkml:trace>
  <inkml:trace contextRef="#ctx0" brushRef="#br0" timeOffset="61">21000 7738 1334 0,'8'-5'222'0,"5"0"-17"0,-1-2-18 0,-2 2-16 15,3-4-17-15,0 0-12 0,0-2-7 0,-1 2-13 16,-1-4-8-16,3-1-12 0,-3-1-9 0,3-1-5 16,16-25-6-16,-18 15-7 0,4 4 4 15,-9 10-2-15,1-5 9 0,-2-1 1 0,3 0 2 0,-1-2 17 16,-1 0 0-16,-3 2-5 0,2-2 0 15,-5 4-2-15,2 1-2 0,-3 3-14 0,0 0-9 16,0 4-10-16,0-1-8 0,-1 4-6 0,-2 0-6 16,-3 4-7-16,3 1-4 0,-5 3-4 0,-3 0-2 15,1 4 3-15,-2 2-8 0,1 4-4 0,4 1-1 16,-3 1-4-16,2 0 3 0,0 2 0 16,2 1-4-16,0 3-7 0,2 1-4 0,1-3-5 15,-1 2-7-15,1-1-13 0,3 1-8 0,2-1-11 16,-1-2-11-16,3 0-18 0,-1 0-33 0,1-3-22 15,2-1-32-15,1 1 15 0,3-3-92 0,-2 0-18 16,2-3-27-16,-1 0-45 0,0-2-156 0,1 1 34 16,0-5-435-16</inkml:trace>
  <inkml:trace contextRef="#ctx0" brushRef="#br0" timeOffset="62">21428 7638 1295 0,'0'-1'282'16,"0"0"-19"-16,0-1-22 0,0 0-22 0,-3 2-15 15,2-2-19-15,-1 2-15 0,-3 0-18 0,1 0-16 16,-2 0-16-16,0 2-12 0,-2 2-12 16,-2 0-13-16,0 1-10 0,0 0-12 0,2 2-13 15,1-1-17-15,0 0-13 0,3 0-15 0,1 0-17 16,0-2-10-16,3 1-12 0,0-1-11 0,0 1-8 15,3-1-7-15,-2 2-6 0,2-3 5 0,0 1 3 16,3-2 2-16,-2-1 5 0,0 1 6 16,3-2 11-16,-3 0 26 0,2 0 13 0,-2 0 18 0,3-2 21 15,-2 1 13-15,0-1 11 0,-1-2 7 0,0 2 9 16,1 1 1-16,-1-3 6 0,-1 2-3 16,1 1-5-16,0-2-3 0,-3 2-9 0,2-3-6 15,-1 0-5-15,-1 4-11 0,2-1-8 0,0 1-12 16,-2-2-18-16,1 2-29 0,-1 0-14 0,0 0-10 15,1 0-17-15,1 0-22 0,-2 0-24 0,2 2-33 16,-2-1 14-16,3 3-64 0,-1 0-20 16,1-1-19-16,-1-1-48 0,1 0-62 0,1 2 31 15,-1-3-564-15</inkml:trace>
  <inkml:trace contextRef="#ctx0" brushRef="#br0" timeOffset="63">21595 7400 1633 0,'0'-25'317'0,"2"5"-16"16,-1 1-20-16,1 1-25 0,-1 3-29 0,-1 2-28 15,0 2-24-15,1 3-22 0,-1 1-19 16,3 3-14-16,-2 0-10 0,-1 2-12 0,2 2-11 0,-2 2-6 16,1 2-13-16,-1 1-3 0,3 5-6 0,-2 4-8 15,2 3-4-15,0 4-19 0,0 1-19 16,0 2-14-16,0 1-14 0,0 0-16 0,2 0-11 15,-2-2-17-15,-2 0-12 0,3-2-20 0,-2 1-26 0,-1-1-29 16,2 0 13-16,0 1-90 0,-2-4-13 16,1-1-11-16,-1-2-19 0,-1-1-53 0,0-3 27 15,0-3-608-15</inkml:trace>
  <inkml:trace contextRef="#ctx0" brushRef="#br0" timeOffset="64">21616 7690 902 0,'-3'-5'222'0,"2"-1"-20"0,-2 2-20 15,2-3-16-15,1 2-19 0,0-1-15 16,1 0-7-16,-1 0-23 0,4-3-8 0,2 1-8 16,0-1-12-16,2-3-8 0,-1 4-14 0,3-1-13 15,-3 0-20-15,3 3-22 0,-2-1-20 0,-1 2 3 16,0 0-45-16,-1 2-17 0,2 0-5 0,-2 0-1 16,-2-1-6-16,3 1 10 0,-2 1 3 15,1-1 9-15,-3 1 19 0,3 0 13 0,-2 0 30 16,-1-1 26-16,1-1 36 0,-1 2-5 0,2 1 46 0,0-1 24 15,-4 0 1-15,3 0-4 0,-2 1-1 16,-1 0-5-16,1-1-6 0,-1 2-7 0,-1-1-3 16,0 1-7-16,0 0-7 0,0 0-8 0,0 1-8 15,0-1-10-15,0 2-4 0,-1 0-6 0,-1 2-3 16,1 1-7-16,-1-1-6 0,0-1-4 0,0 1-6 16,2 1-7-16,-1 0-5 0,1 0-12 15,0 0-5-15,0-2-1 0,0 2-3 0,0 0-7 16,1-1 1-16,1-1-1 0,0-1 0 0,-2 0-1 0,3 0 8 15,0 0 0-15,1-1 2 0,-1-1 6 16,0 0 6-16,0 0 8 0,2-1 6 0,-1-3 5 16,1 2 7-16,-1 1 5 0,-1-2 0 0,1 2 1 15,0-1-3-15,2 0 0 0,-2 0-7 16,0 0-1-16,-1 1-2 0,1 1-1 0,-1 0 1 0,1 0 0 16,1 0 0-16,0 0-1 0,-2 1 0 15,1 3-1-15,-1 0 9 0,0-1-1 0,-2-1 5 16,1 4 1-16,-1-3 0 0,2 3 2 0,-2-3 8 15,-1-1 4-15,2 2 9 0,-2-1 8 0,0 0 14 16,0-3 4-16,0 4-5 0,0-4-9 0,0 0-4 16,0 0-6-16,0 0-8 0,1 0-8 15,-1-2-5-15,4-2-3 0,-1-2-2 0,0-5-9 16,2-4-37-16,5-3-33 0,14-24-35 0,-10 12-49 16,3 2 14-16,1 4-144 0,-4-2-74 0,-9 12 31 15,0-2-212-15,2-2 50 0,0 1-436 0</inkml:trace>
  <inkml:trace contextRef="#ctx0" brushRef="#br0" timeOffset="65">16094 4961 793 0,'-1'-2'141'0,"1"2"-4"0,0-2-13 0,0 2-13 0,0-1-12 16,-4-2-12-16,4 3 4 0,0 0-10 16,0 0 8-16,0 0-21 0,0 0 1 0,0 0 0 15,-3 0-6-15,2 0-1 0,-1 0 0 0,1 0-1 0,1 1-4 16,0 1 0-16,-3-1-4 0,3 1-5 15,-3 1-3-15,2 1-3 0,-1 0-4 0,1 0-1 16,0-1-4-16,-2 2-1 0,1 3 1 0,2-4-2 16,-3 7 3-16,2 1-3 0,-1-1-1 0,2 0-2 15,-3 2 3-15,3-1-2 0,0 4 4 0,0 3-1 16,1-1 1-16,3 0-3 0,-4-1 2 16,1 3-3-16,1-1-4 0,-2 1-2 0,1 0-2 15,2 1-2-15,0-2-2 0,-3 1 5 0,1 1-8 0,2 0 2 16,1 1-1-16,-2-1 3 0,1 2-5 15,0-2 1-15,-2 2-3 0,3-2 0 0,-1 3 2 16,-2-3-1-16,1-2 1 0,-1 2-4 0,2-1-3 16,-2-1 3-16,1 1-2 0,2 0 2 0,-3-1 0 15,2 1 1-15,0-2-3 0,0 0-1 16,1 0 3-16,-3-1 2 0,2-1-3 0,0 1 1 0,0 1-1 16,-2 0 0-16,3 1-2 0,-1-1 1 15,-1 2 1-15,1 1-1 0,-1-2-2 0,1 1 1 16,0 2-3-16,1-4 2 0,-3 2-2 0,2-2-2 0,0 0 4 15,0 0-1-15,0 0-1 0,1 1-1 16,-1-2 1-16,0 1-1 0,2 0 2 0,-2-2-1 16,0 2-2-16,1 1 1 0,-1-1 2 0,0 0 0 15,1 1-2-15,-1-3 2 0,1 2-1 16,0 0 0-16,-3 0 3 0,2 1-4 0,0-3 0 0,0 1-2 16,0 2 3-16,-2-5-2 0,2 4 2 15,1 1-1-15,-2-4-1 0,3 3 1 0,-2-1-1 16,0-1 2-16,-2 1-3 0,2-2 1 0,-2 2-1 15,2-2 5-15,0 2-3 0,0-3 0 0,0 0-2 16,0 1 2-16,-2-2-1 0,3 2 1 0,-1 0-2 16,1-2 2-16,-3 0 0 0,1 1 0 15,1-1 0-15,0 1 1 0,-2-1-1 0,0 2 0 16,2-2 2-16,-1 2-2 0,-1-3 0 0,2 3-1 16,1-1 0-16,-3-3 0 0,2 3 1 0,0 0 0 15,0-2-3-15,0 1 0 0,1 1 0 0,-3-3 4 16,2 1-2-16,0 1 0 0,1-1 0 15,-1 3 1-15,1-6-2 0,-1 4 2 0,0-2 0 16,-2 1 0-16,2-2 0 0,0 1-1 0,1 2 1 16,-1 0 1-16,-2 1-3 0,2-3 1 0,1 3 0 15,-1-3 0-15,0 1 1 0,1 2-1 0,-1-2 2 16,0 1-2-16,0 2 1 0,-1-2-1 0,1 3-1 16,0 0 0-16,1-1 0 0,-3 0 3 0,2 0-2 15,-1 2-2-15,-1-2 0 0,2 2 0 0,-3-1 3 16,3 2-3-16,0-1 0 0,-2-1 3 15,2 2-2-15,0-2-2 0,-2 1 3 0,2-2-1 0,1 1-1 16,0 0 1-16,-1-1 0 0,-2 2 0 16,2-3 1-16,0 1 0 0,-2-2 0 0,2 1-1 15,-1-1 3-15,1 0-1 0,-2-1 0 0,2 0-3 16,1 0 1-16,-3 0 0 0,2-1 3 0,-3 1-3 16,1 0 0-16,1-3-1 0,-1 5 2 0,1 0 2 15,-1-1-3-15,1 0 2 0,-1-2-1 0,-1 1-2 16,0-2-1-16,0 4-2 0,1 2 3 15,-1-4 1-15,2 1-1 0,-1 1 1 0,1-3 0 0,-1-1-1 16,-1-2 2-16,0 1-2 0,2-1 0 16,-1 1 0-16,-1-2-1 0,1 4 0 0,-1 2 0 15,2-2 1-15,0 0 1 0,-2-2 4 0,0 2-3 16,3-4-1-16,-3 1 0 0,0 1 2 0,0-3 0 16,1 0-2-16,1 3 1 0,-2-3-1 0,0 1 0 15,1 0 3-15,-1 2 0 0,0-2-2 0,0-1 0 16,0 3-1-16,2 3 0 0,-1 2 1 0,-1-3-1 15,0 1 1-15,0-1-2 0,0-3 0 16,0 3 2-16,0-2-2 0,0-2 0 0,0 0 0 16,0 5 1-16,3 0 0 0,-3 0 1 0,0-2-4 15,0-1 4-15,0 2-1 0,1-3-1 0,-1-2-2 16,0 2 3-16,2-1 1 0,-2-1 1 0,1 1-2 16,1 2-1-16,-2-3 0 0,0 0 2 0,0 1-3 15,1-1 1-15,1-1 1 0,-1 2 0 16,-1-2-1-16,1-1 1 0,-1 3-3 0,2-1 1 0,-1-2 2 15,-1-1-2-15,2 2 0 0,-2-2-2 16,4 1 0-16,-3 1 0 0,2-2 1 0,-2 0-1 16,2 0 1-16,0 0-1 0,1 0 2 0,-1-2 1 15,1 2-1-15,3-1 3 0,-3-1-4 0,2 1 0 16,1-2 2-16,7 2 0 0,-3-2 0 0,4 0 0 16,0 0-3-16,0 0 2 0,1 0 1 15,-1 0 2-15,2 0-2 0,-1 0 1 0,0 0-2 16,2 0 0-16,-2 1 1 0,2 1-1 0,-1-1 2 15,0 3-2-15,0 0 0 0,1-1 3 0,2-1-1 16,-3 2-1-16,4-1-1 0,0 1 2 16,0 0 2-16,0-3-4 0,3 2 2 0,-2-2 0 15,2-1-1-15,0 0 1 0,1 0 0 0,2 0 3 16,-1 0-1-16,39-2-1 0,-30-1 0 0,2-3 0 16,-2 4-3-16,-1-1 0 0,-2-2 2 0,-17 4 2 15,5 0 0-15,4-1-1 0,1 0-1 0,-1-2 3 16,3 1-1-16,-3 1-1 0,3-3-1 0,-2 4 0 15,1-1 0-15,1-1 0 0,-4-1 0 0,2 1 1 16,0-1-1-16,-1 0-1 0,1-2 1 0,33-2-1 16,-26 0 0-16,-19 5 2 0,7-1-2 15,1-1 3-15,32-5-2 0,-39 7-1 0,4-1 1 0,33-7 1 16,-38 8 0-16,5 0 3 0,34-5-4 16,-22 0-1-16,4 3 3 0,1 1-1 0,1-1 1 15,-3-1 1-15,3 0-1 0,0 1 0 0,1-1-3 16,3 3 2-16,-5-3 0 0,5 2 1 0,2-2-3 15,-3-2 1-15,3 7-1 0,3-7 2 16,-5 2 0-16,2 1 0 0,3 0 0 0,-2 0 0 0,2 0-2 16,-3-1 2-16,6 1-3 0,-4-5 5 15,2 6-1-15,0 1-3 0,0-3 3 0,-3-1-1 16,-1 2-2-16,1 2 0 0,0-4 1 0,-2 3 1 16,0 0 0-16,5 1-2 0,-3-1 2 0,-1-2-1 15,0 5-1-15,-1-4 1 0,-3 3-4 0,0-2 3 16,-1 1 1-16,-1 3 0 0,0-4 0 0,0 0-4 15,0 3 3-15,-19 1 2 0,4 0-1 16,3 0 1-16,3-4-1 0,-1 4 0 0,-2-3 0 16,4 3 0-16,-1 0 3 0,0 0-3 0,-2-3-1 0,0 2 3 15,0-1-1-15,0 1 0 0,-3 1-1 16,2-3 0-16,-3 1 1 0,-3 1 1 0,2 1-2 16,-2-2 0-16,-3 1 0 0,0-1 0 0,0-1 0 15,-2 3 1-15,-2-3-1 0,2 2-1 16,-2-1 2-16,1 2 0 0,-2-1-3 0,-1-2 3 0,3 3-2 15,1 0 2-15,2-3 0 0,0 2 0 16,0-3 0-16,-1 2-1 0,4 0 0 0,1 0 1 16,0-1-1-16,1-1 1 0,-2 1 2 0,3 1-3 15,0 0 1-15,0-1 4 0,3 2-5 16,0-1-2-16,1 1 1 0,-1-3 0 0,3 2-1 16,-2 0 3-16,2-1-2 0,-1 3 4 0,1 0-3 0,1-3-1 15,37 0 2-15,-26 3 2 0,2-1-2 16,0-2 2-16,1-1-3 0,-1 4 0 0,2-2 0 15,-5 0 2-15,0-1 0 0,4 3-1 0,-1-1-1 16,-3-3 1-16,3 2 0 0,-1 2-2 0,-2-2 1 16,-1 1-1-16,-1 1 1 0,-2-4 1 0,-19 2-2 15,6 0 2-15,2 0-1 0,2 2-3 0,-1-3 5 16,0 1-2-16,-1 1 2 0,0-1-3 16,1 1 2-16,0 0-1 0,-3-3 1 0,3 2-1 15,1-1-1-15,34-3 0 0,-46 4 1 0,33-6 2 16,-12 6-2-16,0-3 1 0,-2-2 0 0,2 4 1 15,0-1-2-15,-1-3-2 0,1 0 3 0,-2 3 0 16,3-4-2-16,2 4 2 0,-2-1 0 0,4-1-4 16,3 1 1-16,-1 0 1 0,3-1 0 15,-1 1 0-15,-2-2 3 0,0 0 4 0,4 3 2 16,-2-2-1-16,1 1 0 0,1-1-1 0,5 2-2 16,-2-2 1-16,4 0 3 0,-1 1-1 0,-1 1 2 15,1-2-6-15,-2 1 2 0,-1-1 2 0,1 3-1 16,-4-5-5-16,2 4-1 0,0 1-10 15,-2-2-13-15,-7-1-11 0,1 5-21 0,-24-1-27 16,5 1 7-16,1-1-119 0,0 1-40 0,-2-3-114 0,-1 2 29 16,-7 0-138-16,-3-4-371 0</inkml:trace>
  <inkml:trace contextRef="#ctx0" brushRef="#br0" timeOffset="66">16391 5067 875 0,'40'-3'141'0,"1"-4"-13"0,2 3-15 16,0-1 8-16,-2-2-9 0,1 3-7 0,0-1-12 16,0-3-2-16,-1 5-4 0,-2-1-3 0,5-1-8 15,-6-1-5-15,4 0-5 0,-4 3-9 16,0 0-1-16,0 0-2 0,-2-1-4 0,-1 1-4 15,2 0-7-15,-23 3-3 0,6-2-2 0,40 0-2 16,-46 0-1-16,7 2-2 0,4-1 0 0,0 1-3 16,4 0-2-16,-5 0 0 0,4 0 0 0,0 0-1 15,-2-1-1-15,1-2-3 0,0 1 0 16,36-2 2-16,-49 4-1 0,9 0 3 0,34-5 8 16,-43 3 1-16,7 1 1 0,38-2-4 0,-21 1-3 15,-1 1-3-15,-1-2-2 0,2 0-3 0,0-1 0 16,-4 1-2-16,-17 3-2 0,4 0-1 0,38-4 1 15,-24 0-1-15,3 1 0 0,-2-1-3 0,4 4-1 16,-5-3-3-16,5-1 0 0,-5 1 0 16,2-1-1-16,1 2 1 0,0 0-3 0,1-5 0 15,-5 2 3-15,1 1-1 0,0 1-3 0,5 0 2 0,0-2-1 16,1 4-2-16,-2-5 1 0,2-3 1 16,0 5 0-16,1-2-1 0,0 4-1 0,-4-3 3 15,-1-2-3-15,-1 2 0 0,5 2 1 0,-5 1 2 16,5 1-4-16,-7-3 0 0,4 0 1 15,-2 3-2-15,-23 1 0 0,6-2 2 0,4 1-1 16,30-6 0-16,-36 6 0 0,0 1 1 0,6-1 0 0,0-1 0 16,0-2 0-16,1 1 1 0,1 0-2 15,2-1 5-15,-2 2-5 0,0-3 1 0,-1-1-1 16,3 3-1-16,-2-1 5 0,0 1-3 0,37-4-2 16,-50 3 1-16,9 1-3 0,33-4 2 15,-41 6 2-15,7-2-1 0,1-1-1 0,1 1 1 0,2 0 0 16,1-1 0-16,1 2 0 0,33-3 3 15,-23-4-3-15,-1 4 8 0,5-1 1 0,1 3 1 16,6 0-2-16,-2-3 2 0,1 0-3 0,6 1 0 16,-1 1 0-16,2 3-2 0,12-1-1 0,-6-6-1 15,1 4 0-15,5 0-1 0,-2 4 4 0,1-4 1 16,-3-1-5-16,3 1 1 0,2 4-2 0,-2 1 5 16,-2-4-4-16,8 2 1 0,-7-1-3 0,2 0 0 15,-3 0 0-15,-2 2 3 0,-1-2-1 16,-3 1-1-16,-1 1 0 0,-1 0 2 0,-4 0-2 15,2 0 1-15,0 1 0 0,1-2-1 0,-5-1-1 16,0 4 0-16,-4-1-1 0,-4-1 1 0,0-1 2 16,-1-1-4-16,-4 5 0 0,-20-3 0 0,4 0 2 15,3 0-1-15,-1 0-1 0,0 0 0 16,1 0 1-16,-3 2 0 0,1-2-1 0,-3 2 0 0,1 0-1 16,-3-2 2-16,-1 2 1 0,-1-2-2 0,-2 1 2 15,0-1 1-15,-2 0-3 0,-2 0 0 16,4 2 2-16,0-2 0 0,-2 0 0 0,2 0 0 0,-4 0 0 15,2 0 4-15,-1 0-5 0,3 0 4 16,0 0-4-16,3 0 1 0,-1-2 1 0,1 2-2 16,2-1 4-16,-2-1-4 0,3-2 0 0,1 2 1 15,0-1 2-15,3 0-2 0,3 0-2 0,-3 0 5 16,4 0-3-16,37-6 0 0,-45 9 0 0,3-1-1 16,39-5 0-16,-25 3-2 0,6 1 2 15,-3 0 2-15,-1-3-4 0,6 3 4 0,-1-2 0 16,0 2 0-16,-2-1-1 0,5 3-1 0,-2-2 3 15,-3-2-5-15,2-1 3 0,1 4-3 0,0-1 1 16,-3-1 4-16,2 3-2 0,0-3 0 0,-5-2 0 16,1 3-1-16,-23 2 0 0,7 0 1 0,1-3-2 15,0 1 1-15,0 2 1 0,0 0-3 0,-4 0 3 16,1 0 0-16,-2 0 0 0,1 0 0 16,-1 0 0-16,-3 0 1 0,1 0-2 0,-2 0 1 15,1 0 1-15,3-1-1 0,-3 1 0 0,3-2 0 0,1 2 1 16,-4-2 0-16,3 0-1 0,0 2-1 15,0 0 1-15,-3-2-1 0,0 1 1 0,0-1 1 16,1 2-3-16,-2-3 2 0,-3 0 0 0,5 3 0 16,-2-2 0-16,1 1 0 0,-1-1-1 0,2 0 1 15,-1-1-1-15,2 1 0 0,-1-2 1 0,3 2 2 16,2 0-5-16,0-1 3 0,4 0 0 16,-2 0-3-16,2 0-1 0,0 1 4 0,1-1-2 15,-1 1 2-15,-3 0-1 0,3-1-1 0,-3 2 0 16,-1 1 1-16,-1-2 4 0,1 0-3 0,-3 0 2 15,-2 0-1-15,-2 0 1 0,-2 2 2 0,0 0 2 16,-2-1 1-16,-2 1 3 0,1 0 0 0,-2-2 2 16,-2 2 4-16,2 0 6 0,0-2-2 15,-4 2-2-15,4 0-1 0,-2 0-3 0,-1-2-3 16,0 2-2-16,-1 0-1 0,1 0-1 0,0 0-3 16,1 0-2-16,-2 0 2 0,-1 0-2 0,2 0 3 15,0 2-1-15,-1 0 4 0,1 0 0 0,-1-2 0 16,1 1 3-16,-2 1 2 0,0 0-2 0,2 0 6 15,-1 2-2-15,-1-3 0 0,2 2-2 16,-2 1 3-16,1 1-4 0,-1-1 1 0,2-1-2 0,-3 2 1 16,5 4-2-16,-2 0 5 0,-1 1-2 0,-1-1 2 15,2 2 2-15,-2 0-2 0,1 1 0 16,-1 1-1-16,1 0-3 0,-2-1-2 0,0-1 2 16,0 2-3-16,0 0 0 0,0 0 2 0,0 4-3 15,0-2 4-15,1-1-3 0,-1 2 1 16,1 2 0-16,-1-1-3 0,0 1-3 0,-2 1 5 0,0-1-2 15,-1 0-1-15,0 0 0 0,2 0-1 16,-2 2-3-16,0-2 3 0,2 2 1 0,-2-2 1 16,-1-1-4-16,3 1 0 0,-2 2 0 0,2-2 1 15,-2-1-1-15,1 2 0 0,-1-1 0 0,1 0 0 16,0 4-2-16,-1-4 3 0,0 2-2 0,3 1 2 16,-1-1 2-16,-3-1 0 0,4 1-4 0,0 1 0 15,0 0 1-15,0 1 0 0,0-1 0 0,3 0 1 16,-3-1-3-16,1 3 3 0,-1-4-2 15,0 3 2-15,0-1 4 0,0-2-5 0,0 1 8 0,0 2-7 16,0-3 2-16,-4 2 1 0,4-1 0 16,-1 1-3-16,-1 1-1 0,2-3 1 0,0 1 1 15,-1 1 2-15,1-1 2 0,0 1-6 0,-2 0 1 16,2 2-1-16,0 0 1 0,0-2 0 16,0 2-1-16,0-2 1 0,-1 5-2 0,1-4 1 15,0 2 0-15,0 1 0 0,0-1-2 0,0 1 2 0,1 0 4 16,1 0-5-16,-1 0-1 0,-1 1 4 15,0 1-1-15,0-2-2 0,3 0 0 0,-3 1 0 16,0-3 0-16,4 2 2 0,-4-3-3 0,0 0 2 16,0 1 0-16,1-1-1 0,-1 1 0 0,0 0 6 15,3-1-5-15,-3 0-2 0,3 0 0 0,-1-1 0 16,-1-2 1-16,-1 1-1 0,1 0 3 16,1-1-3-16,-1 1 2 0,1-2 0 0,-2-1 2 15,1 0-1-15,-1-1-1 0,2 1-1 0,-2-2 0 0,1-1 2 16,0 1 2-16,-1-1-1 0,3 2-3 15,-3-2 1-15,0-2 2 0,0 3-1 0,0-3-2 16,0 0 2-16,0-1-3 0,0-1 1 0,0 0 2 16,0-1-1-16,0-2 2 0,-3 1-4 0,3 4 0 15,-1-3 0-15,-2 4 2 0,0 2-1 0,0-5 0 16,2 1-1-16,-2-2-1 0,3-1 0 16,-1 0 4-16,-1-1-3 0,2 2 0 0,-3-4 0 15,3 2-1-15,-2 3-3 0,-1 1 4 0,0 2-1 16,2-1 2-16,-1-1-1 0,1 0 0 0,0-2-2 15,-1 3 4-15,2 0-2 0,-3 1 0 0,3-1 1 16,0 3 1-16,-1-2 0 0,-2 3-2 0,2-1 0 16,-4 1 1-16,4 1 2 0,-2-3 1 0,-1 3-6 15,1-1 3-15,-1 3 0 0,1 0 0 16,0-1 1-16,3 0-4 0,-4-3 0 0,1 2 1 16,2-2 1-16,-2 0-1 0,2-1 1 0,-1-1-1 15,-2 3 0-15,4-4 0 0,0 3 6 0,-1-2-4 16,-1 0-4-16,2 1 3 0,0 2-1 0,0-4 0 15,-1 0 1-15,1-2 1 0,0 3 0 16,0-1-2-16,0 0 1 0,0 2 0 0,0-3 0 0,0-1 1 16,0-2 0-16,0 0 0 0,0 0 0 0,3 3 0 15,-2-1 0-15,2 2 4 0,-2-3-5 16,-1-2 1-16,0 2 0 0,2-3 1 0,-2-2 3 0,0 1 2 16,0-1-1-16,0 0 3 0,1-1 1 15,-1-1-4-15,0 2 6 0,0-2-4 0,1 1 2 16,-1-2-3-16,0 2 2 0,2 0 1 0,-1-1-2 15,-1 2 3-15,2-2 3 0,-2-1 1 0,0 1 2 16,0-1 5-16,0 1 0 0,0-1 0 0,0-1-2 16,0 3 1-16,-2-3-7 0,2 1-1 15,-3-1 0-15,1 0 2 0,-1 0-2 0,-1 0-3 0,0 0 1 16,-1 0-2-16,0 0-2 0,-1 0 0 16,-6 0-2-16,0 0-2 0,-1 0 3 0,-2-1-2 15,1-3 0-15,-3 2 1 0,3 2-3 0,-3-1 0 16,-1 1 0-16,1-2-1 0,-4 1 2 15,3-1 0-15,-2-2-3 0,-1 4 1 0,1 0 1 0,2 0 2 16,1 0-3-16,-1 0 0 0,0-2 0 16,-1 1 0-16,-1-1 0 0,0-1 0 0,3 2 1 15,0-1-1-15,0 2 1 0,2-1 0 0,-1-1 0 0,2 2 0 16,3-2-2-16,-4 0 3 0,2 1 0 16,2 1-1-16,-2-1 2 0,5-1 2 0,-1 2-2 15,3-1 0-15,-2 1 1 0,1-2-2 0,0 0 0 16,1 2 3-16,-2-2-1 0,-2 2 0 15,0-2-1-15,-2 1 0 0,-1 1-1 0,3-2 0 0,1 2 2 16,0 0 1-16,2 0-3 0,-3 0-1 16,3 0 0-16,0 0-2 0,1 0 3 0,-1 2-1 15,1-2 2-15,0 0-2 0,0 1-1 0,1-1 1 16,-1 0 5-16,-1 0-4 0,1 0 2 0,-1 2 2 16,3 0 0-16,-2-2-2 0,-2 2 1 0,3-2 0 15,-3 2-2-15,-2-1 2 0,-1 1-1 0,0-1 1 16,-3 0-3-16,1 3 1 0,2-2 0 15,-4 1-2-15,3-2 5 0,-1 2 4 0,1 0 4 16,1-3 0-16,-3 2-2 0,3-2 0 0,-2 4 3 16,3-4 0-16,0 2-4 0,1-2-2 0,-3 1 0 15,1-1-2-15,-1 3 1 0,0-1-1 0,-2-1-1 16,3 2-1-16,0-2-2 0,1 2 2 16,0-1 1-16,3 0-2 0,0-2-2 0,-3 1-2 15,5 1-43-15,-5-1-52 0,-3-1-74 0,2 2 15 0,1-1-313 16,-1-1 36-16,1 0-123 0,-3-4 39 0,4-1 34 15,0-1-442-15</inkml:trace>
  <inkml:trace contextRef="#ctx0" brushRef="#br0" timeOffset="67">8563 4815 1665 0,'0'-1'283'0,"1"-2"-32"16,0 1-24-16,-1-1-22 0,2 2-25 15,-1-1-18-15,1 2-13 0,-1 0-16 0,0 0-9 0,2 2-11 16,3-1-9-16,-4 0-8 0,1 3-5 16,4 3-4-16,1 5-5 0,0 2-4 0,-3 2-4 15,2 0-8-15,1 2-6 0,-4 3-5 0,3 1-3 16,-2 0-5-16,0 1-5 0,-1 1-2 0,-1 0-4 15,0 2-1-15,1-2-10 0,-1-1-19 16,0 0-28-16,-3-2-27 0,2 1-35 0,-2-4-40 16,0-4-56-16,0-1 16 0,-2 0-137 0,0-2 26 15,1-4-252-15,-2-2 33 0,0-2 42 0,0 0-368 16</inkml:trace>
  <inkml:trace contextRef="#ctx0" brushRef="#br0" timeOffset="68">8609 4895 1364 0,'-3'-3'295'0,"3"0"-26"0,0 2-27 15,-1-2-24-15,-1 0-18 0,2 0-21 0,-1 0-16 16,0 0-16-16,-2-2-17 0,0-2-11 0,-1 1-15 15,-1-3-9-15,2-2-10 0,-1 2-11 0,0-3-7 16,1 0-8-16,1-3-8 0,-3-1-5 0,4 0-5 16,0-2-10-16,1 3-6 0,2-3-1 15,0 2-4-15,2 1 0 0,0 1-4 0,4-1-5 16,-2 3-2-16,1 1-2 0,3 4-3 0,0-1 1 0,0 3-5 16,0 3 1-16,-1 2 0 0,0 0 0 15,1 4-3-15,4 1 1 0,-4 4 2 0,0 0 1 16,1 1 1-16,-3 3 1 0,-1 0-1 0,1 2 2 15,-3 1 0-15,-3 0 1 0,3 0 0 0,-5 0 0 16,3-1 3-16,-3 0-14 0,-3 1-17 0,1-1-17 16,-1-2-26-16,1-1-30 0,-5 1 10 15,3-2-160-15,-2 2-40 0,2-6-95 0,-1 1 30 16,3 1-133-16,0-5-411 0</inkml:trace>
  <inkml:trace contextRef="#ctx0" brushRef="#br0" timeOffset="69">8998 4731 1177 0,'1'0'251'0,"2"0"-20"0,-1 1-20 0,1 1-17 16,-1-1-18-16,-1 3-16 0,1-1-12 0,-1 0-16 16,1 2-8-16,-2 0-14 0,1 0-6 15,1 1-8-15,-2-1-6 0,0 4-9 0,0-2-7 0,0 0-8 16,0 1-6-16,0 2-6 0,0 4-6 15,0-3-6-15,0 1-3 0,0-1-3 0,0-1-5 16,0-3-3-16,0 2-4 0,0-3-1 0,0 1-2 16,0 0-5-16,0-2 1 0,0-1-1 0,0 1 6 15,0 1 4-15,1-3-4 0,0-2 0 16,-1-1-2-16,2 0-5 0,-1-1-1 0,1-2 1 0,1-3-1 16,-2-1-1-16,0-2-2 0,2-4 2 0,-1-2 2 15,-2-1 6-15,0 0 5 0,-2-1 4 16,1 1 6-16,-1 1 0 0,-2 1-1 0,-2 0-1 15,1 2-3-15,-3 1-2 0,-1 1-3 0,2 2-3 16,-2 3-4-16,0-1-1 0,2 2-4 0,0 3 0 16,-2 1-1-16,1 0-1 0,1 1-2 0,1 1 0 15,0 0-3-15,1 0 0 0,-1 2-2 0,1-2 1 16,0 1-8-16,1 1-3 0,0-1-2 16,0 2-3-16,1-2-4 0,0 2-2 0,2-2-1 0,1 0 0 15,0 3 0-15,1-5 3 0,3 1-3 16,2 0 2-16,4-2 0 0,4 0 0 0,1 0 0 15,2-2 3-15,-1-1-1 0,3 0 1 0,-2 2 4 16,3-1 1-16,1-1-3 0,-1 2 3 16,-1-3-4-16,1 1 4 0,0 0-3 0,-1-1 4 0,0 3-2 15,-1-1 4-15,0 1-3 0,-2-1 1 0,-3 2 2 16,-1 0 1-16,-2 0 1 0,1 0 2 16,-4 2 5-16,1-1 3 0,1 4 2 0,0-1 2 15,-3-1 5-15,0 0 0 0,0 2 3 0,-4-1-3 16,4 2 1-16,-4-2-2 0,1 1 0 0,-3 2-1 15,2 0-1-15,1-1-2 0,-3 5 0 0,2-1-1 16,-2 2-3-16,2-1-1 0,-2 0 2 0,0-2-4 16,1 4-1-16,1 1-4 0,1-1 0 15,-1 1-2-15,3-3 0 0,0 1-2 0,-1-3 0 16,1 1-2-16,2-2-5 0,0 1 4 0,2-3-5 0,0-1 2 16,-1-2-3-16,2-1 3 0,-2-2 1 15,0 0 0-15,2-2 2 0,3-1 0 0,-3-2 1 16,4-1 1-16,-2-3 2 0,-2 1 1 0,0-2 0 15,0 2 2-15,0-2 4 0,-2 0 10 0,0 1 6 16,-1-1 4-16,-2 4 4 0,0-1 4 0,-2 0 2 16,-1 1 4-16,-2 2 0 0,3-2 2 15,0 3-6-15,-3-1-4 0,0 2-4 0,0 0 0 16,0 1-5-16,-2 1-4 0,1 0-1 0,-2 0 1 0,1 1-6 16,-1 1-2-16,0 0-4 0,0 4 1 15,0-2-1-15,0 2-3 0,1 1 0 0,-1 5-4 16,0-1 1-16,1 1-4 0,-1-2-7 0,3 0-7 15,0-1-12-15,0 0-12 0,2-3-6 0,-1 0 0 16,1 1-7-16,4 0-1 0,1-1 2 0,0-1-2 16,1 1 2-16,0-3 5 0,1-3 7 0,-1 0 1 15,3-2 8-15,-1-2 4 0,0 1 1 16,0-2 7-16,-2 0 8 0,2-1 13 0,-1-1 6 16,-2-1 5-16,-2-1 9 0,0 3 1 0,-2-2 3 15,-3 0 2-15,0-2-1 0,-3 0-2 0,-3 0-1 16,-1 0-3-16,-1 1-1 0,-1 1-2 0,-1 0-1 15,-2 0 1-15,0 3-10 0,1-1-16 0,-1 0-54 16,0 1-43-16,2 0-64 0,-1 1 15 16,6 1-142-16,-2 2-103 0,4-1 30 0,-2 2-125 15,2-1 40-15,0-1-332 0</inkml:trace>
  <inkml:trace contextRef="#ctx0" brushRef="#br0" timeOffset="70">9709 4475 1426 0,'3'0'256'16,"0"0"-23"-16,0 6-24 0,2 2-21 0,-1 0-11 16,-1 5-16-16,0 3-12 0,-1 2-16 15,1 2-10-15,0 1-13 0,0 2-13 0,1-1-7 0,-1 0-9 16,0 2-7-16,1-2-8 0,-1 2-7 15,0-4-5-15,-1 2-4 0,-2-1-4 0,3-1-8 16,-1-3-2-16,1 1-3 0,-1-3-4 0,1-2-2 16,-2-2 1-16,1-1-1 0,-2-2 5 0,0 1 10 15,0-4-4-15,1-1-7 0,0-2-3 0,1-2-5 16,1 0-1-16,-3 0-4 0,3-2-3 16,-1-1 0-16,3 0-3 0,2-2-3 0,2-4-3 0,1 2-1 15,2-2-4-15,-1 1-4 0,-1 2-2 16,0 1 0-16,-2 0 0 0,0 1-1 0,-1 2 0 15,1 2 6-15,0 0-4 0,-3 0 0 0,2 2 1 16,1 4 3-16,0-2 2 0,-3 2 3 0,0-2 2 16,-2 2 2-16,-1 2 8 0,0-2 5 0,-2-2 5 15,0 1 1-15,0 3-3 0,-2-1 0 16,-3 4 0-16,0-2-3 0,-4 0 1 0,0 0-5 16,-1 0-5-16,0-1-11 0,-1-1-14 0,0 0-18 0,-1 0-18 15,2-3-22-15,0 0-70 0,-1 0 16 16,4-1-145-16,-1 0-46 0,3-2-138 0,2 1 34 15,0-2-67-15,2 0-421 0</inkml:trace>
  <inkml:trace contextRef="#ctx0" brushRef="#br0" timeOffset="71">9917 4993 1291 0,'10'-3'200'0,"1"-2"-20"0,0 1-7 15,0-4-13-15,0 1-16 0,1-2-14 16,0 2-11-16,0-3-11 0,-3-1-12 0,4-3-5 16,-2 1-9-16,1 0-6 0,0-2-5 0,-1-1 6 15,2 0 0-15,12-29 0 0,-16 35-1 0,-2-6 1 16,-2-2-6-16,3-1 0 0,0-1 0 0,-1 0-1 16,-2 2 0-16,1-4-3 0,-2 2 6 15,1 3-9-15,-3-1 1 0,-2 0 0 0,0 4-6 0,0 1-3 16,0 3-5-16,0 1-6 0,-2 0-4 0,-1 2-6 15,1 3-5-15,0 1-3 0,-1 3-3 16,-2 0-1-16,3 0-3 0,-4 2-1 0,-4 2 0 16,3 4-1-16,-1 3 0 0,-1-1-3 0,0 4-3 15,1 1-3-15,1 3 0 0,0-1 0 0,1 2-2 16,0 1-1-16,2 2 2 0,2-1-4 0,1 0 1 16,-1 0 1-16,2 0-4 0,0 1 3 0,2-1-3 15,1-2-1-15,-1 3-2 0,4-2 1 16,1-3-3-16,-1 1 1 0,2-1-1 0,1-2-3 15,0-2 4-15,0 0 3 0,1-2-6 0,1-2 2 0,0-1-1 16,0-2-3-16,3 0 4 0,-2-4-2 16,3 2-1-16,-4-4 0 0,1-2 3 0,1 0-3 15,-1 0 3-15,2-4 3 0,-2 0-1 0,-2 0-2 16,3 1 0-16,-2-4 3 0,-1 1-2 16,0-2 2-16,0 0 0 0,-3 3 2 0,2-4 1 0,-4 2 3 15,0 0 3-15,0 1 1 0,-3 1 6 16,1 2 2-16,-1 1 1 0,1 1 2 0,-3 0-3 15,0 0-3-15,0 0 0 0,0 2-2 0,0-1-2 16,-2 1-1-16,-1 1-2 0,0 0 2 16,-1 3-3-16,0-2-2 0,-2 6 0 0,1 1-4 0,-4 2 3 15,4-1-4-15,-2 4 3 0,1-2-5 0,2 0 1 16,-2 2-1-16,4-2-1 0,-1 1-6 16,3-1-3-16,-2-3-3 0,2 2-3 0,2-2-2 15,-2-1 2-15,3 0 2 0,-2-3-5 0,3 1 0 16,1-1 2-16,0 0-3 0,-1-3 4 0,2 1 0 15,-1-2 3-15,1 0 1 0,1 0 2 0,0 0 1 16,-1 0 2-16,4-2 2 0,1-1 0 0,-1-3 0 16,0 0 1-16,2 1 1 0,-2-4 2 0,-2 3 3 15,2 0 2-15,-2-1 2 0,0 2 4 0,-4 0 4 16,3 1 9-16,-5 1-1 0,3-1-2 0,-2 2-3 16,-1 0-2-16,0-1 0 0,1 1-5 15,-2 2-1-15,1-1-1 0,0 1 0 0,0 0-1 16,-1 1 1-16,-1 1-1 0,0 1 1 0,3 1-5 15,-3 0-5-15,0 0-8 0,0 1-6 0,0 1-2 16,0 0-3-16,0 0 0 0,1-1-2 0,0 2 0 16,-1-1 1-16,0-1 0 0,2-1 2 15,-2 2-2-15,1-1 6 0,1-3 2 0,-2 4 3 0,3-3 1 16,-2-1 5-16,0-1-3 0,2 2 4 16,-1-3 1-16,1 0 1 0,-1-3 8 0,3 2 7 15,-1-1 5-15,-2-1 3 0,1-1 1 0,0 2 3 16,0-3-1-16,0 1-2 0,0 0 2 0,-3 3-5 15,2-2 0-15,0 1-2 0,1 1-5 0,-2-1-1 16,1-1-6-16,0 3 4 0,1 0-4 0,-2-2-1 16,1 2 1-16,-1 0-2 0,1 0 3 0,0 2-4 15,0 1-6-15,1 0 0 0,0 0-4 16,-1 0 0-16,3 1 2 0,-2 0-3 0,-2-1 2 16,3-1 0-16,1 2-2 0,-3 0 2 0,2-1 1 0,0-2 1 15,-1 3 1-15,2-2 4 0,-3-2 3 16,4 0 3-16,-2 0-1 0,2-3 4 0,-4 0 3 15,4 0 6-15,1-2-1 0,1-1 3 0,0-3 11 16,-1 3 3-16,-4-1 4 0,1 3 3 0,-1-2 1 16,2 3-3-16,-2-2-2 0,0 3-4 0,-1-1-4 15,0 0-7-15,1 1-5 0,-2 2 0 16,1 0 1-16,-2 0-9 0,0 2-14 0,0 1-18 0,0 1-15 16,0-1-24-16,0 2-26 0,0-1-48 15,0 3 12-15,2 3-180 0,3 1 26 0,3 0-281 16,-1-1 45-16,3-3 43 0,4 1-436 0</inkml:trace>
  <inkml:trace contextRef="#ctx0" brushRef="#br0" timeOffset="72">11399 4574 1341 0,'2'-2'252'0,"3"0"-21"16,-2 0-21-16,0 1-16 0,0-1-12 0,-1 1-21 16,1 1-11-16,-2-2-11 0,2 2-5 0,-2-1-9 15,1-1-13-15,-2 1-9 0,0-1-9 0,0 0-9 16,0 2-11-16,0 0-5 0,-2 0-7 15,-1 0-7-15,1 2-5 0,-7 3-7 0,-3 1-3 16,-1 3-4-16,-2 0-2 0,0 3-7 0,0 0 0 16,1 2-3-16,-1-1-4 0,0 0-2 0,2 1-2 15,0 0-3-15,0-2-3 0,2 2-7 0,1-1-6 16,3 0-9-16,2-1-3 0,2-1-1 16,0-3 2-16,4 0 0 0,4 2 1 0,1-1-2 0,3 3-1 15,1-2 0-15,2 1 0 0,0 1 1 16,0 0 0-16,2 1 1 0,-2 0 2 0,1 3 4 15,-1-3-1-15,-2 1 0 0,1 2 0 0,-3-2 5 0,1 0 0 16,-1 1 8-16,1-3 7 0,-4-2 10 16,-1-1 15-16,2 0 13 0,-2-1 4 0,-3-4 1 15,1 2-5-15,-2-1-3 0,-2-3-1 0,-1 4-8 16,-5-1 1-16,0 0-8 0,-3-2-2 16,-3 0-2-16,-2 0 1 0,-1-1-10 0,-1 1-14 0,1-2-18 15,-2 1-20-15,0-2-21 0,0 0-26 0,1 0-57 16,1 3 11-16,1-2-121 0,3 1-39 15,1-2-86-15,1 1 30 0,4-1-147 0,-2 0 38 16,1 0-341-16</inkml:trace>
  <inkml:trace contextRef="#ctx0" brushRef="#br0" timeOffset="73">11567 4870 1241 0,'3'0'269'0,"-3"0"-22"0,0 1-21 0,0 1-20 16,0 1-27-16,0 0-16 0,-2 0-15 0,2 3-14 15,-2-2-17-15,-1 1-10 0,2 0-13 0,-2 5-8 16,-1 1-9-16,1 3-9 0,0-1-6 15,0-1-9-15,2 0-3 0,-2-1-7 0,3-1-6 0,0-2-4 16,-2 1-3-16,2-1-7 0,2-2-1 16,-2 2-2-16,3-3-7 0,1 4-4 0,2-2-8 15,-1-3-6-15,5 1-3 0,0-1-1 0,-3 1-2 16,2-5 4-16,0 0-1 0,0 0 5 0,1-5 1 16,0 1 3-16,-1 1 2 0,0-2 7 0,0-3 4 15,0 1 4-15,-2 0 4 0,-3-3 3 0,-1 3 3 16,1-1 0-16,-1-1-4 0,-3 2 0 0,0-2-2 15,0 0 4-15,-2-2-5 0,1 0-4 0,-5 1 0 16,1-3-2-16,1 2 1 0,-2 1-4 0,2 1-3 16,-3 3 0-16,3-2-6 0,-1-1-9 15,2 5-14-15,1-2-7 0,-1-1-6 0,0 2 4 16,1 1 1-16,2 2 6 0,0-1-2 0,3-1-3 16,0-1 2-16,1 0 1 0,4-3 4 0,3 1 1 15,-3-3 2-15,2 2 3 0,4-2 0 0,-1 1 3 16,-1-2 2-16,1 1 0 0,1-4 0 0,18-20 2 15,-13 9 6-15,0 2 3 0,-2-1 9 16,-2-1-2-16,0-4 3 0,0 3 8 0,-2-1 5 16,-9 13 7-16,2-4 5 0,-1-1 10 0,1-1 4 15,-2 1 5-15,2 2 4 0,-5 1-2 0,2-1 3 16,-2 2-3-16,1 4-4 0,-2 1-7 0,0 3-7 16,0 2-6-16,0-1-4 0,-3 5-4 15,0 1-2-15,0 1 1 0,0 3-6 0,-1 3 0 16,-2 3 0-16,0 4-1 0,-1 2-2 0,1 1 0 0,2 2-2 15,1 2 0-15,-2 3-3 0,4 1-1 16,0 1 0-16,1 2 0 0,0-1-2 0,0 0 0 16,2-1 0-16,1 1-1 0,9 29-3 0,-5-24 2 15,-4-20-16-15,12 31-13 0,-11-31-13 0,2 4-15 16,2 3-17-16,2-1-16 0,-3-3-23 0,2 1-27 16,2-2-38-16,-4-1 16 0,1-2-86 0,3-1-84 15,-1-2 28-15,0-2-205 0,0-2 35 16,0-3-405-16</inkml:trace>
  <inkml:trace contextRef="#ctx0" brushRef="#br0" timeOffset="74">12145 4835 1090 0,'-3'0'234'16,"0"-2"-21"-16,0 2-12 0,2-1-6 0,1 1-13 15,-3 0-12-15,3 0-17 0,0-2-13 0,-3 2-19 16,2 0-13-16,1-1-11 0,-3 1-7 15,3-2-9-15,0 1-12 0,0 1-5 0,-3 0-11 0,3-2-5 16,0 0-9-16,0 0-5 0,0 0-4 0,0 1-3 16,0-1-7-16,0 1-3 0,1-2-3 15,1 1 0-15,1-1-3 0,1 2-2 0,-1-1-1 16,-2 2-2-16,2-1 1 0,0 1-2 0,0 1-1 16,2 1 3-16,-2-1-1 0,0 2 2 0,-1 2-2 15,1-1 0-15,2 4 1 0,-1-1-4 0,-1 4 3 16,0-2-3-16,2 3-1 0,-2-3 2 0,1 3-2 15,0-1 1-15,-1 0-1 0,0-4-1 0,0 0-2 16,-2 0 1-16,1-3-3 0,-1 1-8 16,2 0-3-16,1-1-1 0,-1-3-2 0,-2 1-1 15,2-2-2-15,0 0 7 0,1 0-2 0,0 0 1 16,0 0 1-16,1-2 3 0,0 1 1 0,1-2 4 16,-1-1 7-16,3-1 10 0,-3 0 17 0,1-2 3 15,-1 3 5-15,-1-2 3 0,1 2-1 16,-2-1 1-16,-1 1-2 0,0-1 2 0,1 2-2 0,0-1 2 15,-2 1-2-15,1-3 1 0,0 3-5 16,-2 0-2-16,1-2-3 0,1 2-3 0,-2-1-3 16,1 1-4-16,1-2-1 0,-2 1-4 0,1 2-6 0,2-1-2 15,-3-3-5-15,3 3 2 0,-2-2-2 16,2 2-1-16,1 0-1 0,-1 1 0 0,2-2-2 16,0 3 2-16,-3-2-2 0,3 1-1 0,-2 2 0 15,1 0-1-15,0 2 2 0,0-1 1 16,2 1-1-16,-4-1 0 0,3 3 1 0,-2 0-7 0,-1-1-9 15,4 3-14-15,0 3-15 0,-3-4-23 16,1 1-54-16,0 0 11 0,-3 0-90 0,1-3-29 16,1 3-48-16,-3-3-197 0,0 0 36 0,0 1-429 15</inkml:trace>
  <inkml:trace contextRef="#ctx0" brushRef="#br0" timeOffset="75">12347 4609 1535 0,'0'-4'249'0,"0"0"-29"0,-2 0-29 16,1-1-23-16,1 1-18 0,0 1-34 0,0 1-34 16,0-1-50-16,0 0-6 0,0 2-157 15,1 1-39-15,1 0-42 0,1 0-110 0,1 1 22 0,2 3-126 16,0 2 14-16,-2 1-16 0</inkml:trace>
  <inkml:trace contextRef="#ctx0" brushRef="#br0" timeOffset="76">12451 4803 461 0,'3'6'371'0,"1"0"-27"16,-3-3-28-16,2 1-39 0,-2 0-32 0,1-3-18 15,-1-1-13-15,0 0-12 0,1 0-6 0,1 2-15 16,-3-2-12-16,1 0-15 0,1 0-15 0,-2 0-13 15,0 0-12-15,1 0-9 0,0 0-11 0,1-2-10 16,-2 2-13-16,0-1-10 0,3 1-8 0,-3 0-8 16,1 0-7-16,1 0-1 0,-2 0-5 15,1-2-4-15,3 2-1 0,-1 0-2 0,1 0-3 0,0 0 0 16,1 0-6-16,-1 0 1 0,1 0 0 16,1 0-3-16,-2 0-2 0,2 0-3 0,-2 0-3 15,2 2 0-15,-2-1 1 0,3 1-1 0,-4-1-2 16,1-1-1-16,0 2 0 0,-1-2 0 0,0 1 1 15,0-1 3-15,-1 2-5 0,1 0 4 0,0-2 1 16,0 0-5-16,1 1 11 0,-3-1-4 0,1 0 7 16,-1 0 3-16,1 2-1 0,0-2-1 15,0 0-6-15,-2 0-1 0,3-3-4 0,-2 1 2 0,2-1-2 16,0 0 2-16,0-2-3 0,3-2-5 16,0-3 2-16,3 2-2 0,-2-2 0 0,1 1 0 15,2 0-1-15,-3 3 0 0,0 0-4 0,0 0 1 16,-3 0-1-16,0 3-1 0,1 0-2 0,-1 1 4 15,-1 2-1-15,1 0 0 0,0 0 3 0,-1 2 1 16,-2-1-3-16,2 2 3 0,0 1 1 0,0-1-4 16,-2 0 4-16,2 2-2 0,0 0-15 15,-2-1-10-15,2 1-16 0,0 1-13 0,1 1-12 16,-1 0-16-16,1 2-12 0,-1-1-16 0,1-2-18 16,0 1-9-16,2-1 13 0,3 2-62 0,0-2-3 15,-2-3 2-15,2-1 8 0,-1-2 8 0,2 2 15 16,0-4 10-16,2 0 15 0,4-3-633 0</inkml:trace>
  <inkml:trace contextRef="#ctx0" brushRef="#br0" timeOffset="77">12979 4753 2557 0,'11'-9'156'0,"-2"-1"-6"0,-2 1-3 15,-2 4-4-15,1-3-11 0,-5 3-6 0,0 1-13 16,-1-1-9-16,-1 1-9 0,-3 3-8 16,-1 1-8-16,0-2-9 0,0 2-10 0,-1 0-5 0,-4 0-8 15,-1 2-7-15,1 2-4 0,0 0-5 16,-1 2 0-16,4-1-9 0,0 1-10 0,0 0-6 15,3-1-11-15,0 0-2 0,2 0-6 0,2 0-2 16,0-2 0-16,0 2 3 0,2-2-1 16,2 1 2-16,0-1 0 0,0-1 3 0,2 0-2 0,1 1 0 15,3 2 1-15,-1-1 1 0,0 0 2 16,-3-1 1-16,2 1-1 0,2 1 4 0,-2 3 4 16,-1-3-4-16,-1 3 3 0,1 3 1 0,-3 0 2 15,0 1 0-15,-2 0 2 0,-1 4 1 0,0 1 1 16,-1 0 3-16,-2 1 1 0,0-3 1 0,-1 3 2 15,-1-1 1-15,0-1 0 0,-1 1 0 0,-1-3-3 16,-1 1-5-16,-2-1-40 0,0-2-45 16,-1 0-69-16,0-1 15 0,-3-1-250 0,3 0 31 15,-1-2-170-15,-1-1 42 0,0-1-426 0</inkml:trace>
  <inkml:trace contextRef="#ctx0" brushRef="#br0" timeOffset="78">16722 4346 1180 0,'-4'-9'226'16,"0"2"-20"-16,-2 3-18 0,-1-2-6 0,2 1-16 0,-1 3-7 16,-1 1 0-16,-4 2-6 0,-3 3-5 15,-2 5-11-15,2 0-5 0,-24 21-15 0,17-7-6 16,2 1-10-16,2 0-8 0,-4-1-4 0,8 5-13 0,-2-1-5 16,0 0-8-16,13-14-7 0,-5 3-6 15,1 4 0-15,2-1-8 0,1 2-4 0,0-1-5 16,2 2-2-16,1-5-6 0,1 1-9 0,3-1-20 15,2 0-14-15,2-3-14 0,2-1-18 16,3 1-21-16,-1-5-29 0,3-1-38 0,1 0 14 16,3-3-86-16,-1-2-16 0,3 0-19 0,-1-3-100 15,2-3 31-15,-1 0-613 0</inkml:trace>
  <inkml:trace contextRef="#ctx0" brushRef="#br0" timeOffset="79">16864 4617 980 0,'3'-11'252'0,"-2"4"-23"0,-1 0-13 0,0 0-21 0,-1 3-12 16,-2 2-13-16,-1 2-13 0,1 0-11 16,-4 4-14-16,-1 1-10 0,1 3-14 0,-3 1-11 15,2 1-10-15,-1 1-11 0,-2 1-6 0,4 0-8 16,0 3-6-16,2-1-5 0,1-2-8 0,1 4 2 16,2-1-11-16,1-5-11 0,0 2-11 15,0-1-11-15,3 0-6 0,-2-1-6 0,3-2-8 16,-1-5-4-16,3 3-1 0,-2-3-5 0,2 0-1 15,-1 0-3-15,1-3 11 0,0 0-4 0,2 0 6 16,2-5 5-16,-2 2 7 0,1 0 5 0,-2-1 7 16,-3-1 8-16,3-3 6 0,0 0 8 15,-3 2 8-15,-1-2 4 0,1 0 2 0,-1 1 1 0,0 1 3 16,-3-1 0-16,3 1 3 0,-3-1-2 16,0 0-3-16,0 0-1 0,0-1-1 0,0 1-2 15,0 1-5-15,0-1-3 0,0-1-3 0,0 1-2 16,0 0-4-16,0-1-5 0,0 1 0 15,0 1-4-15,0 0-3 0,1 0 2 0,-1-2-8 0,1 1-1 16,1 4-1-16,1-3-2 0,0 3 0 0,-1-1 0 16,1 1 0-16,1 2 1 0,1 1-1 15,1 0 0-15,3 1 1 0,1 2 1 0,0 1 0 16,1 3 1-16,-1-2-3 0,0 2 0 0,-1 1 0 16,0-2 0-16,-1 0 3 0,2 0-3 15,-4 0 0-15,-1-3 1 0,1 0 0 0,-2 0 4 0,-1-1 3 16,2-1 0-16,-2-1 0 0,2 0 0 0,-3 0 0 15,1-3-2-15,0-2 1 0,0 2-2 16,1-2 4-16,-1 0 2 0,1-1 6 0,-3 1 5 16,2 1 4-16,0-2-2 0,-3 3-3 0,3-3-4 15,-3 4-2-15,3 1-2 0,-2-3-5 0,2 2 2 16,-3 2-1-16,1 0-1 0,1 0-1 0,-1 0 3 16,1 2-7-16,-2 0 3 0,1 0-1 15,2-1-4-15,-2 1 0 0,3 2-1 0,-2-1 0 16,2-1-7-16,-1 1-4 0,1 1-5 0,-1-1-2 15,1-1-1-15,1 1-3 0,0-2-4 0,-1-1-2 16,0 0-4-16,2 0 0 0,-2 0-6 0,2-1-1 16,-1-1 1-16,0-1-3 0,-1 2-8 0,0-2-16 15,0-2-17-15,2 1 7 0,-3 0-113 16,4 2-38-16,-3-1-21 0,0-1-84 0,0 0 25 16,-1 1-669-16</inkml:trace>
  <inkml:trace contextRef="#ctx0" brushRef="#br0" timeOffset="80">17338 4581 1210 0,'4'2'282'0,"0"2"-18"0,-1 1-24 0,0 2-20 16,2 5-20-16,-1 1-20 0,1 1-22 0,-1 0-15 15,-1 1-17-15,0 3-10 0,-2 0-11 0,-1 1-13 16,1-2-9-16,-1 0-11 0,2 3-4 0,-2-2-7 15,0 0-6-15,0 0-7 0,0-2-4 0,1-1-5 16,-1-3-5-16,0 1-2 0,0-4 1 0,0-2-1 16,0 0 6-16,0-3 6 0,0 0-4 15,0-2-1-15,2-2 0 0,-2 0 3 0,1-2-1 16,2-2 2-16,-3 0-1 0,1-8-1 0,-1 0-3 16,1-6-4-16,-1-3-4 0,0-7-3 0,2 1-4 15,-4-41-3-15,1 22-2 0,-3 3-4 0,4 3-1 16,5 0-4-16,-10 2 0 0,5 23 2 0,0-4-9 15,4-2-9-15,-4-1-10 0,0 3-10 16,0 3-4-16,1 1 3 0,1 3 0 0,2 5 3 0,-1-2 5 16,0 4 0-16,1 4 0 0,0-1 5 15,2 2-1-15,-2 2 3 0,0-1 1 0,3 5 3 16,-1 3 3-16,-3-1-1 0,1 1 1 0,-2 0 1 16,-1 3-3-16,-1 0-8 0,-1 2-6 0,-4 3-21 15,-2-3-17-15,0 1-23 0,-1-1-35 0,-1 1 11 16,1-2-117-16,2 1-35 0,-1-2-52 15,2 0-169-15,2-1 36 0,0-2-443 0</inkml:trace>
  <inkml:trace contextRef="#ctx0" brushRef="#br0" timeOffset="81">17581 4505 1360 0,'0'3'282'0,"1"3"-29"15,-1-2-29-15,0 1-23 0,0 1-22 0,0 2-21 0,3 1-14 16,-2 1-15-16,2 1-11 0,0 1-14 0,0-1-10 15,1 0-8-15,1-1-8 0,-2-1-9 16,1-3-7-16,1-2-5 0,-1 2-4 0,0-1-4 16,-1-2-5-16,2-2-3 0,1 1-7 0,-2 0-2 15,2-2-2-15,-2-2-4 0,3-3 1 0,3-1-1 16,-3-3 4-16,3 2 5 0,-2-2 11 0,-1-1 3 16,0 1 6-16,2 0 5 0,-5 3-2 15,3-1 3-15,-4 1-1 0,1 1-3 0,-2 0-4 16,0 0-7-16,0 2 2 0,-2 0-9 0,3 1-8 15,-2-2 0-15,0 4-6 0,1-2-10 0,-1 2-1 16,1 0-4-16,1 0-10 0,-1 0-17 0,-1 0-18 16,2 2-19-16,2 0-19 0,-3 0-23 15,1 1-27-15,2 2-33 0,-1 0 16 0,5 3-104 0,0 2-48 16,-1-2-27-16,2 2-117 0,1-1 29 16,-3-3-56-16,1 0-371 0</inkml:trace>
  <inkml:trace contextRef="#ctx0" brushRef="#br0" timeOffset="82">17972 4056 1572 0,'2'-15'298'16,"-2"3"-33"-16,0 4-7 0,0 4-24 15,0 2-22-15,0 2-19 0,0 2-16 0,0 0-24 16,0 5-15-16,0 4-10 0,0 8-12 0,0 1-16 0,1 4-7 15,6 37-10-15,0-22-5 0,2 2-8 16,-1-3-9-16,-2-2-3 0,0 2-15 0,3 1-24 16,1-4-21-16,1 4-21 0,-2-7-30 0,-6-16-27 0,2 2-63 15,1 3 13-15,1 2-108 0,0 0-28 16,0-4-65-16,-2-1 26 0,1-2-186 0,-2-3 38 16,2 2-340-16</inkml:trace>
  <inkml:trace contextRef="#ctx0" brushRef="#br0" timeOffset="83">18038 4618 1515 0,'-2'-4'232'16,"0"-1"-29"-16,2 2-23 0,0 0-23 0,0-1-12 16,0 2-18-16,3-1-12 0,4-4-13 15,-1 0-9-15,4 1-8 0,1-1-11 0,0 1-4 16,-1-2-12-16,4-1-3 0,0 2-3 0,-1-2-5 15,-1 0-3-15,1 2-1 0,-2-4-6 0,1 2-2 16,-1-1-4-16,0-1 3 0,-3-1-7 0,2-1-3 16,-1 0 11-16,-1 0 6 0,-2 1 4 15,-1-1 4-15,-2 4 7 0,1-1 1 0,-2 2-4 16,-1 1-2-16,-1 1-6 0,0 0-6 0,0 4-6 0,0 1-1 16,-3 1-4-16,-1 0-1 0,-4 3-1 15,-2 4 0-15,0 3-7 0,-1 0-3 0,-2 2-1 16,3 0-3-16,-1 3-1 0,1 0 0 0,2 1-5 15,-2 0 2-15,4 3-6 0,2-3-8 16,-2 1-9-16,4-2-7 0,0-1-9 0,2-1 0 0,0-4 1 16,2 2 1-16,-1-6-1 0,6 2 0 15,-1-1 0-15,1-4 1 0,5-1 3 0,1-1 0 16,0-1 6-16,-1-1 0 0,4 0 2 0,-2-2-2 16,1 1 2-16,-1-1 0 0,2 3 5 15,-2 1 0-15,1 0 2 0,2 1 1 0,-4 3 5 0,2 1-1 16,-5 2 1-16,3-1 2 0,-2 2 3 0,-1 1 0 15,-1-2 4-15,0 5 8 0,-2-2-2 16,-1 2 3-16,2-4 3 0,-4 2 3 0,0-3 0 16,1 0 2-16,-2 0 7 0,-2-1 7 0,2-3 13 0,-2 2 12 15,2-1 13-15,-3 0-6 0,0-2-6 16,0-1-7-16,0-1-7 0,0 0-7 0,0-1-3 16,0 0-7-16,-3-4 3 0,2-1-6 0,1-5-5 15,1-4-4-15,4-2-3 0,1-3 0 0,10-30-3 16,-2 19-10-16,-3 0-6 0,7 0-10 0,-2 4-8 15,-1 1-18-15,-1 0-21 0,-8 14-28 16,1-3-78-16,3 1 17 0,-3-1-153 0,1 2-115 16,1 1 35-16,-2-1-118 0,-3 4 32 0,0 0-404 15</inkml:trace>
  <inkml:trace contextRef="#ctx0" brushRef="#br0" timeOffset="84">19398 4196 1337 0,'2'0'286'0,"-1"0"-23"0,1 2-24 16,-1 2-18-16,5 5-16 0,-2 3-18 0,1 0-20 0,-2 6-16 15,1 0-11-15,1 4-19 0,-1 0-11 16,0 3-12-16,6 37-8 0,-6-26-6 0,-4-21-10 15,4 6-8-15,-2 3-6 0,-1 1-12 0,2 1-15 16,-3 2-21-16,1-4-20 0,-1 1-16 0,0-2-44 16,0 0-39-16,0-2 12 0,0-3-105 0,0-2-8 15,0-2-39-15,0-3-64 0,0-4-155 0,0-4 35 16,0-1-364-16</inkml:trace>
  <inkml:trace contextRef="#ctx0" brushRef="#br0" timeOffset="85">19449 4399 1518 0,'-4'-17'266'0,"0"3"-24"15,1-3-17-15,0 1-15 0,-1-1-21 16,-1 2-21-16,1-3-16 0,1-1-16 0,-2 1-16 16,2-1-13-16,2 1-10 0,1-1-12 0,0 0-10 0,0 0-9 15,1-1-6-15,2 1-8 0,2-1-6 16,-2 2 0-16,4 1-10 0,-1 1-6 0,1 1-3 15,1 4-6-15,1 1-4 0,1 2-2 0,1 3-2 16,-1 2-1-16,1 3 0 0,4 3 1 16,-2 3-1-16,1 1 0 0,-1 3-1 0,-3 1 2 0,2 2-2 15,-3 1 2-15,-1 2 0 0,0 0-1 16,-2 2 3-16,-2 0-2 0,-1 1 3 0,0 0 0 16,-3-1-1-16,0 0 1 0,-3 0 3 0,0-4-8 0,-1 3-3 15,-2 0-9-15,-1-3-26 16,2 1-17-16,-2-1-20 0,0-1-26 0,0-2-32 0,1 2 11 15,2-6-115-15,0 0-33 0,-2-3-69 0,5 2 25 16,-2-3-194-16,1-1 41 0,2-1-315 16</inkml:trace>
  <inkml:trace contextRef="#ctx0" brushRef="#br0" timeOffset="86">19939 4154 1306 0,'3'2'231'0,"-3"1"-13"0,0 0-27 16,0 0-17-16,0 2-17 0,0-1-16 0,0 4-11 0,0-4-15 15,0 2-12-15,0 2-7 0,-3-1-9 0,3 0-10 16,0 0-7-16,0-1-7 0,-3 1-5 16,2 0-6-16,1-1-3 0,0 0-4 0,-1-1-8 15,1 1 3-15,0-2 3 0,0 1 13 0,0-2 11 16,0-1 5-16,0-2-9 0,0 0-6 0,0-2-8 16,1-1-2-16,3-4 0 0,0-3 0 0,-1-2 1 15,1-5-2-15,-2 1 1 0,1-3 5 0,-3 1 15 16,0 3-1-16,0-2 3 0,0 2 2 15,-2 0-7-15,-1 2-5 0,-1-1-7 0,-3 3-7 16,0 2-6-16,-3 1-2 0,0 4-8 0,-5 1-2 16,1 3 0-16,-3 4-4 0,1-1-2 0,1 2-6 15,0-1-3-15,1 4-7 0,1-2-5 0,1 1-4 16,3 0-10-16,2 0-12 0,1 1-23 16,1-1-1-16,3-1 0 0,2 1 5 0,2-2 6 15,5 3-1-15,0-3 3 0,1 0 3 0,2 1 4 0,4-3 5 16,3-1-1-16,3 0 6 0,2-2 0 15,0 0 2-15,0-2 1 0,1 0 2 0,1 0 2 16,0 1 2-16,-3-3 0 0,3 2 0 0,-3 2 3 16,-1 0-1-16,1 0-2 0,-4 0 0 0,-3 0 2 15,-3 0 6-15,0 0-6 0,-1 0 4 0,-4 2 1 16,2 2 7-16,-4-3-1 0,1 2-1 0,-3 2 2 16,1-1 0-16,-1 7 2 0,-2-1-3 15,0 2 0-15,-2 1 5 0,1 2-5 0,-2 0 3 16,0 2-2-16,0 1 1 0,2-3-2 0,-2 1-1 15,1 1-2-15,0 2-2 0,2-6-3 0,0 1-6 16,2 1-6-16,0-2-5 0,1-2-2 0,0-1 1 16,0 0 4-16,-1-4-2 0,3-1 3 0,-1-1 3 15,0-2 0-15,3-1 2 0,-1-1 3 0,1 0-1 16,1-3 3-16,5-5 0 0,-2 2 2 0,0-3 4 16,3 0 5-16,-2-1 5 0,0-3 12 15,-2 0 6-15,0 2 4 0,0-2 7 0,-3 2 9 16,1-1 1-16,-3 4 5 0,-1-1 2 0,-1 3-2 15,-1 1-4-15,1 1-5 0,0 0-8 16,0 1-6-16,-3 1-4 0,0 1-3 0,0 1 2 0,0 3-3 16,0 0-4-16,-2 1-2 0,-1-1-2 0,2 3-4 15,-1-1-4-15,1 2-5 0,-3 4-6 16,4 1-12-16,-3-1-10 0,3 1-5 0,0-3-11 0,3 0-1 16,1 0-2-16,-1 3 0 0,3-4 1 0,-1 0-3 15,4-1-6-15,-1-3 1 0,2-2 0 16,-2-1 2-16,1-1 1 0,6 0 9 0,-3-3 1 15,0-1 3-15,2-1 2 0,2-2 5 0,-2 0 7 16,1 0-2-16,-1-4 7 0,-2 0 2 0,1 1 7 16,0-2 2-16,0 1-1 0,-3 0 4 0,0 1 1 15,1-2 2-15,-3 3 2 0,-1-1 7 0,0 0 7 16,0 0 4-16,-1 2-1 0,-2 1 2 0,0-1 3 16,-1 2 3-16,0 1-1 0,-3 1 5 15,4-2 0-15,-4 1-5 0,0 2-1 0,0-1-2 16,0 1-2-16,0-1-2 0,0 0-2 15,0 1-2-15,-4 0-1 0,3 0-2 0,-2 0-2 0,1-1 2 16,-2 0-2-16,1 1-4 0,0 0 5 0,-1 0-3 16,-1 2-2-16,2-1 0 0,-1 0 1 15,1 1-1-15,-1-2 1 0,1 2-3 0,-3-1 0 0,3 2 2 16,-2-1-2-16,1 1 0 0,-1-2-1 16,0 2 0-16,0-1 2 0,1 1-3 0,1 0-1 15,-3 0-1-15,1 0-2 0,1 0-5 0,0 0 3 16,-2 0-2-16,2 0-2 0,-3 1-1 15,1-1 1-15,1 2-1 0,-1-1-2 0,-4 2 4 0,-1 1 0 16,1 1-3-16,0-2 1 0,-1 2-2 0,1-2 0 16,2 1 1-16,-2 0 1 0,4-3 0 15,1 2 0-15,0-2 0 0,1 1-2 0,1 0-3 0,-2-1 3 16,1 1-1-16,1-2-3 0,0 0 1 16,0 2-10-16,2-2-7 0,-2 0-2 0,2 1 0 15,-1-1 4-15,2 0 0 0,0 3 5 0,0-3 3 16,0 0 2-16,2 1-1 0,-1-1 4 0,3 0 1 15,-1 2 1-15,3-1 3 0,-2-1-1 0,1 1 2 16,1 1 3-16,0-2-1 0,-2 2 0 16,3-1 0-16,3 1 1 0,-3 0 1 0,1 1 0 15,-2-1 2-15,2 0 0 0,-2 1 0 0,-2-2-1 16,-1-1-2-16,1 2 0 0,-1-1 0 0,0 1 2 16,-2-1-2-16,1-1 2 0,2 2 1 0,-3-1 8 15,-1 1-5-15,1 0 4 0,2 2 0 16,-3-2 0-16,0-1 8 0,2 0-2 0,-2-1 5 15,1 2 2-15,-1-2-2 0,0 1 5 0,0-1-1 16,0 0-2-16,2 0 0 0,-1 2 0 0,-1-2-6 16,0 0-10-16,0 0-13 0,0 2-19 0,0-2-28 15,0 0 8-15,1 0-149 0,1 0-25 16,-1 0-99-16,-1 0 26 0,2 0-595 0</inkml:trace>
  <inkml:trace contextRef="#ctx0" brushRef="#br0" timeOffset="87">20946 4083 1337 0,'2'-3'256'16,"-1"0"-26"-16,1-2-24 0,-2 1-21 0,0 1-15 16,0 0-15-16,0 1-19 0,0-1-13 0,0 2-15 15,-3 1-13-15,1-2-7 0,-3 2-8 16,0 0-8-16,0 0-6 0,-5 3-8 0,0-1-6 15,0 2-2-15,-2 1-9 0,2 1-2 0,-2-1-5 0,1 1-2 16,3 0-7-16,-2 2-3 0,3-2-2 16,2-2-4-16,0 2-5 0,0-2-3 0,2 1-4 15,1 0-8-15,-2-2-6 0,3 1-10 0,1-1-2 16,-2 0 3-16,2-2-2 0,0 3 1 16,0-2-1-16,0-1 4 0,2 1 1 0,-1-2 3 15,3 2 0-15,-1-2 1 0,1 0 2 0,2 0-1 16,3-5 0-16,2 1 3 0,-1 0-1 0,3 1-1 15,0-3-1-15,-1 1 3 0,0 2 2 0,-2 0 3 16,0 1 3-16,1 2 1 0,0 0 4 0,-1 2 0 16,1 1 4-16,-1 3 3 0,3 3 2 0,-5 1-3 15,1 3 3-15,-1 2-1 0,0 0-2 0,0 4 4 16,-3 2 6-16,-1 1 7 0,-1 2 5 16,0 2 6-16,-3 0 3 0,-1 0-2 0,-2 0 8 15,0 1 0-15,0-3 2 0,-2 0 4 0,0 0 3 16,0-2 3-16,-4-2 2 0,2 0-1 0,0-2-3 15,0-3-3-15,-4-1-6 0,3-3-2 0,-1 2-5 16,-2-6-4-16,1-2-8 0,3-2-2 16,0-3-6-16,-3-2-5 0,2-4-4 0,1-1-6 15,-2-6-6-15,4-1-6 0,2-3-7 0,3 0-6 16,1-4 0-16,4-1-4 0,1-1-12 0,10-29-7 16,-1 23-22-16,-2 0-15 0,-7 17-19 0,2-2-28 15,3-2-38-15,1-1 17 0,0 3-89 0,2-1-26 16,-2 2-59-16,2 1 26 0,-2-2-193 0,4 3-427 15</inkml:trace>
  <inkml:trace contextRef="#ctx0" brushRef="#br0" timeOffset="88">21248 4221 1560 0,'0'0'262'0,"2"0"-29"0,-2-1-19 16,1-2-16-16,-1-2-9 0,2 0-15 16,-2 0-18-16,1-5-7 0,-1 0-10 0,0-4-3 15,-3 0-7-15,2-1-3 0,-5-2-9 0,3 4-10 16,0 3-10-16,-3-2-11 0,-3 1-9 16,2 1-8-16,-3 3-4 0,-1 1-9 0,0 2-6 0,1 1-4 15,0 1-6-15,0 2-3 0,3 0-9 0,-1 2-5 16,-1 1-5-16,-1 1-1 0,2 0-3 15,0 1-3-15,1-1-4 0,2 0-11 0,1 2-14 16,3-2 1-16,-1-1 0 0,2 2-2 0,0-2-1 16,3 0-4-16,1-2 4 0,-1 1-1 0,4 0 4 15,4-1 2-15,2-1-3 0,4 0 1 0,-3-3 2 16,3 1 2-16,0-2-1 0,-2 3-1 0,2-1 0 16,1 2 2-16,-4-1 2 0,3 1-2 15,-3 0 4-15,0 0-2 0,-4 1 1 0,0 2 3 16,4 3 3-16,-4 0-3 0,1 2 3 0,-1 0 2 15,-2 2 2-15,-1 2 1 0,-1-1 2 0,1 2-2 16,-3 4 2-16,2-3-2 0,-5-1-1 0,2 2-5 16,-3 0-13-16,0-3-14 0,1 3-51 15,1 1-27-15,-1-1 12 0,1-2-111 0,1 1-25 0,-1-1-28 16,5 1-85-16,-3-3-128 0,2 0 36 0,3-4-396 16</inkml:trace>
  <inkml:trace contextRef="#ctx0" brushRef="#br0" timeOffset="89">21664 4188 1413 0,'-4'0'280'0,"0"0"-16"0,-5 1-15 16,-1 2-17-16,-2 3-19 0,-1 0-22 0,1 1-23 15,0-1-16-15,1 1-18 0,0 3-14 0,1-2-15 16,1 1-10-16,1 2-11 0,1-2-12 0,1-1-14 15,2 0-24-15,1-1-15 0,0 0-8 0,3-2-9 16,0-1-7-16,3-1-5 0,0-1-8 16,1-2 2-16,4-3-3 0,2 0 1 0,3-2 2 15,-1-2 1-15,0 1-2 0,1-2 4 0,1 0 6 16,-3-2 10-16,1-1 9 0,0 2 26 0,-2-1 9 16,-3 0 9-16,1 2 3 0,-1 3 1 0,0 0-3 15,-2 2-3-15,-3 1-3 0,1 0-7 0,0 0-4 16,0 0-6-16,-2 2-1 0,2 0-6 0,-3 2-3 15,0 2-2-15,0-2-3 0,0 3-3 16,0 0-12-16,0 2-33 0,3 6-38 0,1 0-48 16,2 4 10-16,4-3-274 0,21 21 30 0,-5-18-181 15,-15-12 40-15,3 2 39 0,31 7-372 0</inkml:trace>
  <inkml:trace contextRef="#ctx0" brushRef="#br0" timeOffset="90">21799 4196 1400 0,'-3'0'271'0,"3"0"-35"16,0 0-23-16,-3 0-17 0,3 0-12 0,0 0-15 15,0 2-14-15,3 0-16 0,0 1-11 0,0 0-16 16,2 3-11-16,1 3-11 0,2 0-10 0,-1 0-4 15,-1 0-11-15,1-1-5 0,-3 1-4 16,3 2-7-16,0-1-5 0,-1 0-4 0,-2-2-3 16,2 0-1-16,-3-2-6 0,2 0 0 0,-2 0 1 15,0-3-5-15,-2 2 4 0,2-3 6 0,-2 2 9 16,2-1-2-16,-1-3-5 0,-2 0-4 0,1-1-4 16,-1-1-3-16,0-2-4 0,3-1-1 15,-2-1-3-15,1-6-2 0,1-1-3 0,-2-2-1 0,6 1-2 16,-4-1-2-16,1-1-3 0,0 1 0 15,0 0-2-15,1 1 6 0,-1 0 1 0,0 2-4 16,-3 1 4-16,2 4 0 0,-3-2 1 0,3 3 0 0,-2 1-3 16,-1-1-6-16,2 3-3 0,-2 0-2 15,1 0 0-15,-1 1 2 0,2 2-2 0,-1 0-1 16,0 2 2-16,2-1 1 0,-1 4 1 0,1 0 0 16,1 5-1-16,1 4 1 0,2 0-1 15,0 1 2-15,-2 2 0 0,2-3 0 0,-2-1 0 0,-1 0 1 16,1-2-1-16,0 2 2 0,0-1-7 15,-1-1-31-15,-1-3-19 0,-1 1-17 0,2-3-17 16,-2 0-29-16,-1 0-40 0,-1-1 16 0,2-3-121 16,-1 4-36-16,-1-3-152 0,0 3 32 0,0-5-58 15,0 1-385-15</inkml:trace>
  <inkml:trace contextRef="#ctx0" brushRef="#br0" timeOffset="91">22067 4244 1366 0,'0'-7'257'0,"0"2"-27"0,3 0-28 0,-2 1-23 16,1-2-19-16,-2 1-16 0,1 2-14 0,2 1-9 16,1 1-7-16,-1 1-11 0,1 0-5 15,-1 1-10-15,0 3-8 0,5 5-7 0,-2 0-6 16,0 1-6-16,1 2-7 0,1 2-6 0,-1-1-3 0,0 0-6 16,-1 2-1-16,1-3-4 0,-2 1-4 15,-1 2-20-15,2-5-33 0,-2 2-32 0,-1-3-50 16,0 0 11-16,-1-2-134 0,0 0-60 0,1 1-197 15,0-3 36-15,-2 0-421 0</inkml:trace>
  <inkml:trace contextRef="#ctx0" brushRef="#br0" timeOffset="92">22296 4230 1508 0,'3'-1'273'16,"-3"-1"-36"-16,3 0-32 0,-2 1-27 0,1 1-23 16,-1 0-17-16,-1 0-13 0,3 0-14 15,-2 0-8-15,3 3-11 0,-2 0-7 0,-1 1-12 16,3-1-6-16,-2 2-7 0,2 4-4 0,-1 0-7 15,1 2-7-15,2 0-1 0,-2-4-7 0,0 1-2 16,-1 1-3-16,0-5-4 0,0 3-3 0,-1-2-1 16,1 0-2-16,-1-2-1 0,-1 0 1 0,2 1 5 15,-2-1-2-15,1-1 0 0,-1 0-7 16,-1 0 3-16,4-2-3 0,-4 0-3 0,3-2 4 0,-2-2-2 16,1 2 2-16,-1-3-3 0,5-1 0 15,-2-6-4-15,2 1-1 0,-2 0 0 0,4 1 1 16,-2-2-2-16,-2 1 3 0,2-1 1 0,-3 5 1 15,1-4 2-15,0 5 1 0,-3-1-3 0,2 2-3 16,-3 2-4-16,3 0 0 0,-2 1 1 16,1 1-2-16,-1 1 1 0,1 0 0 0,-1 0 1 0,-1 1-3 15,0 2-7-15,3 1-28 0,-2 1-17 16,-1 0-18-16,0 1-29 0,2 1-38 0,-1 4 12 16,1 0-110-16,-1 4-29 0,2 0-104 0,1 0 30 15,-3-3-133-15,2 1-400 0</inkml:trace>
  <inkml:trace contextRef="#ctx0" brushRef="#br0" timeOffset="93">22562 4244 1205 0,'1'-3'203'0,"0"1"-23"15,1 0-17-15,-1 2-17 0,1 0-15 0,-1 0-12 16,0 0-12-16,1 0-6 0,-1 4-8 16,1-1-9-16,-1 1-8 0,1 1-7 0,0 2-11 0,1 2-3 15,0 0-8-15,-1-1-4 0,1-1-3 0,0-1-4 16,-1 1-3-16,-1-3-2 0,2-1 2 15,-2 1 2-15,1-3-3 0,-1 1 1 0,2 0-3 16,-2-2 3-16,2-2-5 0,0 0 4 0,0-1 1 16,2 0 7-16,2-2 14 0,-1-3 4 0,0 0 9 15,0 2 9-15,0-1 3 0,-3 2-2 0,1 0-4 16,-1 2-6-16,0-2-5 0,0 1-7 0,0 2-9 16,-2 1-7-16,1 1-6 0,0-2-3 15,-2 2-3-15,2 0-4 0,-2 0-15 0,1 0-15 16,-1 2-14-16,3 1-19 0,-2 1-22 0,-1 0-23 15,2 0 8-15,-1 1-137 0,0 1-42 0,2 0-44 16,-1 0-179-16,-1-1 34 0,2 2-493 0</inkml:trace>
  <inkml:trace contextRef="#ctx0" brushRef="#br0" timeOffset="94">22798 4191 1320 0,'0'0'198'0,"0"1"-26"16,-2 1-17-16,2 4-17 0,0-2-18 0,0 1-16 15,-1 0-50-15,1 2-4 0,-2-1-135 0,2 2-45 16,0-1-63-16,0 1 15 0,3 4-248 0,-1-1 18 16,-1-2 8-16</inkml:trace>
  <inkml:trace contextRef="#ctx0" brushRef="#br0" timeOffset="95">22814 4068 322 0,'0'-19'400'0,"0"2"-67"16,0-1-44-16,0 1-36 0,0 2-25 0,0 4-26 16,0-1-28-16,-1 3-20 0,1 1-23 15,0 2-25-15,0 0-39 0,0 0-42 0,0 3-31 16,0 2 0-16,1-1-91 0,-1 2-36 0,2 0-21 15,-2 0-45-15,3 2-118 0,-3 2 21 0,0 8-137 16,1 0 26-16,-1 2-9 0</inkml:trace>
  <inkml:trace contextRef="#ctx0" brushRef="#br0" timeOffset="96">22822 4269 448 0,'1'4'299'15,"2"-2"-31"-15,0-1-23 0,0 1-21 0,2-2-12 16,-2 0-15-16,1 0-7 0,0 0-13 0,-1-2 3 16,1-1-13-16,-1 1-15 0,1 0-11 0,-1 1-13 15,3-1-8-15,-2 1-11 0,-1 0-9 0,-2-1-10 16,3 0-9-16,-2-2-6 0,-1 2-5 16,2 1-7-16,0 1-10 0,-2-2-4 0,1 2-3 15,-1 0-9-15,2 0 0 0,-1 0-3 0,-2 0-5 0,3 0-1 16,0 2-3-16,0-1-2 0,0-1-1 15,0 2-3-15,0 2 0 0,1-2-2 0,-3 2-3 16,5-1-1-16,-1 4-1 0,-1 0 0 0,2-3-2 16,-2 2-2-16,-1 0 1 0,0-1-5 15,2 1-1-15,0 2-1 0,-1 1-1 0,0-1-2 0,-1 1-2 16,1-4-1-16,-1 1 2 0,0-3-6 0,-2 0 2 16,3 1 2-16,-1-3 1 0,0 1 1 15,1-2-1-15,-1 0 2 0,3 0-1 0,1-6 1 16,2 2 0-16,3-3 0 0,-2 0 0 0,2 0 2 15,0-3 0-15,1 0 0 0,-1 0-1 0,-1-1-1 16,2 1 2-16,-1 2-3 0,-2-1 1 0,1 2-1 16,-2-1 1-16,-2 2-1 0,-3 2-2 0,3-1 1 15,-3 1-2-15,-1 3 5 0,0 1 0 16,0 0 3-16,-2 0-2 0,1 1 0 0,-1 1 1 16,1 2-1-16,-1 0 0 0,0-1 1 0,1 2-2 15,-1 0 1-15,2 1 0 0,-2-1 3 0,2 1-4 16,-2 1 0-16,2-3 1 0,0 1-2 0,0 0-4 15,0 0-6-15,0-2-5 0,2 2-3 0,5-2-1 16,-2 0-2-16,1-3 2 0,3 0 2 0,1-3-1 16,1 0 4-16,-1-3 0 0,1 0 3 0,0-2 1 15,0-2 3-15,1-1 11 0,-2-3 10 16,2 2 7-16,-3-1 10 0,-2-2 7 0,-1 1 12 16,0-1 10-16,-5 1 7 0,0 1 0 0,-1 2 3 15,0 2-5-15,-3-2-6 0,0 5-6 0,0 0-3 16,-3 0-6-16,2 2-8 0,-2 0-7 0,0 2-3 15,-1 0-3-15,0 2-3 0,-1 0-2 0,2 2-6 16,-2 2-1-16,-1 5-1 0,2 3-3 16,0 3 1-16,1 4-7 0,-1-3-3 0,1 4-4 15,0 3-2-15,-1 2 3 0,1-1 2 0,2 1-1 0,-2 1-1 16,0 3 1-16,0-4 0 0,1 3 3 16,-1-4 1-16,-2-1 0 0,1 1-1 0,-1-5 3 15,-1 0 1-15,-1-3 1 0,1 1 0 0,-5-2 1 16,1-1-13-16,-4-3-17 0,-1 2-30 0,-4-6-37 15,0 1-60-15,-2-3 15 0,-3-2-244 0,3 0 31 16,-34-6-193-16,41 1 46 0,-36-14 38 16,16 0-423-16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424.03308" units="1/cm"/>
          <inkml:channelProperty channel="Y" name="resolution" value="2530.270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10:13:23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17465 507 222 0,'-1'0'474'16,"1"0"-76"-16,-3 0-45 0,2-2-36 0,-1 2-31 16,1 0-26-16,0-2-24 0,-1 2-26 15,1 0-26-15,-1 0-20 0,1 0-24 0,1-1-14 16,-2 1-22-16,2 0-11 0,-2 0-6 0,2 0-9 0,0 0-14 15,0 1-9-15,2 1-6 16,1 0-3-16,0-1-5 0,0 1-3 0,1-2-5 0,0 0-2 16,1 2-2-16,3-2 0 0,-2 0-4 0,-1 0-2 15,1 0-4-15,1 0 3 0,-3-2-1 16,3 2 1-16,-3 0 1 0,2-2 6 0,-3 2 2 16,1-1-1-16,-1 1-4 0,0 0-4 0,1 0-4 15,-1 0-4-15,-2 0-2 0,2 0-3 0,-2 0-6 16,2 0-4-16,-1 0-3 0,0 0-3 0,0 0 3 15,2 0 4-15,-1 0 0 0,4 0 5 16,-2 0 4-16,1 0 3 0,5-4-6 0,2 3-1 16,2-2 0-16,2-2 0 0,-3 1-1 0,2 1 3 15,-4-1-5-15,0 0 1 0,-1 1-2 0,-3 2 2 16,-1-1-3-16,0 1 0 0,-3 1-2 0,-1 0-12 16,2 0-26-16,-3 0-37 0,0 0-55 0,-1 0 10 15,1 1-240-15,-1 1 32 0,0 1-248 16,1-2 48-16,1 1 49 0,2-2-347 0</inkml:trace>
  <inkml:trace contextRef="#ctx0" brushRef="#br0" timeOffset="1">4622 5827 1354 0,'3'-1'296'0,"0"1"-27"15,-1-2-25-15,0 2-16 0,0-1-18 0,0 1-16 16,0 0-17-16,-1-2-10 0,0 0-12 16,1 2-19-16,-1-2-13 0,-1 1-16 0,0-1-9 15,2 1-10-15,-1 1-8 0,-1-2-5 0,0-2-1 0,0 4-2 16,0-2 2-16,-3 1 2 0,3-1-10 16,-1 0-8-16,-2-2-9 0,0 2-6 0,-1 1-5 15,0 1-5-15,-6 1-3 0,-1 3-3 0,-3 0-2 16,-2 1-4-16,-23 19 3 0,16-5-2 0,1 2-5 15,-2 1 1-15,-1-1-1 0,4 4-5 0,0 3 1 16,0-1-1-16,2 1-1 0,3 2 0 16,1-3-2-16,0 2-1 0,2 2-1 0,9-19-1 15,-3 4-4-15,2 2-1 0,0 2 2 0,3-2-3 16,0 2-4-16,-1-3-1 0,3-5 0 0,3 3-4 16,3-4-5-16,2-2 3 0,3 0-2 0,-1-3 0 15,3-5 3-15,2 1 1 0,5-4 0 0,-2-2 2 16,3-4-1-16,25-12 2 0,-18 8 1 0,-2-4 0 15,-1 0 4-15,-1-2 2 0,-14 10 9 16,0-2 4-16,5 1 6 0,-2-1 10 0,-2 1 2 16,-1 0 4-16,-1 2-1 0,-2 1-2 0,-1 1-4 15,0 0-5-15,-2 3-5 0,-1-3 0 16,0 4-2-16,-1-1-5 0,0 2-4 0,-2 0 0 0,0 0-3 16,0 3 0-16,0 0 2 0,0 2-4 15,0 2-4-15,0-1-3 0,0 1-3 0,0 6-1 16,3 2 0-16,1-1-5 0,0 1 0 0,2 0-2 0,1 2-7 15,0-3-3-15,4 1-13 0,1-1 1 16,-1-2 0-16,3-1 1 0,-3-1 5 0,3 0-3 16,-1-2 5-16,-2-3 3 0,-1-1 5 0,-2-1 3 15,1 0 7-15,-5-2 9 0,3 1 3 0,-3-2 12 16,0 0 9-16,-1 0 10 0,0-2-2 0,-1 1 2 16,-1 0 2-16,0-1-4 0,-1 1 4 0,0-1-2 15,0-2-1-15,0 0-2 0,-1 0-3 16,-2 1-2-16,0-2-3 0,0 0-4 0,-1 1 0 0,-3-2-3 15,0-1 0-15,-1-1 0 0,-1 0-3 16,-2 0-2-16,1 0-3 0,2 1 4 0,-2 0-2 16,-3 0 0-16,3-1 0 0,2 2-3 15,-2 0 1-15,2 0 0 0,1 1 0 0,1-1-4 0,-1 0-2 16,3 1-3-16,1 1-10 0,0-2-2 0,2 2-1 16,-2-3 0-16,3 3-2 0,3-3 4 15,0-1-3-15,2-3 2 0,3 3 0 0,1-2-2 16,3 2 1-16,1 2-1 0,-1-1 2 0,-1 3 1 15,4-2-1-15,-2 4 1 0,2 0 3 0,1 2-3 16,-4 0 7-16,1 0-2 0,0 2-1 0,1 2 4 16,-3 1-1-16,3 1 2 0,-4-2 2 15,-3-1 1-15,4 3-1 0,-4-1-1 0,0 1 3 0,-1-2 0 16,-2-1 1-16,3 1 1 0,-4-1 6 16,1 1 5-16,-1-2 3 0,-2-1 3 0,2-1 3 15,-1 2 4-15,-1-2 4 0,2 0-1 0,-2 0-10 16,2 0-6-16,1-2-3 0,-1-3-2 0,1 0-2 15,3-5-2-15,-1 0 2 0,1 0-4 0,4 1-1 16,-4-4-2-16,3 2 0 0,-2 1-1 0,2-1-2 16,0 2-1-16,1 0-3 0,-1 1-1 15,0 3-1-15,-2-3 2 0,-1 3 2 0,2 2 1 0,-3-2 2 16,-1 4 1-16,2 1 3 0,-1 0 0 16,2 3 3-16,-1 3-1 0,4 1 0 0,-3 1 6 15,0 2 0-15,-1 3-4 0,1 0 1 0,-2 0-2 16,0 1-5-16,-1 4-11 0,1 0-20 0,-1-3-42 15,1 2-33-15,-4-4-31 0,3 4-45 0,-1-3 16 16,2 0-159-16,-2 1-141 0,3-3 35 16,-4-4 33-16,1-1 29 0,-1-4 33 0,0-3-501 15</inkml:trace>
  <inkml:trace contextRef="#ctx0" brushRef="#br0" timeOffset="2">5354 5654 1820 0,'0'-16'347'0,"0"3"-49"16,0 2-37-16,0 2-32 0,0 1-26 0,0 3-19 0,3 1-18 15,-2 3-15-15,2 1-16 0,2 5-11 0,2 3-13 16,2 6-9-16,1 0-10 0,-1 4-7 16,0 1-9-16,18 30-8 0,-13-16-4 0,0 0-7 15,0-2-3-15,2 5-6 0,1 1-4 0,-5-2-4 16,2 4-4-16,0-2 1 0,-3-3-11 0,-1-2-10 15,0 1-35-15,-5-21-29 0,1 7-36 0,-1 0-40 16,0 2-53-16,2-1 18 0,-4 0-219 16,1-4 31-16,0-3-187 0,-4-2 36 0,0-4 42 15,0 2-411-15</inkml:trace>
  <inkml:trace contextRef="#ctx0" brushRef="#br0" timeOffset="3">5423 6131 1781 0,'-11'-12'350'0,"1"-2"-45"15,4 1-35-15,2 0-31 0,1-2-27 16,3 1-23-16,3-3-22 0,1 3-19 0,6-1-15 0,1 1-17 16,20-21-10-16,-7 19-10 0,-3-1-41 15,-10 10-40-15,4 0-40 0,3-2-48 0,0 3-49 16,3 1 13-16,-1 2-130 0,-2-1-64 0,0 2 24 16,-2 2-235-16,-1 2 48 0,1 2-404 0</inkml:trace>
  <inkml:trace contextRef="#ctx0" brushRef="#br0" timeOffset="4">5831 6017 1763 0,'1'5'307'0,"-1"-1"-31"15,0 2-25-15,0-2-25 0,0 1-19 0,0 0-20 0,0 1-16 16,0-1-19-16,0 1-18 15,0-2-13-15,0 2-12 0,0-3-12 0,0 0-7 0,0 0-5 16,0 0-7-16,0-1-4 0,0-1-7 0,0-1-6 16,0 0-3-16,0 0-4 0,1-1-7 15,-1-2-3-15,4-2-6 0,-4 1-4 0,2-4 0 16,-2 0-3-16,1-3 4 0,-1-4-2 0,-3 2 0 16,-1-3 0-16,2 2-4 0,-6 0-5 0,0-1-2 15,-1 4-1-15,-5 0-3 0,3 1 1 0,-6 0-6 16,3 3-4-16,-2 1 0 0,1 0 0 15,-1 0-2-15,1 5-5 0,2-4-1 0,1 4-2 0,5-2-8 16,-2 0-3-16,3 1 0 0,0 1-3 0,3 1-1 16,3 0 2-16,0 0 0 0,3 0-1 15,1 0 1-15,6 0 3 0,4 0 1 0,2 0-2 16,3 0-1-16,2 0 0 0,1 0-1 0,0 1 0 16,0 1-1-16,-1 1 2 0,1-2-3 0,0 2 0 15,-2 2 4-15,-2-1-4 0,-1 1 2 0,-2 2 2 16,2-1 1-16,-6 1 5 0,3 2 3 15,-4-1 3-15,0 2 9 0,-3 0 0 0,0 1 1 16,-4-4 0-16,-2 6 6 0,2-4-5 0,-3 0-1 16,0-2 1-16,0 1-2 0,-3 2-2 0,3 3-1 15,-3 0 0-15,1 1 0 0,0-3-1 0,-2-1-7 16,3-1-12-16,-1 0-5 0,2-2-8 16,0 2-1-16,0-2 0 0,0-1-8 0,0-1-2 0,2 1-9 15,3 3 0-15,2-1 0 0,0 1 1 16,1-4 4-16,2 2 4 0,0-1 3 0,0-2 5 15,-1-1 3-15,1-1 3 0,-2-2 4 0,1-2 5 16,3-1-1-16,-1 0 1 0,3-2 3 0,-1-2 5 16,-2 1 6-16,0-1 7 0,-1 0 8 0,0-2 5 15,-2 0 9-15,1 3 10 0,-2 0 13 16,-3 1 0-16,3-2 3 0,-3 1 3 0,-1 3-2 16,-1-1-8-16,0 0 0 0,0 1-7 0,-1 2-6 0,-1-2-5 15,2 1-6-15,-1 1-2 0,-1 1-4 16,0 0-4-16,0 0 1 0,0 1-2 0,0 1-3 15,0 1-1-15,0 0 0 0,0 0-4 0,0 3-5 16,0 1-9-16,0 0-17 0,2 3-7 16,0 1-8-16,1 1-9 0,-1-4-3 0,2 2-6 0,-2-2 3 15,1-3 4-15,2 0 3 0,-3-2 6 16,3 0 3-16,-1-1 3 0,0-2 5 0,3 0 4 16,-3-3 5-16,2 1 5 0,1-2-2 0,-1-3 3 15,0-1 2-15,-3-1 8 0,1 2 2 0,-2 1 11 16,-2-2 6-16,0 1 1 0,-2 1 2 0,-2-4 1 15,-2-1 0-15,1 2-7 0,0-2 0 16,-3-1 0-16,4 3 0 0,0 0 2 0,0 3-5 0,1 0-9 16,0 1-7-16,3-2 2 0,0 2 0 15,0-1 3-15,2 0-1 0,4-1-1 0,2-1 1 16,0-4 3-16,2 1 0 0,2-1 0 0,1-1 1 16,3 0 3-16,17-20 0 0,-26 24 1 0,17-23 2 15,-7 9 8-15,-1-3 8 0,-1-1 14 0,0-2 6 16,-2 1 13-16,2 1 6 0,-5-2 11 15,-5 16-1-15,0-3-3 0,1-2-8 0,-3-3-4 16,-1 2-2-16,1 1-5 0,0 3-6 0,-1 3-4 0,-2 0 0 16,0 3-3-16,-2-1-14 0,-1 6-4 15,0 2-1-15,-1 2-3 0,-3 2-2 0,-1 4-1 16,-1 6 2-16,2 2-1 0,-4 0-2 0,6 5 1 16,-3 3-2-16,4 2-1 0,-3 3 1 0,6 2 1 15,0 0 2-15,1 43 1 0,2-29-8 0,5-3-6 16,0 1-12-16,5 0-23 0,1-1-36 0,-1-4-43 15,7-1-115-15,0 1 21 0,6-1 21 0,0-8-406 16,-4-6 46-16,3 3 51 0,0-8-559 16</inkml:trace>
  <inkml:trace contextRef="#ctx0" brushRef="#br0" timeOffset="5">7362 5716 1631 0,'2'-4'295'0,"1"0"-24"16,-3 1-11-16,2-2-13 0,0 2-19 0,-2-1-10 0,0 1-17 15,0 0-23-15,0-1-21 0,-1 2-20 16,-2 2-15-16,-2 0-16 0,-4 0-7 0,-5 4-13 16,-2 3-7-16,0 1-10 0,-1 0-7 0,-27 18-8 15,23-9-5-15,12-11-6 0,-4 5-8 16,-1 1-6-16,3 1-8 0,1 1-3 0,1 0-6 16,5 0 3-16,4 2-7 0,3 0 1 0,7 1-2 15,18 21 1-15,-4-17-3 0,1-1 2 0,-1-4-5 16,0 2 1-16,-1 2-3 0,0-4 0 0,-13-8-1 15,1 3-1-15,3 1-2 0,0 0 8 16,-2 0 6-16,-1 2 9 0,-2-4 7 0,-3 1 1 0,-2 0 0 16,-4-4-3-16,-2 4-1 0,-6-1 1 0,-1 0-2 15,-7 0-3-15,1-2 2 0,-3-1-1 16,-3-1-9-16,-1-1-19 0,1 0-21 0,0-1-35 16,3-3-34-16,0-1-49 0,2 0-75 0,-1-4 19 15,5 0-172-15,1-3 30 0,4 0-194 0,1-6 35 16,2 0 25-16,4 1-377 0</inkml:trace>
  <inkml:trace contextRef="#ctx0" brushRef="#br0" timeOffset="6">7612 5491 1827 0,'5'-10'352'0,"1"2"-41"0,-4 1-37 15,0 5-31-15,-1 2-27 0,-1 4-17 0,0-1-25 16,0 3-13-16,-1 7-16 0,1 2-16 0,-2 4-9 16,0 3-15-16,2 1-6 0,0 4-9 15,0 2-10-15,5 39-10 0,0-29-5 0,-3 0-2 0,6 1-18 16,-3 0-16-16,-1-1-24 0,3-3-34 0,-5-20-37 16,0 5-46-16,6 42-91 0,-3-23 19 15,-5-24-178-15,3 4 33 0,-1 1-224 0,0 0 54 16,-2-1 38-16,0-3-388 0</inkml:trace>
  <inkml:trace contextRef="#ctx0" brushRef="#br0" timeOffset="7">7586 6144 1688 0,'0'-14'281'16,"6"-4"-27"-16,-1 0-24 0,2 0-24 0,3 1-22 15,4 1-22-15,19-22-18 0,-11 21-16 0,4 0-38 16,-3 2-51-16,-13 9-60 0,6 2-66 15,1-3 7-15,2-1-160 0,-1 5 21 0,-1 1-272 0,1 2 36 16,-5-4-337-16</inkml:trace>
  <inkml:trace contextRef="#ctx0" brushRef="#br0" timeOffset="8">8027 5928 1822 0,'0'-2'352'0,"-3"-2"-40"15,-1 4-33-15,0 0-30 0,-1 0-29 16,-5 4-26-16,-1-1-17 0,-4 3-20 0,3 1-18 0,-2-2-14 16,1 3-14-16,0 0-13 0,1 0-10 0,-1 2-12 15,3 1-8-15,2-2-5 0,-1 1-9 16,1-1-8-16,2 0-8 0,2 0-7 0,1-3-10 15,0 4-5-15,1-5-4 0,2 0-10 0,0 3-7 16,0-4-3-16,2-1 0 0,-2 0 1 0,3 0 1 16,2 0 1-16,-3 0-1 0,3-3 1 0,0 1 1 15,6 1 6-15,-1-2 4 0,0 0 19 16,1 0 5-16,-4-2 5 0,0-2 8 0,2 3-3 16,-5-1 1-16,2-1-5 0,-4 2 4 0,3-3-5 15,-1 3-1-15,0 0-3 0,-2-2-2 0,2 0-5 16,-2 0-1-16,3 1-4 0,-3 1-8 0,1-1-3 15,-1 0-15-15,1 0-24 0,-2 1-26 0,2 1-11 16,-2 0-18-16,4 0-49 0,-2 0-45 16,2 0 16-16,0 0-123 0,1 1-53 0,3 3-200 15,2-4 38-15,-1 2 14 0,-3-1 36 0,2-1-347 16</inkml:trace>
  <inkml:trace contextRef="#ctx0" brushRef="#br0" timeOffset="9">8171 5539 1947 0,'-2'-11'324'0,"2"1"-39"0,0 3-37 16,-1 0-27-16,-1 2-26 0,2 3-15 0,-1 2-21 15,1 3-14-15,-1 2-17 0,1 5-10 0,-2 3-10 16,2 5-12-16,0 2-9 0,-1 2-9 15,1 2-6-15,0 0-10 0,1 4-4 0,-1 1 0 16,4 40-5-16,1-27-5 0,-1-4-5 0,-3-22-9 0,6 40-12 16,-3-18-26-16,4-4-32 0,-8-19-32 15,2 4-35-15,3 2-35 0,-1-1 9 0,0 1-192 16,-1-3-131-16,-1-1 35 0,3-4-91 0,-2-4 41 16,-3-2-419-16</inkml:trace>
  <inkml:trace contextRef="#ctx0" brushRef="#br0" timeOffset="10">8100 5994 1910 0,'-8'-15'323'0,"2"0"-35"15,2 3-35-15,4 0-23 0,4 0-30 0,2-2-22 16,2 0-19-16,5 2-15 0,23-18-17 16,-10 16-19-16,3 2-37 0,-2 3-38 0,-14 5-41 15,1-1-42-15,4 0-55 0,0 3 11 0,0 0-137 0,0 2-81 16,-2 0-188-16,-2 0 35 0,0 2 33 15,-4 0-347-15</inkml:trace>
  <inkml:trace contextRef="#ctx0" brushRef="#br0" timeOffset="11">8388 5878 1573 0,'2'1'289'0,"2"1"-29"0,-1 1-23 16,-1-3-17-16,1 1-22 0,2-1-20 0,0 0-19 15,0 0-15-15,-1 0-13 0,3 0-13 0,-3-1-12 16,1-2-8-16,3 0-9 0,3-2-5 16,-6 1-9-16,2-1-9 0,1-1-4 0,-4 1-4 15,0 0 0-15,1 1-2 0,-3-2 3 0,1 3 6 16,-2-1-6-16,0 0-5 0,-1 1-3 0,-2 0-8 15,2-1-4-15,-5 3-5 0,2-1-2 0,-3 2-4 16,-1 2-6-16,-5 1-2 0,1 2-3 0,1 2-4 16,0 0 0-16,-1 3 0 0,3 2-4 15,-1-1-3-15,4 3-1 0,-1-2-7 0,3 2-4 0,1-1-10 16,0 0-7-16,2 0-12 0,2-2-1 16,0 1 0-16,1-3 0 0,0 1 4 0,1-5 7 15,2 2 0-15,-1 0 7 0,1-4 0 0,1 0 5 0,-1-1 0 16,1-2 2-16,-2 0 6 15,2-4 2-15,4 0 7 0,-3-3 0 0,0-2 7 0,1 2 3 16,2-4 5-16,-4 4 3 0,1-4 1 0,0 2 4 16,-1 1-4-16,-2-1 0 0,0 4-3 15,0-1-3-15,-1 1-6 0,1 2-7 0,-2 0-4 16,0 0-1-16,0 1 0 0,0 0 1 0,0 2-1 16,-1 0 2-16,3 0-1 0,-3 2 2 0,1 0-1 15,3-1 3-15,-4 2-2 0,1 0-3 0,0 1-2 16,-1 1-2-16,0 0-1 0,3 3 1 0,-2 2-3 15,2-2-4-15,1 0 0 0,-4-3 0 0,0 0 0 16,1-1 3-16,-1 0 6 0,0 1 3 16,-1-3 4-16,1 2 7 0,-1-3 4 0,-1 0-2 15,2-1 1-15,-2 0 0 0,1 0 2 0,0 0-1 16,-1 0-3-16,3-2 1 0,-3-2-1 0,2 0 1 16,2-3-2-16,-2 4-2 0,0-1 0 15,4-3-6-15,-1 0 0 0,0 1-1 0,-1-1-2 0,0 1-3 16,1 0 0-16,0 4-3 0,-1-1 6 15,-1-1 0-15,1 2 0 0,-1 1 0 0,0 1 2 16,1 0 1-16,0 0-2 0,-1 1 3 0,1 1 0 16,-1 2-1-16,0 1-1 0,-1-3 4 0,1 4-2 15,0 1 1-15,-1-3 0 0,0 2 0 0,2-1-1 16,-2 2 1-16,-1-2 1 0,1-1-2 0,0 1 4 16,0 1 1-16,-1-2 2 0,1-1 7 0,-1 1 3 15,1-1 4-15,-2-1 0 0,0-1-3 16,0-1-5-16,1 0-2 0,0 0 0 0,-1 0-5 15,2-1-3-15,-1-4-2 0,1 0 3 0,0 1-9 16,1-5 1-16,4-1-3 0,-1 0 0 0,1 1 0 16,-1-1-4-16,1-1-2 0,-1 6 1 0,1-2-1 15,-4 0-4-15,3 4-1 0,-2 0-2 0,2-1 0 16,-1 2 4-16,0 2 2 0,-3 0 1 16,1 0 3-16,0 2 0 0,0 2 1 0,-2-1 1 15,1 2 2-15,1 0 0 0,-2 5 0 0,0 1 2 16,2 1-1-16,-2 0 1 0,1 0 1 0,1-2-3 15,-3-2-7-15,2 2-6 0,1 0-8 0,-1-1-3 16,3 1 1-16,1 0 4 0,1-1 2 16,1-4 1-16,1-1 1 0,-1-4 5 0,1 0 2 0,1 0-1 15,0-2 1-15,2-2 3 0,-1-1-1 0,1-4 3 16,1 1-1-16,-1-2 2 0,2 1 4 16,-4-1 9-16,0-1 9 0,-1-1 10 0,-2 1 2 15,0-1 7-15,1 3 4 0,-6 0-4 0,4 0-3 16,-6 4-4-16,1-2-1 0,-1 2-5 0,0 2-5 15,-1 0-1-15,-5-1-4 0,4 2-4 0,-1 2-5 16,-2 0 0-16,1 0-2 0,0 0-2 0,0 2-1 16,-2 5-1-16,1 1-1 0,0 1-4 15,1-2-1-15,1 1-6 0,0 2-7 0,3-2-11 16,0 1-8-16,0-2-2 0,0 0-4 0,0 1-2 0,0-3-2 16,5 3 5-16,0 4 7 0,0-6 0 15,1 1 12-15,1-1-1 0,1 1 5 0,-3-6 0 16,1 1 4-16,1-2 6 0,-2 0 7 0,0-2 14 15,0 1 10-15,0-1 6 0,0-1 8 16,-1 1 3-16,0-1 5 0,1 2-2 0,-2-2 3 16,-1 0-5-16,0 2-4 0,1-1-10 0,0 1-8 15,-2 1-4-15,0 0-4 0,2-2 1 0,0 2-2 16,-2 0 0-16,0 0-1 0,1 2-10 0,-1-2-9 16,1 1-11-16,1 2-8 0,-1 1-13 15,1-1-5-15,0 0-3 0,0 0 0 0,0-1 0 0,1 1 4 16,0-1 5-16,-1 2 6 0,2-2 6 0,-2 1-1 15,3-2 8-15,-2-1 8 0,2 0 10 16,1 0 16-16,-2 0 14 0,0-1 12 0,0 0 1 16,2-5 7-16,2-1 6 0,-2-2 4 0,0-1-5 0,1-1 1 15,1-5-1-15,-4 0-4 0,2 0-1 16,0-4-8-16,0-1-1 0,-1-4-2 0,7-30-3 16,-6 20-3-16,-2-2-1 0,-1-1 3 0,-1 24-7 15,-1-8 4-15,0-4 1 0,0 0 1 0,-1-1 0 16,-1 2 1-16,0 2-1 0,0 2 13 0,-3-1 27 15,3 7-8-15,0-1 33 0,0 5-10 16,-2 3-7-16,0 2-9 0,-1 2-5 0,2 4-9 16,-2 0 0-16,-4 5-9 0,2 3-1 0,-1 6-5 15,2 2-4-15,-2 3-1 0,-1 2-4 0,-3 35 1 16,7-42-10-16,1 8-1 0,-1 1-7 0,3 5-2 16,0 0 1-16,0 1-54 0,1-2-20 15,1 4-14-15,-1-4-13 0,2-1-4 0,0-1-20 16,0-1-12-16,-1-2-12 0,1-1-14 0,3-3-13 15,-4-4-24-15,3-3-30 0,-2-2 19 0,-1-2-102 16,3-4-32-16,-1 0-205 0,-1-3 39 16,1 0 33-16,-2 0 30 0,-2-3-376 0</inkml:trace>
  <inkml:trace contextRef="#ctx0" brushRef="#br0" timeOffset="12">9265 5926 1719 0,'-4'-9'295'15,"1"1"-27"-15,1 1-24 0,2-1-24 0,0 4-21 16,2-1-20-16,1-4-16 0,4 0-16 15,1 0-18-15,5 1-13 0,-2-4-11 0,2 5-10 16,2-1-9-16,-1-1-10 0,2 2-5 0,-4-2-4 16,4 2-10-16,-2 0-5 0,0-1 5 0,-2 2 4 15,0 0-4-15,-1-1-7 0,-1 1-1 16,0-1-6-16,-2 3 2 0,-2-2 8 0,-1-1 5 0,0 4-9 16,-3 0-7-16,1 2-7 0,-1-3-5 15,-2 2-7-15,0 0-3 0,0 2-4 0,0 0-6 16,-3 2-1-16,1 0-5 0,0 2-3 0,-1 0-2 0,1-1-1 15,1 4-1-15,1 2-2 0,0 3 2 16,1 3 0-16,2 1 2 0,0 3-1 0,0-1 1 16,0-3-1-16,0 5 0 0,0 0 1 0,0-1 4 15,-1 1-3-15,-2 2 3 0,0-3 1 16,-3-1 2-16,0 0 2 0,-4 0 0 0,2-1-1 0,-5-2 4 16,0 0-16-16,-1 1-22 0,1-4-28 0,-2 1-76 15,0-1-75-15,3-5 19 0,-3 2-340 16,3-3 39-16,1-2-33 0,4-3 39 0,-2-1-495 15</inkml:trace>
  <inkml:trace contextRef="#ctx0" brushRef="#br0" timeOffset="13">10162 5785 1861 0,'-5'0'313'0,"-1"0"-34"16,1 0-39-16,3-1-26 0,2-1-20 15,8-4-18-15,2 0-15 0,28-15-16 0,-2 6-15 16,6-3-12-16,1-1-12 0,5-2-13 0,3-1-9 16,8-1-6-16,5-3-7 0,5 1-6 0,-2 0-8 15,1-4-2-15,1 3-3 0,-2-3-10 0,2 1-3 16,-3-3-2-16,1 1-6 0,-2 3-2 0,0-1-4 16,1-1-3-16,-2 1-1 0,2 1-2 15,-4-2-2-15,-4 3-1 0,-1 3-5 0,-1 0 0 16,1 4-16-16,-4-3-14 0,-7 3-22 0,1 1-19 0,-2 2-49 15,-9 2-35-15,-3 1-40 0,-21 9 17 16,2-1-102-16,-1 2-64 0,-3 3 28 0,-5 0-216 16,-2 0 43-16,-3 1-428 0</inkml:trace>
  <inkml:trace contextRef="#ctx0" brushRef="#br0" timeOffset="14">10099 5776 1290 0,'0'-1'256'0,"0"-1"-17"0,0 0-4 0,2 2-9 16,-2 0-6-16,2 0-13 0,1 0-16 0,4 2-12 16,6 4-14-16,0 0-13 0,2 2-10 0,27 15-15 15,-15-7-7-15,4 0-11 0,1 3-6 16,5 4-13-16,1-4-8 0,4 3-7 0,6 2-6 15,2 0-3-15,0 1-8 0,0-3-3 0,4 0-5 16,4 2-4-16,0-5-4 0,-2-2-2 0,-1-2-4 16,-1 0-3-16,3 2-5 0,0-7-2 0,1 6-3 15,-6-5 2-15,0-4-6 0,-7 2 1 0,-3 0-2 16,-4-2-4-16,-4 0 2 0,-21-4-3 0,3 1-3 16,2-1-3-16,-2 0-16 0,0 0-18 15,-1 1-27-15,-1-1-50 0,-4 3-75 0,-1-2 18 0,-2-1-384 16,-4-1 1-16,0-2 44 0,-2 0-609 0</inkml:trace>
  <inkml:trace contextRef="#ctx0" brushRef="#br0" timeOffset="15">12091 4638 1785 0,'1'-8'345'0,"1"4"-33"16,-1-1-21-16,1 2-33 0,-1-1-32 0,-1-1-30 15,1 2-24-15,-1 2-23 0,2-3-23 0,-1 2-5 16,1 2-8-16,-1 0 11 0,1 2 14 0,2 6-19 16,0 3-7-16,3 1-13 0,-3 5-8 15,2-1-10-15,-2 2-6 0,0 2-3 0,1 2-9 0,0 2 0 16,-1 0-7-16,-1 2-6 0,0 1-18 15,0-2-29-15,0 1-25 0,1-1-22 0,-3-1-22 16,1-3-19-16,-1-2-27 0,1-4-18 0,-2-1-40 16,0-3 17-16,0 0-165 0,0-5-252 15,-3-1 41-15,1-3 16 0,-2-2-536 0</inkml:trace>
  <inkml:trace contextRef="#ctx0" brushRef="#br0" timeOffset="16">11831 4605 1520 0,'-3'-15'298'15,"3"1"-30"-15,5-3-24 0,4 2-22 0,1 0-19 16,30-16-17-16,-8 20-20 0,0 3-17 0,4 2-12 16,0 3-12-16,2 4-14 0,0 5-10 0,1 6-10 15,-1 0-12-15,-2 5-5 0,0 8-6 0,-7 6-2 16,1 3-2-16,-2 3 1 0,-10 0-3 15,-1 4-3-15,-4 1-4 0,-2-1-1 0,-7 0-2 16,-7 0 0-16,-2-3-1 0,-4 4-5 0,-7-1-1 16,-3-2-1-16,-3-2-4 0,-1-3-3 0,-4-3-3 15,1 0 0-15,-2-6-11 0,-1-2-19 0,-1-3-24 16,2-4-22-16,1-5-21 0,14-5-30 0,-2-2-33 16,-2-1-50-16,0-3 16 0,4 0-147 0,1-3-83 15,2-1-133-15,3-5 38 0,1 1 10 0,5-2-400 16</inkml:trace>
  <inkml:trace contextRef="#ctx0" brushRef="#br0" timeOffset="17">12426 4968 1552 0,'18'-11'301'0,"-2"1"-31"0,0 0-35 0,1-1-20 16,0-2-23-16,-1 2-17 0,-1-2-18 15,1 0-11-15,-1 1-14 0,0-1-6 0,-4 0-1 0,1 2 5 16,-1-1-3-16,-3 3 6 0,1-1 3 16,-3 1-9-16,-1 2-17 0,-3-2-13 0,0 3-8 15,-2 1-11-15,0 1-9 0,-2 1-8 0,0 0-8 16,-1 2-6-16,-4 1-2 0,-1 0 10 15,-4 3 14-15,-2 1-2 0,2 2-4 0,-1 1-5 0,2 4-7 16,-1 0-3-16,1 1-4 0,3-1-2 0,1 2-2 16,0 2 5-16,4-2-13 0,0 0-3 15,6 1-3-15,0 1-2 0,1 0-9 0,3 0-12 16,2-2-16-16,3 0-13 0,1-4-12 0,2 2-12 16,1-3-16-16,3-2-39 0,0 0-28 0,0-4-35 15,1 0-44-15,-2 1 20 0,2-3-144 0,-3 0-97 16,-2-1 36-16,1 1-143 0,-2-4 45 0,-5-1 40 15,4 0-387-15</inkml:trace>
  <inkml:trace contextRef="#ctx0" brushRef="#br0" timeOffset="18">13000 4649 1910 0,'-3'-5'336'0,"-1"2"-32"16,-3-2-32-16,-3 1-25 0,-1 1-21 0,-3 1-20 15,-2 2 12-15,1 2-16 0,-1-1-25 16,2 5-17-16,-1 0-15 0,1 4-8 0,0 0-12 0,1 1-17 16,1 2-5-16,-1 2-15 0,3 0-5 0,-1 1-6 15,4 1-9-15,0-2 1 0,2 1-9 16,3 0-8-16,-1 0-12 0,6-1-9 0,1 2-13 16,0-3-14-16,5 1-17 0,1-2-7 0,5-2-22 15,24 18-9-15,-26-25-17 0,2 1-16 0,5 1-19 16,0-3-33-16,1 3-37 0,1-3 15 0,-2 0-156 15,1 0-72-15,0-1 31 0,-3-1-187 16,1-1 45-16,-5-1 41 0,0-1-412 0</inkml:trace>
  <inkml:trace contextRef="#ctx0" brushRef="#br0" timeOffset="19">13134 4882 1539 0,'0'-1'320'15,"2"1"-21"-15,-2 0-23 0,1 0-14 0,1 0-28 0,-2 4-24 16,3-1-18-16,-2 0-21 0,1 0-14 0,2 5-17 16,-1 3-16-16,1 2-9 0,-1-4-12 15,0 0-20-15,2 1-26 0,-2 4-26 0,-2-1-29 16,2-1-35-16,0-3-39 0,-3 1-53 0,3 2 11 16,-2 1-253-16,2-2-160 0,0-2 36 0,-2-2 20 15,1-3-415-15</inkml:trace>
  <inkml:trace contextRef="#ctx0" brushRef="#br0" timeOffset="20">13190 4820 1544 0,'3'-14'310'0,"-2"1"-37"16,3 0-32-16,-1 2-26 0,-2 2-27 0,1 2-21 15,-1 1-74-15,0 0-83 0,1 2-2 0,1-1-179 16,-2 2-84-16,2-1 22 0,-2 3-223 0,1 0 30 15,1 1 18-15,-2 0 15 0,2 0 0 0</inkml:trace>
  <inkml:trace contextRef="#ctx0" brushRef="#br0" timeOffset="21">13313 4950 363 0,'5'1'494'0,"1"-1"-80"16,-1 0-52-16,-1 0-32 0,3-1-34 0,0-2-23 16,3-1-28-16,-2 1-22 0,2-2-17 15,4-1-20-15,-3-3-21 0,2 1-14 0,-2-2-15 16,2 2-13-16,-2 0-11 0,-1-2-11 0,0 1-4 16,1-1-2-16,-1 0 0 0,0 0 0 0,-2 0 2 15,-2 0-9-15,-1 2-2 0,-2 1-10 0,0-2-8 16,-3 3-9-16,0 1-17 0,0-1-2 0,-3 1-6 15,-1 0-9-15,-3 3-6 0,-3-2-3 16,2 3-1-16,-1 1-9 0,2 0 2 0,-1 1-3 0,2 3 2 16,2-2-2-16,0 1-2 0,1 2-1 0,3 3-2 15,0 3-3-15,4 1-2 0,2 1 0 16,-2 2 0-16,6 1-2 0,-2 2-2 0,-1-4 2 16,2 2-5-16,0 0-2 0,0 1-1 0,-2 0 6 15,-3-3 2-15,2 0 3 0,-2 1 5 0,-3-5-1 16,-1 2-1-16,0-3-5 0,-1 0-7 0,-6 0-15 15,0 1-17-15,0 0-15 0,0-2-37 16,-4-1-19-16,1-2-23 0,0-1-34 0,-1 1 18 0,1-1-114 16,3-4-48-16,0 4-143 0,0-4 35 15,0 0-80-15,3 0 51 0,-1-4-366 0</inkml:trace>
  <inkml:trace contextRef="#ctx0" brushRef="#br0" timeOffset="22">13671 4864 2038 0,'5'-3'332'15,"-1"0"-30"-15,-1 3-25 0,-2 0-8 0,1 2-12 16,-1-1-26-16,0 2-19 0,-1 0-26 0,3 1-18 16,-3 2-14-16,0 2-23 0,0-1-29 15,3 5-38-15,-3 3-28 0,1 1-24 0,-1-3-26 16,0 0-27-16,0 0-42 0,0-3-42 0,0 1 11 15,0-3-255-15,0 2-181 0,0-3 42 0,2-3 11 16,-1 4-517-16</inkml:trace>
  <inkml:trace contextRef="#ctx0" brushRef="#br0" timeOffset="23">13702 4780 1690 0,'-4'-20'297'0,"3"2"-32"0,-1 1-34 0,1 1-26 15,1 4-25-15,0 0-36 0,0 3-53 0,0 0-73 0,0 1 0 16,1 1-263-16,1 4-216 0,0-2 34 16,0 2-4-16,1 1 28 0,0 1 6 0,-1 1 19 15</inkml:trace>
  <inkml:trace contextRef="#ctx0" brushRef="#br0" timeOffset="24">13934 4697 710 0,'4'3'485'0,"-1"0"-73"0,-3 0-52 0,0 0-44 16,0 2-33-16,-3 1-32 0,-1 3-26 15,0 3-27-15,-3-1-17 0,1 2-24 0,-1 0-16 16,-1 0-13-16,2 2-13 0,-1-1-19 0,3 3-21 16,-2-3-22-16,2 3-15 0,0 0-14 0,1-2-12 15,2 0-13-15,1-1-6 0,1-2-14 0,2 3-2 16,4-1-6-16,-2-3 2 0,1 1 4 0,3-3 1 15,2-1 4-15,-1 0 1 0,1-3 3 16,0 0 5-16,-3-1 9 0,0-2 18 0,-1-1 19 16,1-1 15-16,-4 0 8 0,2 0 0 0,-3-1 9 15,-2-1-3-15,2-2 0 0,-2 0-3 0,1 0-3 16,-2 1-1-16,0-2-7 0,0-2-4 0,0 2-8 16,-2 0-4-16,1-5 3 0,-2-1-6 15,0-1-3-15,2 0-4 0,-1 0 0 0,1 0-3 16,-3-1-1-16,4 4-8 0,-3-1-8 0,3 4-6 15,0-1-6-15,0 2-5 0,0 2-3 0,0 0 5 16,1 1 2-16,1 2 1 0,1 0 0 0,-1 2 0 16,1 1 4-16,0-2 0 0,0 2 4 0,0 1-4 15,5 3 2-15,-4-1 1 0,2 0-2 16,-2 2 1-16,2-5 4 0,-3 1 4 0,0 0 2 0,0-3 5 16,0 1 3-16,-1-1 6 0,2-1-8 0,-1 0 2 15,0 0-5-15,1-1-3 0,2-6-1 16,3 1 0-16,0-4 3 0,-1 0 4 0,3 0 7 15,1-1 2-15,-1 0 2 0,0 1-3 0,-1 0-1 16,-2 2-6-16,2 1-3 0,-3 0-7 0,-1 3-1 16,-2 0-3-16,2 2-2 0,-3 2 4 0,2 0 0 15,-2 0 5-15,0 1-5 0,1 2 2 0,-1 2-15 16,0 5-17-16,1 1-18 0,-1 1-30 0,1 2-24 16,0 1-40-16,-1 0-54 0,1 2 18 15,2 1-227-15,1-1 32 0,0-1-187 0,1-1 29 16,1 1 38-16,-1-6-439 0</inkml:trace>
  <inkml:trace contextRef="#ctx0" brushRef="#br0" timeOffset="25">14964 4473 1449 0,'1'-3'286'0,"2"1"-23"0,-3-2-21 0,0 2-16 15,0-1-14-15,0 1-19 0,0-1-10 0,0 2-14 16,0 0-16-16,-3-3-14 0,0 2-10 0,2 2-12 16,-5 0-6-16,-3 2-9 0,-4 2-3 0,-1 1-10 15,0 4-7-15,-27 19-2 0,16-12-11 16,-2 3-8-16,5 3-3 0,-2-1-5 0,2 1-7 16,3 1-5-16,2-2-5 0,-3 0-1 0,13-11-3 0,-2 3-5 15,0 5-1-15,2 0-3 0,0-2-4 16,0 0-5-16,3-1-6 0,3 0-5 0,1-4-8 15,1 0 0-15,6-2-5 0,0-2 0 0,4 1 1 16,6-4-1-16,0-2-1 0,4-2 2 16,0 0 1-16,-1-3 1 0,1-2 2 0,-2-2-1 0,1 2 3 15,-2-1 3-15,-2-1 2 0,-1 2 6 0,-2 0 13 16,-2 3 4-16,-3 0-4 0,0 1-4 16,-3-1-2-16,-1 2 0 0,-1 0 0 0,0 2 1 15,-2 1 0-15,-1-1-5 0,0 2 0 0,0-1 0 16,0 3-2-16,0-2-1 0,0 2-2 0,0 0-6 15,0 2-4-15,0-2-10 0,2 0-4 0,0 5-9 16,3 1-5-16,2 0-4 0,0-3-11 16,4 3 2-16,-1-2 0 0,0-2 4 0,2 0 3 15,0-1 3-15,-2-1 4 0,-1-1 2 0,-2-2 7 0,-1 3 7 16,0-3 7-16,-1-2 22 0,-1 1 14 16,-1 1 0-16,0-3-1 0,-2 1 1 0,-1-1-5 15,0 0 0-15,0 0 1 0,-1 0-3 0,-2 0-3 16,0 0-1-16,0 0 2 0,-2-1 0 0,1-1-1 15,-5-1 2-15,1 0-5 0,0-2 0 0,1 2-3 16,-2-4 3-16,2 3-5 0,-1-2-1 0,2 0-2 16,2 1-3-16,1-1-1 0,-1 0 0 15,1 0-2-15,0 1-2 0,2-2-4 0,1 2-1 16,0 1-3-16,0-2-1 0,1 0-2 0,-1 2-1 0,3 0-3 16,0 0 2-16,1 2 2 0,2 1 0 15,-1 1 1-15,2 0 0 0,4 0 2 0,1 1 2 16,-1 1 3-16,3 2-5 0,0 1 5 0,-1 1-1 15,-1 0 3-15,2 0-2 0,-4-1 2 16,1 0 2-16,-2 1 0 0,-1-1 2 0,1-2 2 0,-4 1 2 16,1-2 8-16,-2 1 1 0,-1-1 16 15,1-2 2-15,-2 0-4 0,2 0-6 0,-3 0-5 16,2-2-4-16,1-1 1 0,2-6-4 0,-1 3-5 16,3-4 0-16,-1 0 2 0,2-1 8 0,-2 0-1 15,2 2 2-15,-2-1-2 0,-2 4-3 0,1-1-1 16,-2 2-5-16,0 2-6 0,-1 0 7 0,0 0-9 15,0 2 5-15,0 1 0 0,1 0 2 16,0 1 3-16,-1 2-1 0,-2 0 0 0,2 0-5 16,0 2-9-16,0 0-15 0,1 3-20 0,0 4-25 15,2-1-23-15,-2 1-35 0,0-1-20 0,2 1-26 16,-3-3 17-16,1 2-115 0,-1-4-30 0,0 1-79 16,-1-2-130-16,1-3 35 0,0-2 14 0,-2-1-360 15</inkml:trace>
  <inkml:trace contextRef="#ctx0" brushRef="#br0" timeOffset="26">15420 4304 1791 0,'3'-17'353'0,"-3"6"-44"0,1 0-33 16,-1 4-8-16,2 2 17 0,-1 5-23 0,-1 0-26 15,0 3-23-15,2 7-19 0,2 6-25 0,-1 1-12 16,0 2-12-16,8 40-17 0,-4-19-19 15,1-4-19-15,2 3-24 0,1 1-21 0,-1-5-24 0,3 3-18 16,-5-1-11-16,-5-23-20 0,10 36-17 16,-4-19-27-16,-7-18-35 0,2 3-22 0,0 3-26 15,1-1-39-15,-3-3 18 0,1 0-93 0,-1-2-25 16,-2-2-36-16,0-1-72 0,0-4-59 0,-2-2 32 16,1 1-311-16</inkml:trace>
  <inkml:trace contextRef="#ctx0" brushRef="#br0" timeOffset="27">15530 4881 1995 0,'-10'-5'217'0,"0"-1"3"0,2 0-4 0,-1-1-7 15,5-3-8-15,-2 0-18 0,5 0-13 0,1 0-14 16,3-2-14-16,1-2-18 0,3-1-13 0,2 3-12 16,2-3-9-16,1 0-11 0,21-18-8 0,-24 25-29 15,4-2-32-15,4 0-30 0,0 0-36 0,1 3-38 16,-4 0-49-16,3 0 13 0,-3 3-132 0,0 0-55 16,-1 2-183-16,-3 2 35 0,1 0 6 15,-4 0-348-15</inkml:trace>
  <inkml:trace contextRef="#ctx0" brushRef="#br0" timeOffset="28">15791 4737 1483 0,'0'2'344'16,"1"1"-26"-16,1-1-26 0,-1 1-23 0,1-3-32 15,-1 0-25-15,2 0-21 0,-3 0-19 0,3-2-12 16,0-1-14-16,-1-2-15 0,1 2-12 15,3-6-10-15,-2 0-6 0,-1 0-4 0,0 2-4 16,-2-2-12-16,-1 1-11 0,0 2-9 0,0-1-13 0,-6-1-7 16,-2 2-6-16,-3-1-4 0,1 0-7 15,-3 4-3-15,2-2-3 0,2 3-10 0,0 0-15 16,2 2-7-16,3-1 3 0,-1 1-4 0,4 0 0 16,1 0 2-16,1 1-1 0,2-1-2 0,3 2 2 15,5 0 0-15,3 2-1 0,1-1 2 0,1-2-1 16,2 2-2-16,-4 1 0 0,3-1 1 15,-1 1-3-15,-1 1 3 0,-2 1 0 0,-3-1 3 16,1 2 2-16,-3 2 5 0,-1 0 3 0,-2 0 1 0,-3-1 3 16,1 2 3-16,-3 0-2 0,0 3 4 15,0 0 0-15,-3-2-4 0,3 2 0 0,-1-3-4 16,1 1-2-16,0-4-5 0,0 1-2 0,0-1-11 16,0-1-8-16,0-1-8 0,0 3-5 0,1-5 1 15,2 1 4-15,1 1-4 0,-1-2-1 0,1 1 1 16,0-1 2-16,1-1 2 0,0-2 6 0,1 0 3 15,1 0 2-15,0 0 2 0,3 0 5 16,-2-3 2-16,2 0 10 0,-4-1 11 0,1 1 11 16,1 1 9-16,-4 0 6 0,2 0 2 0,-3 0 3 15,1 2 6-15,-1-2-1 0,0 2 0 0,0-1-3 16,-1-1-3-16,1 2-6 0,-2-2-5 0,1 2-2 16,-2 0-7-16,3-2-1 0,-2 2-9 0,-1 0 3 15,1 0-2-15,-1 0 1 0,0 0 3 16,2 2-15-16,-2 0-8 0,1 0-11 0,1-1-6 15,-2-1-7-15,1 2-5 0,-1-2-7 0,1 2-7 16,1 0-4-16,-2 0 5 0,1 0-2 0,1-1 8 16,-1 1 2-16,1-2 4 0,-1 1 5 0,3-1 7 15,-3 0 1-15,1 0 2 0,2 0 4 16,-1-3 5-16,0 0 3 0,1-1 2 0,-1 2 1 16,0-1 4-16,0-3-2 0,-2-1 5 0,3 3 0 15,-3-3-1-15,2 0-1 0,0 1 4 0,-3 0-3 16,1-3 3-16,1 2-2 0,-2 0-1 0,1 0 1 15,-1-1-5-15,2-1-2 0,-1 2 0 0,-1 0-3 16,3-1 1-16,-2-2-1 0,4-2 5 16,-3 0 0-16,4-2 0 0,1 4 2 0,-1-4-1 0,-1-1 2 15,2 2 3-15,3-1 4 0,-2-1 11 0,2-2 7 16,16-28 9-16,-11 14 3 0,0-4 7 16,1 4 10-16,-6-2 19 0,4 2 1 0,-2 0 7 15,0-2 1-15,-9 21 3 0,1-8-4 0,0-2 0 16,0 0 9-16,-4 0-5 0,0-2-7 0,0 2-6 15,0 4-7-15,-3 0-3 0,-1-1-7 0,1 5-8 16,-2 0-1-16,-1 3-5 0,0 3-3 0,1 2 13 16,-3 6 28-16,-1 4-6 0,-1 5-4 15,-1 2-1-15,1 4-6 0,0 2-4 0,-11 32-2 16,14-14-3-16,0-2-4 0,-1 1-4 0,5 6-1 16,-1 0-4-16,4-23-1 0,0 6-2 0,4 45-3 15,-3-29-6-15,1-23-18 0,4 38-24 0,-1-18-35 16,3 0-11-16,-6-20-28 0,8 29-64 15,-4-32-46-15,0 5 18 0,0 3-214 0,1-2 35 16,0 1-220-16,3-2 51 0,-3-3 38 0,3-2-555 0</inkml:trace>
  <inkml:trace contextRef="#ctx0" brushRef="#br0" timeOffset="29">16482 4627 1436 0,'3'0'335'16,"0"2"-32"-16,4-2-24 0,-3 0-23 0,6-3-26 15,7-3-20-15,25-15-22 0,-14 1-16 0,-3 0-18 16,2 0-10-16,0 0-19 0,-1 1-6 0,-3-4-9 15,-2 3-1-15,-14 13-4 0,3-5 0 0,1-1 4 16,-1 1-11-16,-3-1-13 0,0 2-15 16,0 1-9-16,-3 2-12 0,-4 2-6 0,0 0-8 0,-1 3-7 15,-2 2-5-15,0 1-2 0,-1 1-4 16,0 2-6-16,-1 6 2 0,0-1-2 0,0 4 2 16,4 2-5-16,1 2 2 0,0 1 2 0,4 1-3 15,2 0-3-15,0 2-2 0,3 1 0 16,13 28 0-16,-9-22-1 0,-10-16-1 0,3 4-2 0,-2 0 0 15,2 3 1-15,-3-2 1 0,1 3 5 0,-4-3-3 16,-4 2-3-16,0-2-12 0,-4-1-10 16,0 0-16-16,-5-3-13 0,2-1-15 0,-2 0-19 0,-1-2-24 15,0-2-25-15,2-1-33 0,-1 0 17 16,3-3-103-16,-2-3-66 0,3 0-154 0,-1-1 35 16,1-7-59-16,0 1 42 0,2-5-355 0</inkml:trace>
  <inkml:trace contextRef="#ctx0" brushRef="#br0" timeOffset="30">16962 4003 1735 0,'5'-8'342'0,"-1"4"-28"0,0 2-15 15,-2 4 5-15,2 5-13 0,1 3-28 0,-2 5-26 16,1 4-24-16,-1 2-20 0,2 4-24 0,-3 3-13 15,7 39-14-15,-2-26-11 0,1 8-16 0,-1-5-26 16,0 0-22-16,1 1-31 0,0-3-22 0,-1 1-13 16,0-6-16-16,1 0-23 0,-8-22-23 0,3 6-27 15,1 2-31-15,-1 0-69 0,0-1 17 16,0-2-124-16,-2-2-36 0,-1-1-113 0,0-4 32 16,0-3-84-16,0-2 27 0,0-1-377 0</inkml:trace>
  <inkml:trace contextRef="#ctx0" brushRef="#br0" timeOffset="31">17090 4747 1011 0,'-2'-8'288'15,"-3"-4"5"-15,2 1-10 0,-2-1-11 0,4 2-14 16,-2-1-19-16,0-2-20 0,3 4-25 0,0-2-25 16,1-1-18-16,2-2-15 0,4 1-19 0,2 1-12 15,-1-2-11-15,3-1-16 0,3 3-35 0,1-3-37 16,26-10-76-16,-31 19 7 0,4-1-179 16,2 0-90-16,1 0 28 0,-3 0-192 0,2 2 44 15,-3 0-396-15</inkml:trace>
  <inkml:trace contextRef="#ctx0" brushRef="#br0" timeOffset="32">17432 4457 1841 0,'-3'0'334'15,"-1"2"-34"-15,-1 0-31 0,0-1-27 16,-5 3-26-16,2 1-25 0,-5-2-22 0,2 2-21 16,1 0-14-16,-1 2-14 0,1-1-15 0,0 0-15 15,0 3-11-15,3-2-14 0,0 2-8 16,0 2-11-16,1 1-10 0,1-2-11 0,1-1-8 0,2 1-9 16,1-2-6-16,1 3-6 0,0-5-4 0,0 3-8 15,3 0 0-15,2-2 2 0,1 2 0 16,-1-3 3-16,1-1 2 0,1-1 2 0,-1-2 2 15,2 0 3-15,-1-2 6 0,5-2 10 0,0-2 6 16,1-3 11-16,2 1 18 0,-2-3 13 0,0 0 4 16,-1-1 4-16,-2-2 6 0,0 3 2 0,0-2 1 15,-2-1-5-15,-2 1-5 0,-1-1-4 0,2 3-7 16,-4 0 1-16,0 1-4 0,-2 2-4 0,2-1-9 16,-1 2-11-16,-1 2-9 0,0 0-5 15,-1 0-8-15,2-1-8 0,-2 2-3 0,0 1 2 16,3 1 4-16,-2 0-4 0,1 0 2 0,-1 1-4 15,3 1-9-15,-1 2-8 0,-1 0-7 0,1-1-7 16,0 2-7-16,3 4-15 0,1 0-9 0,1 2-23 16,-1 0-9-16,2-1-12 0,-1-1-17 15,2 3-17-15,-3-3-23 0,2 2-40 0,-1-6 20 16,-1 1-87-16,1-3-43 0,-1-2-107 0,-1-1 32 16,1-1-96-16,1-4 31 0,0-1-326 0</inkml:trace>
  <inkml:trace contextRef="#ctx0" brushRef="#br0" timeOffset="33">17728 3995 1660 0,'0'-24'376'0,"0"-1"-30"0,0 3-29 0,-1 5-38 16,-1 1-31-16,2 0-28 0,0 6-30 0,-4-1-26 16,4 4-15-16,0 0-11 0,-1 4 30 0,1 3 3 15,0 0-16-15,0 4-13 0,0 8-13 16,-2 3-10-16,2 5-9 0,0 4-2 0,2 39-19 15,-1-20-8-15,-1-1-5 0,2 1 1 0,0 6-13 16,0-1-3-16,-1-1-28 0,-1 0-24 0,1-1-33 16,2-2-23-16,0 1-16 0,-4-4-22 0,1-26-21 15,0 8-30-15,1 3-31 0,1-1 17 16,-1-1-182-16,0-2-48 0,-1-6-186 0,0-1 40 16,0-6 13-16,0 0-541 0</inkml:trace>
  <inkml:trace contextRef="#ctx0" brushRef="#br0" timeOffset="34">17725 4597 1579 0,'0'-3'293'0,"3"-1"-34"0,0 1-26 15,1-1-19-15,2 0-10 0,4-1-9 0,1-2-7 0,0-1-9 16,-1 2-12-16,4-1-11 0,0 0-10 16,1 0-14-16,1-1-13 0,1 0-10 0,-2-2-11 15,3 2-6-15,-2-3-7 0,1-1-10 0,1 1-5 16,-2-1 2-16,-1-2-2 0,-2 1 16 0,-2 0-5 15,0 0-4-15,-2 0-8 0,-2 1-4 0,-3 0-8 16,1 5-13-16,-3-1-9 0,-2 1-5 0,-2 2-9 16,-3 1 1-16,1 3-4 0,-5 1-3 15,-1 1-6-15,-4 3-4 0,3 1-7 0,1 2-8 16,-1 1-5-16,2 2-10 0,2-1-3 0,-1 3-10 16,4-1-9-16,1 0-13 0,3 1 0 0,1 1-5 15,2-2 5-15,0 1 4 0,4-2 7 16,1 1 3-16,0-3 6 0,0-2 5 0,-1-2 5 0,0-1 3 15,0-1 13-15,0-1 11 0,0-1 15 16,0 2 12-16,-3-2 7 0,1 0 11 0,-1 0 2 16,1 0-1-16,-2 0-6 0,3 0-9 0,-4 0-5 0,0 2-9 15,2-2-7-15,-1 1-3 0,0 1-1 16,1 0 3-16,-2 0-4 0,2 0-4 0,0-2-6 16,-1 0 3-16,-1 1-2 0,4 0-2 0,-3-1-2 15,3 0-3-15,2-1 0 0,3-2 0 0,-2-3 1 16,1 1 2-16,2-1 1 0,-2 0 1 0,0-2 7 15,-1 0-3-15,0-1 10 0,-2 1 20 16,-1 0 6-16,2-1 2 0,-5 2 5 0,1 2-3 16,-2-2-1-16,0 4-7 0,0-2-7 0,1 2-11 15,-2 2-8-15,0-1-7 0,1 2 0 0,-2 0 1 16,1 2 2-16,-1-1-3 0,0 1 1 0,0 0-9 16,4 3-5-16,-4 0-6 0,0 2-4 0,2-1-3 15,-1 4-2-15,0 3-9 0,1 1-2 0,2-2-7 16,-1 3-3-16,0-1-4 0,0-4-3 15,-2 1-1-15,2-3 5 0,0 0 8 0,1-1 5 16,-1-3 14-16,-1 1 16 0,1-4 10 0,1 1 11 16,-1-2 8-16,2-2 9 0,3 1 7 0,3-5 10 15,-4-2 3-15,3-2 2 0,3-4 2 0,-3-1 0 16,16-37 7-16,-12 17-3 0,3-3-3 16,-4-5-6-16,4-4 2 0,-3-1 4 0,2 1-1 0,-4 1 3 15,3-1 11-15,-5 2 3 0,-1 7 0 0,0 1 4 16,-7 21 0-16,-1-5 9 0,2 0 4 15,1 0-7-15,-2 2 8 0,-1 3-16 0,0 4-11 16,-1 0-6-16,2 3-5 0,-2 2-16 0,0 1-1 16,-2 6-2-16,1 2 2 0,-2 9-5 0,-3 1-1 15,1 7 0-15,-12 34 0 0,9-19 0 0,0 7-4 16,3 0-14-16,-2 2-7 0,3 2-32 16,-1 1-12-16,3-1-14 0,-3-3-11 0,4-1-7 15,1-25-12-15,0 9-8 0,0 1-12 0,-1 0-8 0,1-2-9 16,0-1-7-16,0-3-20 15,0-2 0-15,2-4 3 0,3-2 2 0,-1-3 1 0,0-2 10 16,-1-5 11-16,0-1 10 0,1 2 15 0,0-3 22 16,-1-3 26-16,-2 0 42 0,2 0 21 15,-3-1 16-15,0 1 11 0,0 1 10 0,2-2 9 0,-2-1 5 16,0 1-2-16,0 0-2 0,1 1-9 0,2 0-7 16,1-4 0-16,3 0 2 0,4 0-4 15,-2-4 1-15,1 2 0 0,2-2 1 0,-1 2 8 16,1-3 5-16,2 2 5 0,-3-1 0 0,1 0 2 15,-2 1 7-15,0 2-1 0,-1-1-2 0,-2 3-6 16,-3 2-8-16,0 1-12 0,0-1-9 0,-2 4 0 16,-2 0-3-16,0 4-1 0,0-1-2 15,-2 6 1-15,0 4-3 0,-3 4-5 0,1 1-20 16,1-1-21-16,-2 2-26 0,1 1-30 0,1 2-28 16,0-1-52-16,2 2 16 0,-1-2-233 0,-2-2 29 15,1 3-205-15,-3-3 33 0,1-1 44 16,-19 25-441-16</inkml:trace>
  <inkml:trace contextRef="#ctx0" brushRef="#br0" timeOffset="35">12406 6197 1491 0,'0'-7'256'0,"3"-4"-13"0,-2-4-23 16,2 0-17-16,0 0-13 0,-2-3-15 0,0-1-15 0,1 1-11 15,2 0-13-15,-2 0-6 0,1-2-4 0,-1 1-3 16,-2-1-6-16,3 4-10 0,-3 0-6 16,3 3-8-16,-3 2-9 0,0 0-9 0,0 3-11 15,0 1-12-15,0 2-6 0,0 1-1 0,0 2 4 16,0 2 5-16,-3 3-3 0,0 5-2 0,-2 4 2 15,-1 5-1-15,-8 29 1 0,3-11-3 0,1 1-5 16,-2 0-3-16,0 1-1 0,2 4 3 0,0 4-8 16,-1 0 0-16,3-1-3 0,2-1 0 15,-1-1-8-15,-1-1 6 0,5-2-8 0,0-24 0 16,3 6-1-16,0 4-4 0,-3-1 1 0,3 2-6 16,3-4-6-16,1 1-7 0,3-3-6 0,-1-2-1 15,1-6-5-15,3 0 2 0,1-4-1 0,0-3-3 16,2-3 1-16,1-2 2 0,0-4 2 15,4-3-3-15,-2-2 1 0,2-1 2 0,21-20 1 16,-19 10 3-16,-12 11-2 0,5-2 3 0,-3-4 2 0,1-1 5 16,1-1 3-16,-3 2 11 0,1-1 9 15,-2 3 1-15,-2 1-4 0,-3 1-2 0,1 2-6 16,-3 0-4-16,1 5-3 0,-1-2-2 0,-1 6 0 0,0 0 0 16,0 0 8-16,-1 2-7 0,-2 2-2 15,-1 6 5-15,1-1 0 0,-3 5 2 0,1-2-8 16,-1 3 0-16,3 2 3 0,-1-1 0 0,1 0-1 15,2 1-7-15,2 0-8 0,2 0-11 0,0 1-9 16,1-4-1-16,2-1-2 0,2-1-2 0,-2-1 1 16,2 0 4-16,3-6 2 0,-1 1 1 0,0-5 5 15,1 1 1-15,-3-1 2 0,1-1 4 16,0-1 3-16,-1-2 4 0,-1-1 0 0,0 0 5 16,-1-1 4-16,-4 0 1 0,1-2 10 0,0-1-3 15,-3 1 5-15,-4-2-1 0,1-1 2 0,-1-1-3 16,-2-3 1-16,-1 1 5 0,3 2-4 0,-4-1-2 15,3 2 3-15,1 1 2 0,0-1-15 16,2 2-2-16,2-1 0 0,0 2-2 0,3-5-1 16,3 1 2-16,0-1-4 0,3 1 0 0,1-1 6 15,1 3-4-15,3-1 3 0,1 1-4 0,1 1-2 16,0 3-2-16,1 2 5 0,-2 0-7 0,0 2 3 16,0 1 0-16,-3 1 3 0,-1 2 6 0,-1 2 1 15,0 4 1-15,-1 0 6 0,-4 4 2 16,-1 0-2-16,-1 1 0 0,-1 4 0 0,2-5 2 15,-4 2-2-15,1 2-4 0,-1-2 0 0,0-2 0 0,0 0-1 16,1 0-12-16,1 0-14 0,1 1-11 16,0 0-10-16,1-5-9 0,-1 1-6 0,2-3-1 15,2-3-4-15,-1 0 2 0,1-1 3 0,0-1 7 16,4-2 0-16,2-3 5 0,-2 1 7 16,2-3 3-16,-3 1 6 0,0-4 13 0,0 2 8 0,-1-2 10 15,-3 1 15-15,-1-1 8 0,-2-2 5 0,0 2 5 16,-3-1 2-16,0 1 0 0,-6-2-5 15,1-2 0-15,-2 0-3 0,-2-2-2 0,0 4-2 16,0-1 1-16,2 0-2 0,0 2-1 0,-1-2-2 16,2 2-7-16,2 3-4 0,4-1-3 0,0-1-4 15,0 2-1-15,5-1 3 0,5 1-5 0,3 0-1 16,0-2-2-16,2 2 4 0,2 2-5 16,2 4-2-16,1 0-2 0,-2 6 2 0,2-2 0 15,-6 4 4-15,3 1-1 0,-3 4 5 0,0 4-1 16,-4-1 1-16,-3 3 2 0,0 0-3 0,-2 7 3 15,0-2-1-15,-1 3 1 0,-3 0-1 0,1-1 0 16,-2 1 0-16,1-2 2 0,-1 1 2 0,0-1-3 16,-1 0 3-16,-1-1-3 0,2-1-2 15,2-1 2-15,-2-2-3 0,0-3 3 0,0-5 1 0,0 2 3 16,0-4 4-16,0-3-2 0,0 0 1 0,0-3-1 16,0 0 0-16,-2-4-5 0,2 0 2 15,0-3 8-15,0 0 4 0,0-2 3 0,0-1-5 16,0-6 2-16,-1-3 0 0,-1-4-2 0,2-4-3 15,0-3 3-15,0-2-5 0,3-46 1 0,0 32 0 16,1-2-1-16,2-2 3 0,1 5-5 0,0-3-2 16,3 2 6-16,1 0-5 0,-1 5 2 0,1 1 2 15,3 2-6-15,0 6-2 0,0 0-2 16,-8 16 1-16,4 0-1 0,-1-3-4 0,3 2 0 16,-2 1 1-16,2 2 1 0,-2 3 4 0,0 2 0 15,-2 3-2-15,1 2 5 0,-2 0-2 0,-3 2 1 16,2 3 2-16,-2-1-2 0,0 5 0 0,-1 2 0 15,-2 2 5-15,-1 1-1 0,-1 1 3 16,-2 3-6-16,-4 0 1 0,3 2 3 0,-5-2-1 0,1 1-1 16,-3 0-6-16,1-2-8 0,-1 1-7 15,-2-1-14-15,2-1-12 0,-3 1-41 0,0-1-23 16,1-3-30-16,2 2-41 0,-2-3 17 0,2 2-139 16,3 0-105-16,2-4 33 0,-1 1-168 0,0-5 42 15,1 0 41-15,2 0-379 0</inkml:trace>
  <inkml:trace contextRef="#ctx0" brushRef="#br0" timeOffset="36">14395 6151 1467 0,'4'-2'234'16,"-1"0"-24"-16,0 1-22 0,-1-1-13 0,0-1-17 15,1 3-16-15,1 0-16 0,-1-2-11 0,-2 1-10 16,1 0-11-16,0-1-10 0,0 1-4 16,2-2-8-16,-3 2-1 0,2-1-6 0,-2 1-2 0,1 1-6 15,-1-2-1-15,1 0-2 0,-1 2 0 0,2-4 0 16,-3 2 0-16,3 2 3 0,-3-3-1 16,0 3-2-16,1 0 2 0,1-2 1 0,-2 0 3 15,0 0-4-15,1 2-1 0,-1-2 1 0,2 1-1 16,-2-1 3-16,0 1-5 0,0 1-4 0,0-2-4 15,0 2-4-15,0-1-5 0,-2 1-1 0,-1 0-4 16,2 0-5-16,-2 1 1 0,-1 1 0 0,-2 2 1 16,-5 4-3-16,1-1-2 0,-3 3 2 15,1 3-2-15,-2 1-4 0,-20 18-1 0,13-9-1 16,3-2-1-16,1 5 1 0,-3-6-6 0,2 5 8 0,0 1-7 16,2 1-4-16,2 0 1 0,10-16-3 15,-3 5 2-15,-3 1-2 0,3 2-4 0,3-3-3 16,0 1 0-16,1-1-2 0,0-2-3 0,3-3 0 15,4 1 1-15,2-5 2 0,0-2 1 16,1 1-1-16,2-4 0 0,4-2 1 0,2-2 0 0,1-2 2 16,2-1-1-16,-2 0 5 0,0-2-5 15,0-4 2-15,2 2 2 0,-2-1 5 0,-1 0 2 16,-1-2 0-16,0 1 5 0,-1 1 7 0,-2 3 3 16,-1-2 10-16,-3 2-1 0,0 3-2 0,0-1-8 15,-3 1-9-15,0 0-2 0,-1 4-7 0,0 0 1 16,-2 0-4-16,1 0-1 0,-2 4 3 0,0 2 1 15,0-3-4-15,0 3 5 0,-2 0-10 16,1 6-3-16,0 0-6 0,1 0-7 0,0 0-10 16,1 1-4-16,2 2-2 0,0-3 1 0,1-2-2 15,0 3 1-15,4-4 3 0,1 0 4 0,1-2 1 16,-2 0 5-16,0-4 2 0,0 1 6 0,-1-1 2 16,1-2 4-16,-4-1 0 0,2 0 11 0,-3 0 4 15,1-1 8-15,-1-1 3 0,0 1 1 0,-1-1 1 16,0 0 1-16,2-1 3 0,-4 0-7 15,0-1 2-15,0 1 0 0,0 0-2 0,0 0 2 0,-4-3-3 16,1 3 0-16,0-2-6 0,-1-1 1 16,-2-3 0-16,1 2 6 0,-1-2-5 0,-1 1-3 15,0 1-3-15,1-2-1 0,-1 1-1 0,2-3 1 16,-2 4-9-16,4-1-1 0,-1-1-3 0,2 2 2 16,1-1-5-16,1 0 0 0,0 2 2 0,0 1-2 15,1-2-4-15,2 2 5 0,1-2-6 16,2 0 0-16,4 0-1 0,0 3 4 0,-2 2 0 15,2 1-1-15,0 1 2 0,1 1 0 0,3 2 2 16,-4 0 4-16,4 4 1 0,0 0 1 0,-3-1-4 16,2 1 4-16,-2 3 2 0,0-3-3 15,-2 0 1-15,-1-1 0 0,-1-1 5 0,1 0-1 0,-3 0 1 16,-1-1 1-16,0-1 9 0,0-2 2 16,-1 1 5-16,-1 0 0 0,1-1 1 0,-2-1-3 15,3 0 0-15,-4 0-1 0,1 0-3 0,1-1-2 0,1-1 5 16,-2-1-8-16,2-3-1 0,3 0 4 15,-1-3 1-15,1-1-3 0,2 0 1 0,-1-2 1 16,0 3-3-16,0 0 2 0,0 1-5 0,-1 4 1 16,-2-2 2-16,2 5 0 0,-3-2-2 0,1 1 0 15,1 2 2-15,-2 0 0 0,1 3 3 0,2 3-4 16,0-1 4-16,-1 2-1 0,0 3 1 16,3 1 7-16,-3 3-14 0,1 1-11 0,1-3-14 15,0 3-15-15,-3 0-24 0,2-2-18 0,0 1-23 16,-2 0-24-16,3-2-32 0,-2 2-32 0,1-3 17 15,-3-2-159-15,0-3-207 0,1-1 39 0,-3-5 8 16,2 0-528-16</inkml:trace>
  <inkml:trace contextRef="#ctx0" brushRef="#br0" timeOffset="37">15080 5929 2060 0,'3'-18'361'0,"0"1"-33"15,0 7-45-15,1-3-36 0,-3 6-38 0,1-1-6 16,1 3 48-16,0 2-19 0,-1 3-21 16,2 0-20-16,-2 3-22 0,5 6-19 0,0 4-5 15,1 5-13-15,2 0-12 0,7 31-11 0,-3-14-15 16,-3-2-7-16,4 7-42 0,-3-3-33 0,-2 1-33 16,2 2-23-16,0-4-27 0,-1-4-19 0,-3 2-24 15,-5-21-28-15,0 5-36 0,3 3-54 0,-2 4 23 16,-4-1-354-16,0-3 43 0,-2-2-15 0,-2-1 41 15,-2-3-501-15</inkml:trace>
  <inkml:trace contextRef="#ctx0" brushRef="#br0" timeOffset="38">15156 6420 1701 0,'-3'-9'306'0,"2"-6"-32"16,1 0-23-16,1-2-27 0,4 2-28 0,2-2-20 15,2-1-22-15,0 2-14 0,2 0-17 16,20-21-15-16,-21 30-27 0,22-18-38 0,-11 9-40 0,2 0-73 15,-15 7 9-15,5 4-144 0,1-1-52 16,0 0-165-16,-1 0 33 0,-1 4-65 0,-1-1-369 16</inkml:trace>
  <inkml:trace contextRef="#ctx0" brushRef="#br0" timeOffset="39">15496 6380 2073 0,'3'1'343'0,"0"-1"-22"0,-2-1-35 0,3-2-31 16,0-3-23-16,1-1-23 0,0-4-21 15,0 1-18-15,-1-6-17 0,0 3-13 0,0-1-17 0,-1-3-12 16,-2 4-14-16,-1-2-12 0,-3 3-13 16,-2-4-10-16,-1 3-8 0,-1 4-5 0,-1 0-8 15,0 2-9-15,-1 1-7 0,2 4-3 0,0 0-2 16,-3 2-9-16,5 2-5 0,2-1-3 15,-1 2 0-15,1 2 0 0,1-2-2 0,2 3-8 16,0 0-4-16,5 2-4 0,0 2 1 0,2-1-2 0,4 2 0 16,-1-2 1-16,0 2-2 0,1-4 3 15,-1 2-3-15,-1-1 4 0,2-1 0 0,-3 3 1 16,1-1-2-16,-1 0 2 0,-2 0 3 0,-2 1 3 16,-1-1 3-16,1 5-3 0,-4-1 2 0,3 1 2 15,-3 0-4-15,0-2 3 0,0 2-2 0,0-2-2 16,1 3 5-16,-1-3-1 0,2-1-3 15,1-2 2-15,-1-2-4 0,1 2 3 0,0-4-3 0,0-1 8 16,-2 1-6-16,3-2 0 0,0 0 0 16,1 2-1-16,-1-5 1 0,0 0 1 0,3 0 2 15,3 0 0-15,0-5 3 0,1 1-2 0,-1-1 2 16,1-1 0-16,0-3 0 0,1 4 3 0,-2-1 6 16,-1-3 3-16,-2 2 10 0,-1 2 4 0,0-1 3 15,0 2 2-15,0 1-7 0,-3 1 4 16,0-2-12-16,0 2-4 0,-1 1-2 0,0 1-5 15,1-2-3-15,-2 2 1 0,1 0 4 0,-1 0-1 16,0 0-2-16,1 2 0 0,-2 1 3 0,2-3 0 16,0 4-1-16,-2-1-9 0,1-1-8 0,2 1-9 15,-3 1-12-15,3 0-3 0,1 0-8 16,-1 0 1-16,-2-1 2 0,1-1 5 0,2 0 1 0,-1 0 4 16,2 0 3-16,-1-2 3 0,1 0 2 0,-1-2 3 15,0-2 0-15,3-1 6 0,3 1 4 16,-4-3 6-16,-1 0 9 0,0 1 4 0,-1 0 1 15,-3 0 2-15,-1 0-1 0,0 1 2 0,0 1-4 16,-1-2 0-16,1 1 2 0,-3 0 1 0,0 1 1 16,0-2-4-16,2 2-1 0,-2-3-5 0,2 4-7 15,-1-1-2-15,2-2-8 0,0 1 4 16,3-4-4-16,0-2 2 0,3-1 2 0,-1-2 2 0,5 0-2 16,1-1 4-16,14-28-1 0,-10 19 4 15,4 0 4-15,-1-4 11 0,-1-5 19 0,3 3 6 16,-3-2 11-16,-3 0 5 0,-1 0 11 0,-1 4 6 15,-8 13 1-15,2 1-1 0,1-3 1 0,-3-1 7 16,2-1 9-16,-2 3-9 0,-1 2 17 0,1 2-11 16,-3 3-15-16,-1 1-12 0,0 4-1 0,0 0-12 15,-1 4 0-15,-2 0-3 0,-1 5 0 16,-6 4-1-16,2 6-4 0,-1 4-2 0,-10 30 2 16,9-17-8-16,4 2-1 0,4-17-2 0,-1 4-5 15,1 5-7-15,1 2-8 0,2 42-2 0,2-32-45 16,4 0-44-16,0-1-18 0,3-1-26 15,-4-2-29-15,5-4-41 0,-7-19-54 0,2 6 23 0,-1 1-294 16,2-2 42-16,2-1-87 0,-2-1 41 0,-2-4-660 16</inkml:trace>
  <inkml:trace contextRef="#ctx0" brushRef="#br0" timeOffset="40">16684 6287 1950 0,'5'0'318'0,"2"-4"-30"0,5-4-27 15,1-2-27-15,0-1-20 0,26-17-21 0,-18 9-15 16,0-3-15-16,0 2-16 0,-1-1-12 0,-2 0-8 16,-12 12 1-16,5-5 1 0,0-1-1 15,-2-1-6-15,-2 3-12 0,-1-2-19 0,-1 4-12 0,-5 0-14 16,0 1-9-16,-2 3-10 0,-3 0-6 0,-1 6-4 16,-4 1-2-16,-1 3-8 0,-3 2-4 15,1 2-3-15,1 3-3 0,-1 1-4 0,3 2-4 16,2 1 2-16,4 5-10 0,2 1-3 0,4 1 0 15,14 27 1-15,-3-20-1 0,4-3 1 0,-1 1-2 16,0 0-3-16,1 0 0 0,-11-16 1 0,4 3 0 16,-2 3-2-16,1 2 3 0,-3-1 1 0,0 1 3 15,-3 0 3-15,-3-2 3 0,-2 1-4 0,0-3-5 16,-5 1-9-16,0-2-12 0,-2-1-6 0,-1-3-16 16,-1 3-19-16,1-3-40 0,-1-3-30 15,0-1-37-15,1-4-50 0,3 1 21 0,-1-2-110 16,2-2-73-16,-1-2-133 0,-2-4 38 0,4-1 13 15,-2-3-424-15</inkml:trace>
  <inkml:trace contextRef="#ctx0" brushRef="#br0" timeOffset="41">17107 5817 1844 0,'9'-10'324'16,"-4"1"-18"-16,1 2-16 0,-3 5-18 0,1 2-3 15,-1 2 17-15,-2 1-21 0,2 8-24 0,-2 1-25 16,1 6-17-16,-1 3-20 0,0 42-15 16,-2-23-16-16,1-23-9 0,1 43-22 0,4-17-11 0,-4 1-47 15,3-5-23-15,1-1-29 0,-1 3-25 0,-3-27-19 16,3 10-24-16,3 32-47 0,-5-42-25 16,-1 4-27-16,2 4-43 0,-1 0 21 0,-1-1-157 15,0-2-71-15,-1-2-124 0,0-4 38 0,0-3 11 16,2 0 39-16,-2-5-359 0</inkml:trace>
  <inkml:trace contextRef="#ctx0" brushRef="#br0" timeOffset="42">17165 6475 1614 0,'-7'-14'357'0,"0"1"-32"15,2 0-24-15,0 0-27 0,1 0-31 0,1 0-30 16,2 2-24-16,1-3-25 0,1-1-20 0,3 2-17 16,6-3-14-16,0 0-31 0,4 3-32 0,21-16-37 15,-25 23-36-15,5-2-45 0,-1-2-43 16,4 5 11-16,-2-4-148 0,1 2-68 0,0 4-179 15,-1 2 32-15,-3-1 12 0,3 2-367 0</inkml:trace>
  <inkml:trace contextRef="#ctx0" brushRef="#br0" timeOffset="43">17517 6231 1580 0,'-1'-4'334'0,"-1"1"-26"0,1 0-18 16,-2 2-22-16,-1 1-24 0,2-2-23 0,-4 2-20 15,3 0-19-15,-6 2-17 0,-3 1-13 0,-1 1-13 16,-2 3-15-16,1 2-14 0,0-1-14 16,-2 2-8-16,2 1-8 0,-1-1-5 0,1 1-11 0,0 1-8 15,2-1-8-15,0 0-8 0,3 1-12 0,1-2-12 16,1-1-13-16,0 0-19 0,4 1-4 15,3-2-4-15,2-2 4 0,-1-2-3 0,0 0 2 16,5-1 2-16,-1 0 4 0,1-3 2 0,0 0 3 16,5 0 2-16,3 0 3 0,-1-3 4 0,2 0 13 15,-2-1 9-15,2-2 10 0,-5 1 9 0,4-1 8 16,-3 1 6-16,-1 1 5 0,0-1 2 0,-3-1 5 16,0 1 6-16,-1 2 1 0,-2-1-1 15,1 1-6-15,1-1-2 0,-3 0-8 0,0 3-9 16,0-1-7-16,-1 1-8 0,0 1-13 0,2-2-18 15,-2 2-25-15,0 0-15 0,2 0-16 0,-1 0-19 16,1 0-25-16,1 0-27 0,0 0-30 0,4 3-35 16,2 0 18-16,0 3-118 0,2-1-66 0,-5-2-196 15,4 0 39-15,-4 0 25 0,2-2-529 16</inkml:trace>
  <inkml:trace contextRef="#ctx0" brushRef="#br0" timeOffset="44">17721 5866 2014 0,'0'-18'349'0,"0"4"-39"0,0 1-41 16,0 3-31-16,2 4-21 0,-2 1-10 16,2 3-7-16,-2 2-16 0,0 2-13 0,0 0-15 0,0 3-15 15,0 5-8-15,2 7-11 0,-1 2-12 0,0 4-9 16,1 1-7-16,-2 5-14 0,3 0-5 15,-2 1-26-15,3 39-20 0,-1-29-25 0,1 0-25 0,-4-26-24 16,5 40-27-16,-4-38-27 0,3 6-31 0,-3 0-81 16,2 3 19-16,-3-2-149 0,0-2-109 15,0-2-84-15,0-2 37 0,0 0 26 0,0-6-436 16</inkml:trace>
  <inkml:trace contextRef="#ctx0" brushRef="#br0" timeOffset="45">17729 6296 1772 0,'-2'-16'375'16,"0"3"-34"-16,-2-2-31 0,3 4-39 0,1 1-33 16,0 0-33-16,1-3-24 0,5 1-20 0,-2-1-17 15,3 0-22-15,3 2-35 0,2-1-38 0,1 2-34 16,1 0-37-16,0 0-39 0,0 3-48 0,2 0 12 16,-4 3-149-16,2-1-65 0,-2 3-186 0,-4 2 34 15,2 4 12-15,-2-3-397 0</inkml:trace>
  <inkml:trace contextRef="#ctx0" brushRef="#br0" timeOffset="46">17915 6196 1477 0,'4'0'248'0,"3"-3"-20"15,3-1-20-15,1-2-18 0,-1 1-14 0,2-4-16 16,-2 1-15-16,2-4-11 0,0 1-15 0,1 1-6 15,-3-1-5-15,1 0-3 0,-2 2 4 0,-1-1 3 16,-1-1 1-16,-1 1 1 0,-2 1-4 0,0 4-5 16,-4-1-12-16,0 1-10 0,0 3-12 0,-3 1-3 15,0 1-10-15,-1 1-7 0,-5 3-2 0,-1 1-6 16,-2 3-6-16,0 2-5 0,2 0-6 16,0 2-6-16,0 2-8 0,3 1-16 0,1-1-11 15,4 1-11-15,-1 0-16 0,3-2-4 0,4-2 2 16,-1 1 4-16,4-1 2 0,0-2 2 0,4-5 3 15,1-1 5-15,-1 0 6 0,4-3 10 0,-3-1 23 16,0-2 8-16,-1 0 14 0,-1-3 11 16,0 2 11-16,-3 1 10 0,-1-1 6 0,-2 1 3 15,0 0-4-15,1 2-7 0,-2-2-10 0,0 2-10 16,-1 1-7-16,0-2-6 0,0 2-3 0,1 0-7 16,-2 2 1-16,2-1-8 0,0 2-12 0,0-2-11 15,3 2-9-15,1 2-7 0,-1-2-2 0,0 2-6 16,1-1-5-16,1-3-3 0,-2-1-5 0,4 2-1 15,2-1-1-15,1-1 1 0,-2-1 8 16,3-2 4-16,-4-1 5 0,-3-1 3 0,1 2 9 16,0-2 8-16,-4 1 9 0,2 0 9 0,-2 1 6 15,0-1 8-15,-3 0 6 0,2 1 0 0,0-1-2 16,-2 0-3-16,-1 3-7 0,2-1-4 0,-1 0-4 16,-1 1-5-16,1-1-2 0,-1 2-9 0,0 0-6 15,2 0-19-15,-2 0-9 0,0 0-3 16,1 2-7-16,2 1-4 0,-1-1-7 0,-1 3-6 0,0 0-10 15,2-1 1-15,0 2 1 0,0-3 6 16,1 2 2-16,-3-2 11 0,2 0 1 0,1 2 12 16,-1-2 9-16,0 0 15 0,0 0 16 0,3-2 15 0,-2-1 20 15,3 0 12-15,-3-1 9 0,3-6 15 16,3-3 5-16,1-1 4 0,-3-6 0 0,2 0-2 16,16-33-4-16,-13 20 4 0,0-4 1 0,0 1 8 15,-1-1 9-15,-2 3 5 0,-7 17 16 0,2-4 1 16,0-3-5-16,-1 0 0 0,0 3-10 0,1 2 28 15,-3 4-10-15,0 0-18 0,1 5-16 16,-2-1-9-16,-1 3-5 0,0 2-5 0,-3 3-6 16,2 1-3-16,-2 3-3 0,0 1-3 0,0 6-5 15,-1 3-3-15,0 1 0 0,0 9-4 0,3-1-13 16,-2 0-10-16,0 2 0 0,1 1-34 0,2 3-7 16,0-3-11-16,0-1-11 0,0 2-8 15,-1-1-1-15,0-4-2 0,1 1-3 0,0-4-2 0,0-3-1 16,0-1-2-16,1-2 3 0,-1 0 5 15,0-3 2-15,0-2 7 0,3-1 2 0,-2-2 5 0,2-3 5 16,0-2 2-16,1 0 2 0,0-2 5 0,3-3 8 16,3-6 0-16,-3 2 5 0,3-2 10 15,-2 0 9-15,1-3 10 0,-1 2 5 0,-1 1 4 16,-1 1 4-16,-2 2 1 0,0 1-2 0,-2 0-3 16,1 1-7-16,-2 2-5 0,-1 1-3 15,3-1-5-15,-3 2-3 0,1 2-3 0,-1 0 2 0,0 0-1 16,1 0 1-16,2 4 0 0,-1-2-2 15,2 5-2-15,0 0-1 0,2 0-1 0,-2-1-1 16,4 4-2-16,-1 0 0 0,1-2 1 0,-3 2 1 16,2-2 1-16,-1 2 1 0,-2-2-1 15,2 0 3-15,-2 0 3 0,-3-2 2 0,2 1 1 0,-3 0 1 16,0-3-1-16,2 3 5 0,-2-4-1 16,0 5-1-16,0-2-2 0,0-2-23 0,0 2-16 15,0-2-26-15,0 1-31 0,0 0-41 0,-2-2-58 16,2 3 17-16,-1-3-302 0,-2-1 37 0,3 2-77 15,0-1 43-15,-3-1 37 0,2 0-378 0</inkml:trace>
  <inkml:trace contextRef="#ctx0" brushRef="#br0" timeOffset="47">19071 4335 1392 0,'-4'2'278'0,"0"1"-24"0,2-1-18 16,-2 0-10-16,2-2-14 0,1 0-25 0,0 0-21 15,1 0-19-15,0-2-18 0,7-3-3 16,1-5-8-16,29-18-8 0,-12 7-1 0,5-4-2 16,6 1-3-16,9-1-5 0,-1-5-5 0,6 6-6 15,5-7-7-15,0 2-6 0,5-7-1 0,2 5-2 16,1-3-4-16,-2-1-4 0,-2 1-10 0,1 5-3 16,-4-3-6-16,-4 2-5 0,-5 1 0 0,-1 2-5 15,-8 2-3-15,-2 2-15 0,-3 3-18 0,-4 6-20 16,-18 7-27-16,0-3-40 0,2 1-60 15,-2-1-64-15,-1 0 19 0,-4 4-120 0,-3 3-78 16,-2 1 32-16,-1 2-178 0,-3 0 40 0,-1 2-407 16</inkml:trace>
  <inkml:trace contextRef="#ctx0" brushRef="#br0" timeOffset="48">19089 4338 1376 0,'-8'-1'284'0,"0"-1"-19"0,0 2-28 15,1 0-27-15,3 0-23 0,0 0-26 0,-2 0-12 16,2 2-8-16,3-1-6 0,-2 5-3 0,3-1-8 16,4 5-3-16,2 4-2 0,22 22-4 0,-1-15-6 15,2-3-5-15,9 2-3 0,8-1-7 0,2 0-4 16,13 1-7-16,7 0-9 0,-2-4-7 0,3 2-6 16,0-1-6-16,2 0-1 0,1-2-10 15,-6 3-1-15,-2-3-4 0,-4 0-3 0,-4 1-12 16,-8-3-23-16,1 3-24 0,-12-6-21 0,-4 3-20 15,-2 1-18-15,-20-9-32 0,2 4-58 0,-2 2 15 16,-1-2-247-16,-4 1 31 0,-2-2-166 0,-1 1 50 16,-2-2 37-16,-1-2-367 0</inkml:trace>
  <inkml:trace contextRef="#ctx0" brushRef="#br0" timeOffset="49">20491 3455 1857 0,'0'0'306'0,"0"0"-35"16,2 2-32-16,-1 0-26 0,-1-2-20 0,3 2-17 16,-2 1-18-16,-1 0-16 0,0 1-12 15,4 0-15-15,-2 1-16 0,-1 1-24 0,2 0-22 16,1 3-23-16,-2 0-23 0,1 0-22 0,-2 3-37 16,2-1-27-16,0-1-34 0,-2 0 13 0,-1-2-113 15,0 1-49-15,0-1-72 0,0-4 24 0,2 2-183 16,-2-3-401-16</inkml:trace>
  <inkml:trace contextRef="#ctx0" brushRef="#br0" timeOffset="50">20491 3353 1442 0,'0'-5'296'0,"0"2"-26"0,0-1-23 16,0 1-15-16,0 1-12 0,0-1-14 0,0 1-10 0,0 0-9 15,0 0-10-15,-3 1-11 0,3-1-14 0,-1 0-9 16,1 0-17-16,-1-1-15 0,-1 1-15 16,1 0-17-16,-2 0-19 0,0 1-20 0,0-2-30 15,-2 2-28-15,-1-1-29 0,1 2-32 0,0-2-96 16,-2 2 18-16,0 0-173 0,3 0 26 16,-3 0-240-16,3 0 31 0,0 0 41 0,1 0-329 0</inkml:trace>
  <inkml:trace contextRef="#ctx0" brushRef="#br0" timeOffset="51">20827 3009 1653 0,'8'-3'328'0,"-5"2"-31"0,1 1-14 0,-2 1-34 16,-1 5-24-16,-1-2-24 0,3 6-19 0,-3 3-19 0,-3 2-16 15,3 2-16-15,-3 4-11 0,2 3-12 16,-2 1-13-16,0 0-7 0,-1 40-8 0,-1-27-4 16,0 0-9-16,2 3-5 0,1 2-7 0,-3-1-6 15,1 0-3-15,3 0-2 0,-3 4-2 0,1-8-6 16,3 3-6-16,0 1-11 0,0-24-14 0,0 3-12 16,5 4-14-16,7 36-6 0,-11-48-9 0,13 33-12 15,-8-37-2-15,2 6 0 0,19 21 6 16,-23-30 2-16,6 2 5 0,2 2 5 0,1-3 3 15,-1-2 4-15,-3-2 4 0,1 0 5 0,-3-3 19 16,0-3 10-16,0 0 13 0,-1 1 6 0,-3-1 7 16,1-2 3-16,-1-3 4 0,-2-4 1 0,-1 2 1 15,0 3 0-15,-1-4 0 0,-5-3-2 0,-1 1-3 16,-3 0-5-16,0-2-4 0,2 2-2 16,-2 2-2-16,-1-3 3 0,2 1 1 0,-1 2 10 15,2 0-1-15,1 0-9 0,0 0-14 0,4 1-2 16,0 2-1-16,3-1-6 0,0 1-4 0,5-2-3 15,0-3-1-15,1 1-7 0,6 0-6 0,1 0-8 16,1 0-6-16,24-17-20 0,-28 20-14 16,0 0-15-16,7 0-19 0,-2-4-30 0,1 2-49 15,-2 1 16-15,1 0-158 0,-4 4-124 0,0 1 35 0,1 1-144 16,-4 0 42-16,-2 2 56 0,1 2-349 16</inkml:trace>
  <inkml:trace contextRef="#ctx0" brushRef="#br0" timeOffset="52">20458 4959 1395 0,'-2'2'277'16,"2"-2"-15"-16,0 0-18 0,0 0-19 0,2-2-15 0,0-1-22 16,7-2-15-16,-1-2-15 0,5 1-5 15,1-5-12-15,-1 1-5 0,2 1-8 0,-2-2-4 16,-2-1 1-16,1 0-5 0,0-1 1 0,-1 0-3 16,-3-2-3-16,2 1-7 0,-4 2 3 0,-1-3-9 15,-2 2-7-15,0 1-15 0,-3 1-14 0,0 3-7 16,-4-2-14-16,-3 0-8 0,0 5-1 0,-2-1-9 15,-3 2-4-15,-2 4-9 0,1 2-12 16,-2 4-15-16,2-2-11 0,-1 4-6 0,4 1-6 16,1 2 2-16,3 1 1 0,4-2-4 0,-1 3 10 15,6 3 0-15,4 1 3 0,17 24 1 0,-17-32 1 16,20 21 2-16,-9-8 2 0,-12-14-1 0,5 5 5 16,0 1 1-16,-1 1 2 0,1-3 6 0,-1 3 8 15,-4-2 20-15,-2-2 6 0,0 0-1 16,-4-4-1-16,-1 5 0 0,-3-1 0 0,-1 1-11 15,-3-3-12-15,-5 2-16 0,2-6-13 0,-2 4-15 16,-1-2-30-16,2-5-14 0,-2 5-26 0,2-4-33 16,1 0-45-16,1 0 18 0,3-2-131 0,0 1-127 15,0-1 33-15,2-1-109 0,0 0 38 0,3 0-398 16</inkml:trace>
  <inkml:trace contextRef="#ctx0" brushRef="#br0" timeOffset="53">20779 4853 1621 0,'-1'4'343'0,"-2"0"-46"15,-3 3-31-15,1 1-27 0,-2 4-32 16,1 0-22-16,3 1-24 0,0 0-16 0,-2-1-21 0,4-2-17 16,1-1-17-16,0 2-15 0,1-2-12 0,4 4-6 15,1-4-7-15,1-3-6 0,3 1-2 16,2-4-6-16,0-1-1 0,2-2-3 0,-2-2-6 16,1-3 0-16,1 0 3 0,0 0 14 0,-1 0 15 15,-3 0 16-15,0-1 21 0,-2 1 5 0,-1 0-3 16,-3 3-8-16,-1 0-12 0,1 0-11 0,-2 2-14 15,-1-2-9-15,1 2-8 0,-2 0-2 0,0 0-8 16,0 2-8-16,0 0-12 0,-2 0-11 16,2 0-10-16,0-1-8 0,0 5-10 0,2-3-8 15,0 3-1-15,4-3-1 0,-2-1 3 0,3 5 6 0,3-4 3 16,1 1 2-16,2-4 3 0,-3 0 6 16,1 0 3-16,-1-3 9 0,-2 2 7 0,3-2 13 15,-2 0 11-15,-4-2 2 0,1 2 5 0,-3-4 3 16,2 2-4-16,-5-1-2 0,0-1-6 0,0 0 1 15,-3 1-6-15,0-4-2 0,-3-1-4 0,-1-1-4 16,1 3-12-16,0 0-15 0,0 1-29 16,-1-4-16-16,1 3-32 0,-1 0-43 0,1 2-62 15,2-1 19-15,3 5-99 0,-2-1-37 0,3 0-119 0,0 3 36 16,3 1-93-16,-2 0 49 0,3 0-357 16</inkml:trace>
  <inkml:trace contextRef="#ctx0" brushRef="#br0" timeOffset="54">21206 4851 1741 0,'3'4'341'0,"-2"1"-26"0,2 0-34 0,-3 0-30 16,4 6-31-16,-2 0-22 0,-2-1-19 0,3 5-20 15,-2 0-18-15,3 0-12 0,-2 0-20 0,1 2-30 16,-1-1-29-16,4-1-27 0,-2 1-25 15,0-1-28-15,2 0-26 0,-2-3-31 0,-1-1-75 16,2-2 15-16,0 0-97 0,-4-3-58 0,2-2-170 16,-3-1 35-16,0-3-11 0,0 0-349 0</inkml:trace>
  <inkml:trace contextRef="#ctx0" brushRef="#br0" timeOffset="55">21175 4827 1937 0,'0'-15'321'0,"-1"0"-39"0,1 2-33 0,0-2-29 16,0 5-28-16,1 0-17 0,-1-2-23 0,3-1-30 16,0 1-35-16,0 1-38 0,1 1-42 15,-1 4-48-15,0 0-53 0,-1-1 8 0,3 4-135 16,-1-1-77-16,-2 2-188 0,3 2 36 0,-2 0-438 16</inkml:trace>
  <inkml:trace contextRef="#ctx0" brushRef="#br0" timeOffset="56">21476 4568 1886 0,'0'-4'344'16,"3"1"-40"-16,-3 0-23 0,0 1-15 0,0 2-7 0,-3 3 3 15,2 0-4-15,-2 9-38 0,-2 1-21 0,1 5-22 16,0 1-8-16,0 2-24 0,-2 4-16 16,1-1-13-16,2 4-16 0,0 0-26 0,2 0-30 15,1 1-33-15,0 1-20 0,1 0-26 0,-1-3-28 16,0 1-30-16,4-2-72 0,-1 0-52 16,4 0 21-16,-3-2-161 0,0 0-171 0,2-5 38 0,-2-1-20 15,-1-2 42-15,0-2-416 0</inkml:trace>
  <inkml:trace contextRef="#ctx0" brushRef="#br0" timeOffset="57">21460 5068 1772 0,'3'-6'264'0,"0"-3"-28"0,3-1-22 0,1 1-26 16,4-4-22-16,-1 1-17 0,4 2-19 0,0-2-38 15,0 0-48-15,3 1-64 0,1 3 2 0,-1 0-191 16,1 0-119-16,-1 0 26 0,1-1-678 0</inkml:trace>
  <inkml:trace contextRef="#ctx0" brushRef="#br0" timeOffset="58">21746 4873 1940 0,'-10'9'312'0,"0"1"-35"0,0 0-30 0,2 1-29 16,-1 2-25-16,2-1-23 0,0 1-17 0,0 0-18 16,3 2-14-16,1-1-12 0,0-2-26 0,3 1-27 15,2 3-22-15,0-4-13 0,3 1-8 0,2 1-8 16,1-4-4-16,3-1-4 0,1-1-5 16,-1-5 4-16,3 1 0 0,0-3 2 0,4-1-2 15,-2 0 6-15,-1-3 7 0,1-2 10 0,-1-3 8 16,-1 1 10-16,0-2 9 0,0-5 22 0,0 1 5 15,-2-2-1-15,1-4 3 0,-4-1-3 0,15-27 0 16,-13 18-3-16,-4-5-5 0,4-2-2 0,-1 2-1 16,-3-1 1-16,2-1 0 0,-4-1-5 15,-1 23-1-15,-1-6-2 0,0 1 1 0,1-3-1 16,-1 4 2-16,-1 0-9 0,0 2-15 0,1 3-12 16,-1 2-6-16,0 4-10 0,-2 2 3 0,0 4 0 15,0 2-2-15,-2 2 2 0,-1 8-3 0,-3 1 3 16,2 3 2-16,0 5-4 0,-1-1-9 0,2 2-6 15,1 1-7-15,-1 0 1 0,3 0-4 16,0-2-3-16,3-1-8 0,-1-1-2 0,3 1 5 0,-1-4 3 16,-1-3 4-16,3 1 3 0,1-3 2 0,1-1-1 15,0-4 7-15,1-1-1 0,-1-1-2 16,-1 0 1-16,0 1-1 0,0-2-1 0,-2 1 3 16,0-2-4-16,-2 2 4 0,1-1 2 0,0 7 4 15,-1-2-10-15,0 7-25 0,-3-1-40 0,0 1-47 16,-3 4-82-16,2 3 18 0,-4 1-397 0,1-1 44 15,-4 1 21-15,4 2-596 0</inkml:trace>
  <inkml:trace contextRef="#ctx0" brushRef="#br0" timeOffset="59">19354 6520 1587 0,'-2'0'293'0,"1"0"-27"0,-1-1-22 0,2 1-27 16,2-4 1-16,4 2-10 0,4-9-13 16,31-9-14-16,-7 2-17 0,8 2-18 0,4-4-16 0,6-2-13 15,0 0-13-15,6-4-10 0,1 2-10 16,11-1-5-16,0 3-20 0,-1-4-24 0,2 6-26 15,-3 0-29-15,-6-1-33 0,-2 3-41 0,-9 0-54 16,-3 6 15-16,-9 3-143 0,-8 3-53 0,-21 3 30 16,5-1-216-16,-5 2 41 0,-4 1-405 15</inkml:trace>
  <inkml:trace contextRef="#ctx0" brushRef="#br0" timeOffset="60">19328 6538 1765 0,'6'5'326'0,"2"2"-26"0,5 1-21 16,26 18-24-16,-11-10-22 0,6 2-18 0,4 3-16 15,4-4-15-15,11 3-22 0,5-2-14 16,4 1-17-16,0-4-14 0,1 0-10 0,-1 2-10 16,1-5-9-16,-1 3-8 0,-1-3-10 0,-4-3-9 0,-3 5-13 15,-2-5-35-15,-5-1-30 0,-6-1-33 16,-6 1-39-16,-21-7-39 0,1 5-82 0,3 1 18 15,-5 3-375-15,1 1 41 0,-7-4 21 0,-1 0-547 16</inkml:trace>
  <inkml:trace contextRef="#ctx0" brushRef="#br0" timeOffset="61">20908 5967 1461 0,'2'0'293'0,"-1"1"-26"0,1 2-15 16,-1 0-17-16,3 0-18 0,-1 4-16 0,0 3-16 15,2 1-23-15,1 6-15 0,0-3-15 0,-2 2-10 16,0 1-13-16,2-1-13 0,-1 2-7 16,-1-2-15-16,1 0-18 0,-4 0-21 0,2-3-18 0,0 1-24 15,-2-5-23-15,1 1-26 0,-2-2-64 16,0-2 12-16,-2 1-101 0,-1-1-26 0,1-3-30 16,0 2-79-16,-1-3-109 0,-1 0 24 0,1-2-375 15</inkml:trace>
  <inkml:trace contextRef="#ctx0" brushRef="#br0" timeOffset="62">20920 6176 1386 0,'-9'-18'215'0,"2"-1"8"0,1-1-6 0,0 3-7 0,0-1-11 16,2 0-12-16,1 2-17 0,0-4-16 16,3 2-16-16,0 1-14 0,3-1-15 0,0 0-11 0,1 1-10 15,3-3-10-15,4 4-13 0,-1 0-18 0,1-1-18 16,3 0-26-16,-1 3-62 0,4-1-45 16,-3 2 9-16,-2 3-106 0,1-1-31 0,-4 4-42 15,0 3-161-15,-2 1 35 0,-2 0-438 0</inkml:trace>
  <inkml:trace contextRef="#ctx0" brushRef="#br0" timeOffset="63">20956 6002 1195 0,'3'3'255'0,"1"-3"-22"0,0 3-20 0,5-3-18 15,2-4-24-15,3 1-17 0,0-3-14 0,0 1-26 16,-1-1-34-16,-1-1-34 0,-2 3-36 15,-1-1-48-15,0 1 4 0,-3-1-63 0,1 4-80 16,-4 1-57-16,1 0-178 0,-4 1 25 0,0 3-18 16,-1 4 6-16,-3 2-15 0</inkml:trace>
  <inkml:trace contextRef="#ctx0" brushRef="#br0" timeOffset="64">21046 6298 214 0,'8'0'166'0,"-1"0"-40"0,2-4-33 0,3 0-19 16,-2-3-23-16,0 4-17 0,-4-4-11 0,1 1-9 16,-3 2-8-16,0-4 1 0,-1 2 4 0,1 1 18 15,-2 1 20-15,-1 0 21 0,1-1 27 16,-1 1 31-16,-1 1-18 0,0-1 55 0,0 1 4 16,0-1-7-16,0 2-9 0,0-1-10 0,0 2 0 15,0-1 0-15,0-1 2 0,0 1-5 0,1-1-12 16,2 2-5-16,0-3-3 0,1-3-10 0,3 1-14 15,2-4-10-15,2 2-7 0,0-1-11 16,-1 1-7-16,2 1-10 0,0 0-5 0,-1 2-3 16,0-1-3-16,-1 4-2 0,-1 2 7 0,2 0 0 15,-1 4-6-15,0 3-1 0,-1 2-2 0,0-2-1 16,-2 5-2-16,-3-1-1 0,4 1-1 0,-1 1-2 16,-2-2-2-16,-1-1 1 0,-1-2-1 0,1 0 3 15,-1-1 6-15,-2-2 7 0,1-1 11 0,0 0 3 16,-1-1 0-16,2-1-6 0,-3-1-5 0,2-1-5 15,-1 0-6-15,1-1-7 0,-1-1-1 0,2-3-4 16,-2 1-4-16,4-5-1 0,0-1-2 0,2 0-3 16,0-1-1-16,0-2-4 0,-1 2-4 15,0 1-5-15,-1 0-5 0,-1 3-5 0,0 2 1 16,1 2-1-16,-1 0-3 0,0 3 0 0,-1 0 4 16,1 3-5-16,2 4-7 0,-1 0-19 0,-2 2-40 15,0 5-27-15,0-3-35 0,0 4-45 0,-2-1 17 16,2 3-114-16,-2-4-103 0,2 0 30 15,1 2-138-15,-2-4 38 0,0-3-381 0</inkml:trace>
  <inkml:trace contextRef="#ctx0" brushRef="#br0" timeOffset="65">21651 5712 1685 0,'6'-13'331'0,"-3"-3"-36"0,1 5-13 16,2 3-17-16,-4 2-15 0,1 2-12 0,0 4-14 16,1 4-6-16,-1 3-14 0,0 6-20 15,3 2-17-15,-1 3-19 0,-1 5-12 0,1 2-12 0,5 37-12 16,-5-23-27-16,3 0-27 0,-2 1-27 0,0-2-37 16,-1 4-22-16,1-4-25 0,-3-22-26 15,7 34-28-15,-8-38-36 0,-2 5-45 0,3 3 18 16,0 1-147-16,-3-1-80 0,0-2-117 0,-4-5 35 15,1-2 17-15,-3-2-410 0</inkml:trace>
  <inkml:trace contextRef="#ctx0" brushRef="#br0" timeOffset="66">21636 6227 1629 0,'-13'-9'360'0,"2"-2"-44"0,1 0-32 0,3-2-33 16,3 2-27-16,1 0-24 0,2-1-20 15,2 0-23-15,6-2-18 0,0-1-14 0,6 1-13 16,-2-1-17-16,3 2-32 0,3-1-33 0,0 1-35 15,-2 0-43-15,2 2-52 0,2 1 8 0,-1 2-199 16,-2 3-116-16,0-1 33 0,-1 2-116 0,-3 1 38 16,-2 1-360-16</inkml:trace>
  <inkml:trace contextRef="#ctx0" brushRef="#br0" timeOffset="67">21906 6079 1967 0,'1'0'318'0,"2"-2"-17"0,0 0-27 0,-1-1-26 15,0-5-20-15,1 0-22 0,-1-4-21 0,1 1-18 16,-1 3-18-16,-1-3-18 0,-1 2-15 0,0-1-14 16,0 3-19-16,0 0-14 0,-1 0-13 0,-1 3-12 15,1-3-8-15,-2 2-10 0,3 2-9 0,-3-2-9 16,3 4-5-16,0-2-3 0,0 0 0 0,0 3 0 15,0 0 2-15,3 3 1 0,0-2 0 16,0 1-2-16,1-1-1 0,0 2 1 0,1-1 0 0,0 1 3 16,-1-2-5-16,2 3-1 0,-3 0 1 15,1-1 0-15,-1 0 4 0,1 0 1 0,-1 2 2 16,-2 0 0-16,3 1 0 0,-4-3 2 0,3 6 2 16,-3 2-6-16,3 3-4 0,-2-4-23 0,1 5-12 15,1-3-12-15,-1 1-15 0,1 0-9 0,0-2-10 16,1 0-4-16,3 0-12 0,0-1-7 0,0-4-8 15,2-3-4-15,0 0 3 0,1-3 20 16,2-3-1-16,0 0 10 0,2-1 13 0,-3-3 20 16,2-2 21-16,-1 2 16 0,0-4 24 0,-2 2 16 15,0-3 20-15,-1 2 29 0,1-3 15 0,-4 4 11 16,1-2 3-16,-2 4 1 0,0 0-9 0,-1 2-2 16,-1 0-8-16,-2 2-14 0,2 0-14 0,-1 2-7 15,-1 1-2-15,-1 0-4 0,0 0-5 16,0 1-6-16,0 1-6 0,0-1-7 0,1 2-11 15,-1-1-4-15,0 0-11 0,0 1-5 0,2 0-9 0,-1-2-13 16,1 3-1-16,-1-2 2 0,-1-1 5 16,4 1 8-16,-1-1 0 0,0 1 0 0,-2-2 3 15,3-2 3-15,-1 1 7 0,3-1 6 0,1-2 15 16,1-3 7-16,2-1 16 0,0-1 7 0,-2-1 8 16,2 1 4-16,-3 0 10 0,-1 3-2 0,-1 2-1 15,1-2-12-15,-3 3-5 0,0 0-12 0,0 1-2 16,-1 2 1-16,-2 3-6 0,0 0 0 15,0 8 1-15,-2 1-4 0,-3 5-1 0,1 3-1 16,-11 30-2-16,5-17 1 0,-2 3-5 0,-1 2-17 16,1 0-20-16,4 0-24 0,-2-3-23 0,4 1-26 15,4-24-34-15,0 9-54 0,2 1 17 0,0-1-193 16,3 2-202-16,0-5 23 0,1 0 38 16,0-1-566-16</inkml:trace>
  <inkml:trace contextRef="#ctx0" brushRef="#br0" timeOffset="68">22998 5727 1472 0,'2'-3'286'15,"-1"0"-16"-15,2 0-19 0,-3 1-13 0,0-2-13 16,3 1-18-16,-3 2-12 0,1-1-12 0,-1-1-18 16,0 2-11-16,0-1-16 0,0 1-16 0,0 1-9 15,-1 0-12-15,-2 0-6 0,0 0-5 16,0 1-12-16,-4 2-4 0,-2 2-5 0,-3 1-9 0,0 1-4 16,-1 1-7-16,0 3-1 0,-2 0-8 15,2 2-2-15,-2-1-5 0,1 1-6 0,1 3-4 16,1-4 1-16,0 2-16 0,1 1-10 0,4-3-11 15,1 1-10-15,1 1-10 0,-1-5-1 0,5 1-2 16,1-2-2-16,1-3 1 0,3-2 6 0,1-1-1 16,0 0 5-16,4-2 2 0,2-4 5 0,-1-1 8 15,1 1 7-15,3-1 9 0,-1-1 6 0,-2 3 6 16,-1-1 8-16,-2 1 7 0,-2 1 3 16,-2-1 6-16,3 2 3 0,-3-2-5 0,-1 3-7 15,-2 0 3-15,1 0-4 0,-1 4-2 0,-1-2-2 16,0 1-2-16,0 1-5 0,2 1-3 0,-2 0-10 15,0 2-23-15,0-1-16 0,1 6-15 0,1 1-25 16,2-2-4-16,0 3-4 0,6-4-4 16,-2 1-1-16,1-4-2 0,3 2 6 0,-2-1 11 15,3-1 5-15,-4-3 7 0,1-1 10 0,-4 1 30 16,0-1 19-16,-1-3 20 0,1 3 16 0,-3-1 13 16,1 1 6-16,-1-1 3 0,-2-2 1 0,2 1-1 15,-3-1-9-15,3 0-5 0,-3 2-1 16,0-2-9-16,0 0-3 0,0 0-3 0,-3 0-1 15,2 0-2-15,-1-2 0 0,1 1-3 0,-2-1-6 0,0-1-1 16,0 1-8-16,0-1-13 0,2 0-3 16,-2-1-1-16,1 0 0 0,0-1 1 0,1-1-2 15,1-1-1-15,-2 0 0 0,2 2 1 0,0-3-3 0,0 1 1 16,0 1-5-16,0-1 1 0,2 2-2 16,-1 2-1-16,-1-1 0 0,4 1 2 0,-1 0 2 15,0 0-1-15,0 2 4 0,1 1 1 0,0 0 2 16,-1 1 0-16,1 3 1 0,-1-2 1 0,2 1 3 15,1 3 0-15,1 0 4 0,0 0-3 0,-1-2 1 16,-1-1 4-16,-2 1 4 0,0-3 2 16,1 1 11-16,-2 0 1 0,-1-2-5 0,3 0-1 15,-2-2-2-15,1-1-2 0,1-1 0 0,1 0-2 16,2-2 0-16,-1-5-1 0,3 2-3 0,0-1 3 16,1-1 1-16,-1 2 7 0,-1 1 2 0,-1 1-1 15,0 1-4-15,-3 3-2 0,-1-2-5 0,1 2 2 16,-1 2 6-16,1 1 4 0,-1 0 2 15,-2 1-2-15,2 2-4 0,-3-1-1 0,2 2-22 16,-1 4-15-16,2 2-27 0,-2 4-27 0,2-3-37 16,-3-1-41-16,3 1 17 0,-2 1-175 0,4 0-97 15,-4-1-97-15,4-3 36 0,-3 0 23 0,1-3-389 16</inkml:trace>
  <inkml:trace contextRef="#ctx0" brushRef="#br0" timeOffset="69">23476 5528 1810 0,'5'-16'377'0,"1"3"-47"15,-2 2-40-15,-1 2-25 0,0 3-11 0,-1 6 38 16,-2 1-29-16,0 2-25 0,-2 8-29 16,-1 1-19-16,0 6-18 0,1 2-22 0,-1 3-11 15,1 1-31-15,-3 1-38 0,4 3-36 0,-4 37-33 16,7-24-29-16,-2-24-27 0,1 4-31 0,-1 4-37 15,3 0-43-15,-3 1-44 0,3 0 17 0,-1-2-139 16,0-3-92-16,-2 0-102 0,0-3 37 16,0-2 27-16,0-3-416 0</inkml:trace>
  <inkml:trace contextRef="#ctx0" brushRef="#br0" timeOffset="70">23463 5982 1679 0,'-1'-6'293'0,"1"1"-32"16,0-2-28-16,0 1-21 0,1-3-25 0,4-3-20 15,2-3-20-15,2 5-16 0,0-3-14 0,2 4-18 16,3-3-31-16,-4 0-36 0,3-1-38 0,1 4-45 16,-3-3-46-16,4 3 8 0,-3 0-155 15,-1 4-59-15,3 1-154 0,-7 1 15 0,0 1-375 16</inkml:trace>
  <inkml:trace contextRef="#ctx0" brushRef="#br0" timeOffset="71">23662 5847 1523 0,'1'0'314'0,"-1"0"-28"16,2 0-24-16,-1-1-15 0,0-1-20 0,2-4-14 15,-2 5-24-15,-1-4-17 0,0 0-14 0,0 1-14 16,2 0-19-16,0-1-11 0,-2 2-20 0,0-1-16 16,0 2-21-16,0-1-14 0,0 1-6 15,0 2-2-15,2 2-5 0,-1 0 0 0,-1 1-4 16,2 1-2-16,-1 1-3 0,-1 2-3 0,3 2-1 15,-2 5 1-15,2 0-1 0,-1 1 1 0,-1 0-1 16,-1-3-2-16,0 3 4 0,0 1-2 0,0 1 2 16,0 1-3-16,-3-4-4 0,2-1-8 15,-1 1-10-15,1-6-10 0,1 0-12 0,0 0-9 16,0-3-11-16,-3 0-7 0,3 0-8 0,0-1 3 16,0-1 2-16,3-2 9 0,-2 0 6 0,2-1 4 15,0 0 3-15,3-1 5 0,-1 0 8 0,2-4 14 16,0-2 8-16,2 0 21 0,-1 1 12 15,-1 1 12-15,0 0 10 0,-2 2 7 0,-1 0 3 0,1 0-1 16,-2 1 2-16,0-2-9 0,-2 4-4 0,2-1-6 16,-2 1-7-16,1-2-5 0,-1 1-7 15,-1 1-5-15,2-2-10 0,-1 2-6 0,1 0-7 0,-2-2-8 16,1 2-9-16,-1 0-14 0,1 0-6 16,1 0-27-16,-2 0-6 0,1 2-6 0,-1 0 0 15,2-2 1-15,-1 1 3 0,-1-1 7 0,4 0 5 16,-3 2 7-16,2-2 10 0,0 0 1 0,1 0 11 15,-1-3 9-15,4-1 8 0,3-1 5 0,-2-5 8 16,2 2 4-16,-1-2 8 0,2-1 7 16,-1 0 8-16,-2 0-2 0,2-5 4 0,-3 0 1 15,2 1 1-15,-1-3-2 0,0-4-1 0,12-28 0 16,-9 20 0-16,-7 17-5 0,2-6 2 0,0-4-1 16,9-30 5-16,-12 40 5 0,1-5 16 0,1-2 6 15,-3 2 0-15,1 0-5 0,0 2-11 16,1 2-11-16,-3 3-6 0,-1 3 0 0,0 5-3 0,0 0 2 15,0 4 2-15,-1 2-3 0,-3 7 0 16,-2 5 2-16,-1 1-2 0,0 4-1 0,1-1-2 16,0 6-4-16,0-1-3 0,0 1-4 0,3 2-11 15,2-3-11-15,-2 2-26 0,3-2-13 16,0 3-12-16,3-3-6 0,-2-1-6 0,2-1-4 0,0-3-3 16,3-3-3-16,3-1 4 0,0-3 2 0,2-1 10 15,0-6 7-15,2-2 13 0,1-3 2 16,2-4 14-16,-1-2 15 0,2-3 12 0,1 0 10 0,21-20 13 15,-15 5 14-15,0 1 7 0,-1-4 10 16,-1-7 11-16,1 0 13 0,-3-1 7 0,-1 2 6 16,-6-1 11-16,-1 2 5 0,1 3 3 0,-10 18-4 0,1-5-2 15,-1-2-6-15,1 1-12 0,-3 3-13 16,-1 2-12-16,0 5-8 0,0 0-5 0,-4 3 0 16,0 4-3-16,-2 2-3 0,-2 5-3 0,-2 2-4 15,-4 6-1-15,-15 27-3 0,10-12 0 16,0 2-4-16,1 3 1 0,0 1 0 0,3 0-5 0,4 2-5 15,-1-2-15-15,-1-2-12 0,5 1-11 16,4 4-15-16,1-25-14 0,1 6-20 0,-1 2-8 16,3 2-4-16,3-1-2 0,-2-4-5 0,3 1 1 15,2-6 9-15,1-1 7 0,3-2 7 0,2-2 11 16,0-4 14-16,2-2 22 0,0-3 10 0,0-3 12 16,-2-2 12-16,1-4 16 0,3 0 10 15,-4-1 14-15,2-2 12 0,-4 1 12 0,3-2 11 0,-5 3 11 16,-1-2 13-16,2 0 3 0,-4 1-9 15,-1 0-12-15,-1 4-13 0,-3-2-12 0,0 3-9 16,-3 1-10-16,2 2-4 0,-3-1-8 0,1 1-8 0,0 2-29 16,0-1-25-16,-1 2-26 15,3 0-20-15,-1 2-26 0,2-1-30 0,0 1-48 0,2-1 18 16,3 5-148-16,4 0-108 0,3 0-115 0,1 0 39 16,5 0 27-16,-1-3-441 0</inkml:trace>
  <inkml:trace contextRef="#ctx0" brushRef="#br0" timeOffset="72">24663 5909 1673 0,'1'-7'336'0,"-1"1"-35"0,0 1-28 15,-2 1-26-15,-3 1-28 0,-3-2-23 0,1 2-22 16,-3 2-20-16,-1 1-17 0,1 3-15 16,-1 0-15-16,-2 1-24 0,2 1-28 0,-2-1-24 15,2 2-39-15,1 2-25 0,0-2-22 0,2 4-19 16,4-1-19-16,1 0-16 0,0-2-14 0,3-1 13 15,3 0-49-15,0 0 5 0,0-3 9 0,1 0 29 16,1-3 33-16,1 0 6 0,3-2 69 0,2 1 44 16,0-6 31-16,0 0 21 0,2-2 13 0,-2-3 11 15,0-1 12-15,2-1 8 0,13-30 16 16,-13 15 11-16,0 1 5 0,-8 14 8 0,1-3-4 16,-2-4-4-16,2 4 8 0,-2-3-7 0,-1 2-19 15,1 5 17-15,0-2-17 0,-4 5-23 0,-4 2-16 16,3 1-6-16,-3 3-2 0,-1 2-17 0,-2 5-9 15,-3 2-8-15,-1 4-2 0,-1 0-7 0,-1 5-9 16,3 4-5-16,0 1-6 0,2 3-71 16,2 0-17-16,1 1-27 0,2 1-24 0,1 1-37 15,2-1-43-15,0 2-70 0,3-2 25 0,0-1-334 16,1-1 42-16,-1-2-39 0,4 0 45 0,-4-4-622 16</inkml:trace>
  <inkml:trace contextRef="#ctx0" brushRef="#br0" timeOffset="73">20970 7043 1557 0,'0'-1'314'0,"3"-1"-33"0,-3 0-21 0,0 2-16 16,1 0-15-16,1 0-15 0,-2 0-15 0,1 4-13 15,-1 0-18-15,3 5-20 0,-1 4-15 16,0 2-11-16,1 1-12 0,0 1-13 0,-2 1-9 0,3 2-9 16,-1 0-7-16,0 0-5 0,1 3-13 15,1-2-24-15,0 1-23 0,2-1-22 0,-3 1-19 16,2-1-23-16,0-2-19 0,-1-1-23 0,-2-4-19 15,-1-1-25-15,-1-3 13 0,-1-1-90 0,0-3-10 16,0 0-20-16,-1-2-27 0,-1-1-82 0,1-3-83 16,-1 0-464-16</inkml:trace>
  <inkml:trace contextRef="#ctx0" brushRef="#br0" timeOffset="74">21001 7342 735 0,'-7'-22'145'0,"-1"1"57"16,2-3 3-16,2 1 3 0,-2 1-4 0,3-1-11 15,-1 1-2-15,3 0 2 0,1-2-10 16,2 1-17-16,3 0-18 0,0 0-12 0,3-1-15 15,1 2-12-15,1 0-13 0,17-22-11 0,-22 34-8 16,4-4-8-16,3-1-44 0,0-1-35 0,-1 2-38 16,1 0-32-16,0 3 7 0,-4 2-65 15,2 1-15-15,0 4-23 0,-4 2-30 0,-5 2-94 0,2 3-636 16</inkml:trace>
  <inkml:trace contextRef="#ctx0" brushRef="#br0" timeOffset="75">21023 7150 1307 0,'5'1'249'0,"0"-1"-20"0,4-1-12 0,3-3-25 15,0-3-21-15,1 4-18 0,3-5-15 0,-2 2-14 16,3 0-19-16,-3-2-21 0,-1 2-33 16,-2 1-33-16,1 1-36 0,-3 0-44 0,-2 4 7 15,-1 0-75-15,-5 2-33 0,1 3-46 0,-2 0-119 16,-3 5-89-16,-1 4 25 0,-2 2-7 0,-1 2 4 15</inkml:trace>
  <inkml:trace contextRef="#ctx0" brushRef="#br0" timeOffset="76">21077 7405 416 0,'-4'12'338'0,"1"2"-9"0,3-5-25 16,0-1-28-16,3-1-24 0,0-3-20 0,-2-1-22 16,4 1-19-16,1-4-21 0,3 0-17 0,1-4-14 15,3-1-21-15,3-1-10 0,27-16-22 0,-34 16-33 16,23-19-35-16,-22 18-37 0,4-2-42 0,0-3 8 15,3 0-107-15,-3 1-27 0,0 0-56 16,0-1-169-16,-3-1-476 0</inkml:trace>
  <inkml:trace contextRef="#ctx0" brushRef="#br0" timeOffset="77">21390 7181 1455 0,'3'-3'326'0,"0"1"-16"16,-2 2-21-16,3 0-13 0,-1 0-19 0,1 2-26 15,4 2-25-15,3 2-18 0,0 2-18 0,3 1-11 16,0-1-20-16,0 4-18 0,3 0-9 0,0-2-15 16,0 3-22-16,21 16-44 0,-29-23-23 0,1 2-29 15,0 2-34-15,3 1-37 0,-5-4-40 16,1 2 12-16,-1-2-127 0,-1 1-54 0,-3-2-142 0,-1 0 31 16,-3-4-57-16,0-1-432 0</inkml:trace>
  <inkml:trace contextRef="#ctx0" brushRef="#br0" timeOffset="78">21570 7161 1554 0,'-1'-7'341'0,"-4"-1"-35"0,3 1-19 15,-1 5-16-15,0-1-20 0,-1 3-24 16,-1 3-23-16,-1 1-18 0,-3 5-22 0,1 0-17 16,-1 4-11-16,-2 2-15 0,1 1-11 0,0 3-14 15,-1 0-22-15,-15 27-44 0,11-20-29 0,0 1-34 16,11-16-39-16,-3 5-47 0,-2 1 10 0,5 0-185 15,-3 1-162-15,3-2 33 0,0 0-67 0,1-4 30 16,1-4-398-16</inkml:trace>
  <inkml:trace contextRef="#ctx0" brushRef="#br0" timeOffset="79">21716 7188 1789 0,'4'4'371'0,"1"0"-42"0,-2 1-34 0,2 4-25 0,-4 3-38 15,2 0-26-15,0 3-23 0,0 1-14 16,-2 0-32-16,2 3-36 0,1-1-35 0,-2 0-36 16,1-2-39-16,-2-1-50 0,3 0-53 0,-3-2 8 0,1-1-162 15,-1-3-94-15,1 0 29 16,0-3-162-16,-2-3 38 0,2 0-387 0</inkml:trace>
  <inkml:trace contextRef="#ctx0" brushRef="#br0" timeOffset="80">21757 7201 1805 0,'-3'-16'305'16,"2"3"-34"-16,1 2-30 0,0 1-28 15,-2 0-26-15,2 3-29 0,0-1-50 0,-1 0-50 0,1 2-67 16,0-1 1-16,1 1-198 0,1 1 16 15,-1-2-302-15,6-3 36 0,-4 1-385 0</inkml:trace>
  <inkml:trace contextRef="#ctx0" brushRef="#br0" timeOffset="81">21918 6871 1845 0,'3'0'384'0,"0"4"-11"0,0-1 20 0,-2 1-48 15,1 3-13-15,-2 5-31 0,1 3-31 0,-1 4-23 16,0 4-28-16,0 3-21 0,-3 3-21 0,-1 39-19 16,1-26-33-16,2-2-35 0,-1-2-10 0,2-20-66 15,0 6-30-15,3 38-19 0,-3-45-26 0,1 6-48 16,1-1-31-16,-2 2-33 0,3-1-58 16,-2 0 20-16,2 0-145 0,-2-3-119 0,2-3 37 0,-1 1-71 15,-2-2 29-15,0-5 39 0,-2-3-359 16</inkml:trace>
  <inkml:trace contextRef="#ctx0" brushRef="#br0" timeOffset="82">21883 7525 1721 0,'-4'-4'389'0,"3"-3"-38"15,-2-3-27-15,0 2-29 0,0-1-31 0,3 0-31 16,0 0-26-16,3-3-24 0,1-1-20 0,4-2-22 16,22-23-7-16,-7 17-25 0,0 3-29 15,3-3-36-15,3 1-36 0,1 2-40 0,2-1-51 16,0 5-65-16,2 0 13 0,-2 2-245 0,5 0 31 15,1 6-179-15,-3-9 35 0,-3 4 40 0,2 0-403 16</inkml:trace>
  <inkml:trace contextRef="#ctx0" brushRef="#br0" timeOffset="83">23051 6707 1399 0,'2'-4'292'0,"-2"2"-24"0,0 2-23 16,2-2-22-16,-2 1-11 0,0 1-16 0,0-2-17 15,0 2-15-15,0 0-15 0,-2 0-10 16,-3 2-3-16,-1 1-3 0,-4 3-6 0,-2 4-7 15,-22 17 0-15,11-10-7 0,-5 3-12 0,0 2-4 16,-1 4-13-16,2 2-8 0,-1 1-8 0,3-4-3 16,0 3-9-16,3 0-5 0,1-2-10 0,7 0-3 15,6-16-6-15,1 4-7 0,0 1-12 0,2 3-6 16,1 0-13-16,4-4-8 0,4 0-11 0,2 0-3 16,4-5-3-16,2 0 0 0,3-6 0 15,3-2 2-15,0-2 5 0,3-1-1 0,0-2 4 16,-1-1 13-16,1-2 1 0,-1 2 15 0,-5-4 13 15,2 1 13-15,-3 2 11 0,0 0 7 0,-4 2 2 16,0 0-1-16,-3 1 0 0,-2 2-12 0,0 1-3 16,-3 0 1-16,0 1-3 0,-2 1-4 0,-2 3 0 15,1-1-7-15,-2 2-3 0,0-1 1 0,2 4-10 16,-3 3-7-16,0 1-32 0,2 0-9 16,2-2-12-16,2-1-9 0,2 0-11 0,1 3-9 15,1-3-8-15,1-2-1 0,0 1 2 0,4 0 0 16,-1-3 5-16,0 1 7 0,1 0 8 0,-4-5 7 15,2 2 12-15,-4-1 19 0,2 0 18 0,-3 0 14 16,-1-2 16-16,0 1 11 0,0-2 10 0,0 0 4 16,-2 0 7-16,-1 0-10 0,0 0 0 15,0 0-3-15,-3 0-3 0,2-3-1 0,-2 0-1 0,0 2-2 16,-1-1-5-16,-3-3-1 0,0 1-2 0,1-5-4 16,-2 2 0-16,-2 0-2 0,3-3-5 15,0 0-2-15,1-1-1 0,-1 0-6 0,-1-2-1 16,4 0 0-16,0 0-5 0,1-1-1 0,0 1-1 15,3-1-5-15,0 3 1 0,0 1 0 0,0-1-1 16,0 4-3-16,0 2-2 0,1-3-2 0,2 3 1 16,-1 2 5-16,2 0-3 0,0 3 1 15,-1 0 1-15,4 0 0 0,-2 3 3 0,3 0 0 16,2 4 2-16,2 1-3 0,-1 2 2 0,-1-2 1 16,1 3 1-16,-1-2 3 0,0 2 0 15,1 0 0-15,-4-2 2 0,3 1 0 0,-2-4 1 16,-2 0-4-16,0 1 6 0,-2-2-1 0,-1-2 3 0,1 0 0 15,-1-1 1-15,-2-1-4 0,3-1-3 16,-1 0-1-16,-1-3 0 0,0 0 0 0,1-1 0 16,2-4-2-16,2 1 1 0,1-2-1 0,-1-6 0 15,1 4-3-15,1-3 12 0,2 1 4 0,-3-2 5 16,1 4 2-16,-1-1-2 0,-2 1-3 0,-2 2 1 16,2 3-1-16,-2 3 1 0,0 0 2 0,-1 0 7 15,2 3 5-15,-3 1-4 0,-1 1 1 16,1 1-3-16,-1 1-4 0,2 7 6 0,-2-1-5 15,2 6 0-15,-1-2-3 0,1 2-2 0,-1 1-3 16,1 0-18-16,0 1-13 0,2 1-17 0,0-3-15 16,-1 1-14-16,0-1-12 0,2-1-16 0,-2-4-23 15,0 1-23-15,0-4-31 0,-1-1-39 0,1-1 20 16,-1-3-104-16,2 0-43 0,-1-1-74 0,-3-2-68 16,3-2 36-16,-1-1-479 0</inkml:trace>
  <inkml:trace contextRef="#ctx0" brushRef="#br0" timeOffset="84">23504 6752 1943 0,'2'-12'340'0,"-1"1"-28"16,2 4-33-16,-3-1-24 0,0 4-20 0,0 2-4 16,0 2 28-16,0 3-22 0,-3 5-24 15,3 1-20-15,-3 6-20 0,0 3-10 0,2 2-17 0,-2 2-10 16,2 1-18-16,1 3-13 0,0 0-55 0,0 4-50 15,1 37-17-15,-1-51-21 0,3 6-22 16,-2 2-23-16,2 0-31 0,-3-2-40 0,3-1-43 16,-3-2 20-16,3-1-126 0,-2 0-35 0,-1-3-202 15,0-4 38-15,0 0 16 0,0-4-490 0</inkml:trace>
  <inkml:trace contextRef="#ctx0" brushRef="#br0" timeOffset="85">23459 7194 1617 0,'-3'-6'369'0,"0"3"-42"15,0-1-30-15,1-1-31 0,2-1-29 0,0 2-26 16,3-3-20-16,4-2-24 0,1-2-19 16,2 0-16-16,3 0-7 0,1 1-33 0,1 0-34 15,2-1-38-15,1 2-45 0,1 2-56 0,-1-4 6 16,1 4-240-16,0 0-200 0,0 0 36 0,-1 4 34 16,-2-1 38-16,-3-2-383 0</inkml:trace>
  <inkml:trace contextRef="#ctx0" brushRef="#br0" timeOffset="86">23829 7055 1737 0,'1'3'326'0,"-1"2"-34"16,0 0-26-16,0 1-23 0,0-3-22 0,-3 3-24 0,3 0-19 15,0-1-18-15,-3 2-16 0,3-1-17 16,-1 1-14-16,-2-1-8 0,2 0-14 0,-2 2-5 16,3-1-13-16,-3 0-7 0,3 0-7 0,-1-1-3 15,0 0-8-15,-2 1-6 0,1 0-7 0,1-3-5 16,-1 1-4-16,1 3-6 0,1-5-6 0,-3 1-2 16,3 0-4-16,0-1-6 0,0-2 1 0,-3-1-5 15,3 0 1-15,0-3-2 0,0 0 2 16,0-3 2-16,0-1-1 0,0 1 4 0,0-1 8 0,0-7 10 15,0 1 8-15,0-4 5 0,0 0 16 16,-1 1-4-16,-2-1 0 0,-1 4 0 0,3-2 0 16,-2 5-6-16,-1-2-13 0,-2 3-3 0,-1 2-5 15,-3 1-1-15,3 4-2 0,-1-1-4 16,-1 3-4-16,1 0 0 0,1 0-5 0,0 1 2 0,-2 2-5 16,0 0-2-16,1 2-10 0,4-2-8 0,0 3-7 15,2-3-1-15,0 0-2 0,3 0 0 16,2 0-2-16,4 3 2 0,4-3 2 0,3 0 3 15,0-2-1-15,3-1 4 0,0 2 1 0,0-2 5 16,1 0 0-16,1 0 0 0,-1 0-1 0,0 0 1 16,2 0 4-16,-2 0 0 0,-3 0 2 0,3 0 11 15,-2 0 0-15,-1 3 7 0,-5-1 6 0,0 1 4 16,1 1 11-16,-4 1-2 0,-1 1-3 16,-2 2 2-16,-2 0-1 0,-1 0-3 0,-1 4 4 15,0 3-7-15,-3 1-5 0,1 0-1 0,-3-1-12 16,2 0-40-16,2 3-26 0,-3-2-32 0,1-1-39 15,-2 2-42-15,0-3 16 0,4 1-130 0,1-2-61 16,0-1-169-16,1 0 38 0,1-4-2 0,1 0 38 16,2-4-370-16</inkml:trace>
  <inkml:trace contextRef="#ctx0" brushRef="#br0" timeOffset="87">24219 7158 1844 0,'2'-3'332'0,"0"-1"-21"0,-2 3-20 15,-4 1-26-15,3 0-9 0,-2 1-35 16,-4 5-23-16,0 0-18 0,-2 0-19 0,-2 4-17 0,1-1-16 16,0 1-11-16,1 2-16 0,0 0-9 0,2-1-8 15,2 2-17-15,-2-1-11 0,3 1-16 16,2-3-10-16,-1-1-11 0,3-3-14 0,0 1-7 15,6 1-15-15,-2 1-9 0,3-4-4 0,-1-3-3 16,2 4 1-16,5-5 0 0,-2-1 5 0,3 0 4 16,0-1 3-16,-1-3 5 0,2 1 12 0,-2-5 17 15,-2 1 17-15,3-2 16 0,-4-1 12 0,1-1 21 16,-2-1 3-16,-4-5 2 0,1 5 0 16,-3-3-3-16,-2 3-1 0,-1-3-13 0,-1 1-6 15,-3-1-9-15,-2 3-2 0,-1 0-7 0,-6 1-10 16,1 0-21-16,-5 2-22 0,-2 2-27 0,1 1-25 15,1 1-33-15,1 0-37 0,0 1-54 0,2 4-62 16,4 0 22-16,3 4-315 0,0-1 42 16,3 0-36-16,1 2 37 0,0-2-550 0</inkml:trace>
  <inkml:trace contextRef="#ctx0" brushRef="#br0" timeOffset="88">24534 7261 1633 0,'-2'3'301'16,"1"0"-32"-16,-2 1-25 0,2-1-20 0,1 1-19 0,-1-3-22 15,1 1-15-15,0-1-13 16,0 1-19-16,2-2-11 0,2-2-14 0,-1 1-12 0,4-2-9 16,2-4-10-16,2-1-7 0,0-6-6 0,-2 3-5 15,2-5-5-15,14-27-7 0,-9 15-3 16,-5-1 0-16,0-2 2 0,-3-2-3 0,0-1 2 0,0 1 1 15,-6 20 7-15,1-7 3 0,0-3-1 16,2-1-2-16,-4 2 3 0,0-3-3 0,-1 2-6 16,0 4-4-16,0-1-7 0,-1 2-2 0,0 3-6 15,-1 2-6-15,-1 3-4 0,3 2-10 0,-3 1 2 16,0 5-4-16,-2 2 1 0,0 5-1 0,-3 5 4 16,0 2-2-16,-3 4-4 0,-13 28 2 15,11-10-1-15,2 0 0 0,-3 1 3 0,1 4-6 16,2-1 1-16,3 3-5 0,1-3-8 0,1-5-12 15,3-16-13-15,0 4-9 0,-1 2-13 0,3 2-6 16,1 1-6-16,1-3-8 0,3-1-7 0,1-2-1 16,0 0 1-16,4-5 4 0,-1-2 12 15,3 0-3-15,2-5 8 0,1-4 6 0,-1 0 5 16,2-2 5-16,-1-5 3 0,3-1 8 0,-1-2 4 16,0-3 8-16,24-20 9 0,-33 19 11 0,19-21 2 15,-5 5 10-15,-4-1 7 0,0-4 4 0,-3 1 7 16,4-2 2-16,-5-3 8 0,5-1 2 15,-5 3 1-15,0-1 0 0,-3-3 1 0,-2 3 0 0,3 4 1 16,-7 14 1-16,-1-1 4 0,1-4 3 0,-1 2 6 16,2 1-7-16,-3 1-2 0,1 2-1 15,-1 0-12-15,0 6-9 0,-2 0-6 0,-2 3 0 0,0 4-4 16,-1 2 3-16,-1 6-2 0,-2 3-5 16,-2 4-1-16,-2 3 5 0,-10 31-4 0,9-15 0 15,3 2-3-15,-1 0 1 0,2 3-1 0,2-2-3 16,4-20-10-16,-4 6-9 0,2 3-4 0,1 4-23 15,0-1-7-15,2 0-3 0,0 2 0 0,0-5-2 16,2-2 0-16,0 1-1 0,1-2 0 16,2-1 2-16,0-3 3 0,2-5 3 0,1-3 5 15,2-1 5-15,3-3 8 0,-2-3 6 0,0-2 10 16,3-2 6-16,-2-2 8 0,3-2 8 0,-2 1 7 16,2-3 7-16,-3-3 6 0,0-1 13 0,-4 0 1 15,2-1 8-15,0 0 6 0,0 1 6 16,-4-1 3-16,-1 0 2 0,0 2-2 0,-3 2-1 0,1-1-3 15,1 5-11-15,-4-1-7 0,-1 1-11 16,-2 1-4-16,-1 3-2 0,0 1-3 0,-1 0-3 16,1 0-7-16,-3 5-5 0,0 0 1 0,0 3-3 15,2-2-14-15,0 4-35 0,2-2-14 16,3 3-17-16,0-4-12 0,0 0-17 0,2 3-11 0,4 1-22 16,-1-3-15-16,2 0-30 0,6 1-36 0,-2-3 20 15,4-3-98-15,-2 1-25 0,5-3-72 16,-3-1-95-16,1-1 24 0,0-1 34 0,2 0-363 15</inkml:trace>
  <inkml:trace contextRef="#ctx0" brushRef="#br0" timeOffset="89">25295 7210 1155 0,'11'-11'287'0,"-1"0"6"0,0 4-3 0,-3 0-12 15,-1 0-11-15,-2 1-15 0,-1 2-13 0,-2-2-22 16,-1 3-21-16,0 1-19 0,-1 2-19 16,-2 0-18-16,-1 0-14 0,-3 4-12 0,-3 3-14 0,1-1-8 15,-2 1-11-15,0 4-12 0,1-2-16 0,2 2-29 16,-1 1-18-16,5 0-20 0,0 1-9 15,1-4-11-15,0 0-8 0,2-1-14 0,1-1-3 16,0 0 3-16,1-4 4 0,2 1 4 0,1 0 6 16,-1-3 3-16,3 1 8 0,1-2 8 0,1-3 19 15,2-1 8-15,2-2 16 0,1-2 13 0,-3-3 9 16,4-2 15-16,-3-1 7 0,20-25 24 16,-13 9 0-16,-2 5 5 0,-1-6 9 0,-2 0 4 15,-9 18 11-15,5-1 8 0,-4-5-2 0,2 1-15 16,-1 1 33-16,-2 0-9 0,1 5-3 0,-2 0-13 15,0 3-19-15,-3 2-12 0,0 2-9 0,-3 2-7 16,2 3-5-16,-6 4-7 0,0 3-4 16,-1 2-8-16,1 7-7 0,-2 1-7 0,4 5-21 15,-1 0-2-15,0-1-69 0,4 2-27 0,0 1-39 16,2-2-38-16,3 3-51 0,1-2-76 0,3-2 28 16,0 1-373-16,3-3 49 0,0 0 42 0,0-2-784 15</inkml:trace>
  <inkml:trace contextRef="#ctx0" brushRef="#br0" timeOffset="90">25065 5942 1648 0,'0'-2'282'16,"-2"2"-29"-16,2 0-23 0,0 0-22 0,0-1-19 16,0 1-20-16,0-2-12 0,0 0-14 0,2 0-11 15,-1 0-12-15,2-1-12 0,4-5-10 0,4-3-8 16,-1-2-10-16,0-2-3 0,1 1-4 16,-2-3-1-16,1-1 4 0,-2 2 1 0,0 2-2 0,-1-2 1 15,-1 1-2-15,-3 3-6 0,0 0-7 16,-2 3-4-16,1-2-10 0,-2 5-9 0,0 1-4 15,0 0-5-15,-2 0-5 0,1 4-5 0,-1-1-6 16,-1 2-5-16,1 0-6 0,-1 3-2 0,1 0-7 16,1 2 1-16,-1 2-2 0,2-1 1 0,0 8 2 15,2 0-3-15,1 2 3 0,1 1-1 0,0 2 3 16,4-2-2-16,0 3 0 0,-3 0 4 16,2-3 1-16,-1 2-3 0,1 0 5 0,-2-1-3 0,-2 0 2 15,0-2 1-15,-1-1-3 0,-2 0-7 16,-3-1-24-16,-2 1-21 0,0-2-21 0,-3 1-27 15,-1 1-31-15,-1-5-38 0,-1 0 18 0,-2-2-111 16,2 0-37-16,-1-2-221 0,0-4 35 0,1-2 13 16,1-4-395-16</inkml:trace>
  <inkml:trace contextRef="#ctx0" brushRef="#br0" timeOffset="91">25204 5555 1592 0,'5'-2'312'16,"0"2"-32"-16,-1 0-24 0,0 0-25 0,-1 4-22 0,3 2-17 15,-1 5-22-15,4 3-16 0,-4 6-16 16,2 0-13-16,0 1-11 0,2 0-9 0,-2 2-15 16,14 31-6-16,-10-25-13 0,-7-16-18 0,2 5-14 15,14 33-36-15,-8-22-22 0,-7-19-21 16,1 7-24-16,1 0-28 0,2-1-30 0,-3 0 12 0,0-2-92 15,1 2-13-15,-2-7 0 0,-1 0-52 16,-1-3 23-16,-2-1-231 0,1-2-425 0</inkml:trace>
  <inkml:trace contextRef="#ctx0" brushRef="#br0" timeOffset="92">25400 6005 1186 0,'-7'-10'226'16,"-1"3"22"-16,1-4 5 0,-1 2-14 0,0-3-14 16,-1 3-16-16,2-3-20 0,1 1-24 0,0 1-19 15,1-2-19-15,2 1-15 0,3-1-13 0,3 0-10 16,1 0-16-16,0-3-17 0,3 2-33 15,0 2-40-15,4 2-43 0,-2 0-50 0,0 0 9 16,0 5-92-16,1 1-42 0,-1 0-164 0,-4-1-52 16,2 4-419-16</inkml:trace>
  <inkml:trace contextRef="#ctx0" brushRef="#br0" timeOffset="93">25526 5811 1623 0,'0'0'273'0,"0"0"-33"0,0 3-25 0,-2-1-27 15,-1-1-18-15,0 3-21 0,1-1-17 16,-4-1-18-16,3 1-21 0,1-1-24 0,-3 1-25 16,2-2-30-16,2 2-16 0,0-1-13 0,1 2-13 15,0-2-5-15,0 0 2 0,0 0 3 16,1-1-4-16,2 1 6 0,1 0 5 0,-1-1-5 0,1 1-2 15,-1 0 3-15,2 2 6 0,0-2 5 0,-1-1 25 16,0 1 15-16,0 2 9 0,-1-1 3 16,0 2 1-16,0-1 2 0,-2 1-5 0,3-1 1 15,-1 1-1-15,-1 0-7 0,0-1 0 0,0 0 1 16,-1-1 0-16,2 1 1 0,0-3-1 0,-2 1 4 16,-1 2-1-16,3-2 1 0,0-1-2 0,-2 1-4 15,1-2-2-15,2 0 2 0,-1-2-7 16,-1-1 2-16,6-3-4 0,-1 0-2 0,-2-2 0 15,5-4 1-15,-4 3 1 0,1-5 0 0,-2-2 2 16,5-1 9-16,-4-2 4 0,-1-2 14 0,1-2 7 16,0 0 9-16,0-2 8 0,-1 4 9 0,-1 0 7 15,-3 1-3-15,2 4-10 0,0 2-11 0,-1 2-8 16,-2 1-12-16,0 2-10 0,0 3-4 0,0 5-5 16,0 1-1-16,-2 1-3 0,-4 3-2 0,-1 9-3 15,-1-1 0-15,3 5-1 0,-3 2-6 16,1 0 2-16,-1 2-4 0,2 1-2 0,2 3-4 15,1-1-10-15,0-1-7 0,3 0-7 0,0-2-7 16,0 3-5-16,3-3-1 0,3-2-2 0,-2-1 5 16,4-3-1-16,0-2 1 0,2-4 4 0,-1 0 2 15,1-3 5-15,-1-4 1 0,-1-2 5 16,0 0 1-16,4-2 0 0,-2-1 7 0,1-1 12 0,-6 0 25 16,2-1 17-16,-1 2 12 0,-2 0 3 15,2 1-5-15,-4-1-5 0,1 2-5 0,2 1-8 16,-4-3-8-16,0 3-6 0,2-1-2 0,-1 1-8 15,-1-2-4-15,1 2-3 0,-1 0-7 0,0-1-7 16,1 1-3-16,-1 0-4 0,2 0-7 0,-2 0-2 16,1 0-2-16,0 0-2 0,1 0 5 15,0 0 1-15,1 0 4 0,-1 0 4 0,1 0 1 16,1-2 2-16,0 0 2 0,1 0 3 0,-1 0-2 0,3-1 6 16,0-3 0-16,0 1 20 0,-2 2 7 15,0 0 6-15,-1 0 4 0,-2 1-2 0,2-2 1 16,-2 2-8-16,-1 1-5 0,-1 1-9 0,1-2-4 15,0 1-1-15,-2 1-4 0,3 0-1 16,-3 0-3-16,2 0 1 0,-2 1 1 0,1 1 2 0,-1-1-3 16,1 3 1-16,1 0-5 0,-1 0 1 15,-1 1 2-15,2 0-18 0,1 4-6 0,-1-1-6 16,2 0-7-16,-1-2-1 0,0 0-2 0,1 2-2 16,1-2 5-16,-3-2 0 0,4 0 2 0,-2-1 1 15,4 1 1-15,1 0 5 0,-2-2 4 0,3-2 0 16,-2 0 3-16,-1 0 3 0,-1 0 1 15,1 0 5-15,-2-1 7 0,1 0 11 0,-2 1 4 16,-1 0 7-16,2-2 2 0,-1 2-3 0,-1-2-1 16,-1 2-2-16,2 0-1 0,-2 0-2 0,1 0-5 15,-2-2-7-15,0 2-12 0,1 0-15 0,-1 0-33 16,2 0-29-16,-1 0-40 0,-1 0 12 16,0 0-97-16,-1 0-23 0,3 2-22 0,0 0-56 0,-1-2-167 15,-1 0 32-15,0 2-429 0</inkml:trace>
  <inkml:trace contextRef="#ctx0" brushRef="#br0" timeOffset="94">26055 5638 1672 0,'0'-9'283'0,"-1"3"-16"0,1 2-19 0,0 2-15 0,0 2-22 15,1 2-17-15,1 0-20 0,-1 3-19 0,0 5-15 16,4 1-14-16,0 4-12 0,1 2-11 16,-1 0-11-16,2 1-6 0,1 2-12 0,-3 0-21 0,16 31-42 15,-16-39-27-15,1 5-29 0,-2 0-34 16,2 1-24-16,0 1-31 0,0-3 13 0,-2 0-83 16,3-3-4-16,-5 1-2 0,1-5 5 0,2-1-58 15,-4-1-42-15,0-2-571 0</inkml:trace>
  <inkml:trace contextRef="#ctx0" brushRef="#br0" timeOffset="95">26179 5986 1926 0,'-2'-2'180'0,"1"0"14"16,1 2-9-16,-1-1-22 0,1-1-18 0,-2 0-18 16,2 1-15-16,0-1-13 0,2 1-12 15,-1-2-4-15,2 0-7 0,1-5-6 0,3 1 0 16,3 1-6-16,-2-3-2 0,1 3-5 0,0-3-3 16,0-1 4-16,-1 2 1 0,2 1 6 0,-1 1 0 15,-2 2 8-15,-2-4 0 0,0 4-4 0,-3 0-10 16,1 2-9-16,1 0-7 0,-2 2-6 15,-1 0-2-15,0 0-1 0,-1 2-3 0,0 4-1 0,-1-2-6 16,0 5-11-16,-5 5-28 0,2 3-24 16,0 1-33-16,-1 1-43 0,1 2-64 0,1 1 18 15,1 1-280-15,0 1-83 0,-1 2 39 0,-1-4 43 16,2 1-422-16</inkml:trace>
  <inkml:trace contextRef="#ctx0" brushRef="#br0" timeOffset="96">25932 7272 1535 0,'-3'0'312'0,"1"2"-36"0,1-2-34 0,1 0-24 16,-2-2-28-16,2-1-17 0,0-2-12 0,0 1-2 16,3-7-10-16,0 2-8 0,-1-5-9 15,0 0-5-15,1 0-2 0,2-3-7 0,-3 2-4 0,0 0-10 16,0 3-6-16,0-1-9 0,-2 4-11 15,-4 0-5-15,2 2-21 0,0 2-3 0,-3 0-7 16,2 0-8-16,-1 5-1 0,-2 0-4 0,2 1-5 0,-1 3-6 16,-2 1-11-16,1 3-12 15,2 2-4-15,2 1-11 0,2 1 2 0,2 1-1 0,2 0 1 16,2 0 1-16,3 1 4 0,-2-1-2 0,3 3 4 16,0-4 0-16,0 1-3 0,0 3-5 15,-2-4 2-15,1 0 0 0,-4-1 3 0,1-1 2 0,0 1 1 16,-4 0-1-16,0-2-6 0,-2 0-13 15,0-3-16-15,-2 0-34 0,-2-1-24 0,1 0-25 16,-1-2-32-16,0 0 15 0,0-1-96 0,-2 1-19 16,2-3-84-16,-2 0-131 0,2 0 31 0,-2-2-437 15</inkml:trace>
  <inkml:trace contextRef="#ctx0" brushRef="#br0" timeOffset="97">25999 6903 1490 0,'4'-14'276'0,"-1"1"-4"16,2 4-7-16,-2 3-10 0,2 3-23 16,-3 3-22-16,1 4-21 0,2 4-16 0,0 2-20 15,-1 5-13-15,3 1-14 0,-1 2-15 0,0 4-6 16,10 31-13-16,-9-17-22 0,3-1-32 0,-1 1-27 16,0-6-23-16,-6-14-21 0,2 3-29 0,0 1-35 15,0 1-43-15,1 0 13 0,-2 2-124 0,-1-3-106 16,0-1-136-16,-1-1 36 0,-2-3-438 15</inkml:trace>
  <inkml:trace contextRef="#ctx0" brushRef="#br0" timeOffset="98">26083 7325 1622 0,'-5'-7'279'0,"0"0"-36"0,1 1-30 16,2 3-26-16,2-3-22 0,0 0-17 15,2-2-16-15,5-2-14 0,0-1-16 0,0-1-15 16,3 1-39-16,1-1-46 0,2 3-54 0,-1-1 4 15,0 2-122-15,1-1-112 0,1 1-182 0,-2 2 31 16,2-1-370-16</inkml:trace>
  <inkml:trace contextRef="#ctx0" brushRef="#br0" timeOffset="99">26312 6887 1844 0,'0'-3'302'0,"0"-1"-28"0,-2 4-16 16,2 0-26-16,-2 2-23 0,-1 3-20 0,2 4-23 15,-2 4-17-15,0 2-14 0,0 3-14 0,0 0-11 16,3 3-9-16,-1 0-11 0,1 5-10 0,0-1-10 16,1-1-20-16,-1 3-24 0,2-3-23 15,-1 2-25-15,2-2-22 0,-1-3-33 0,0 0-39 0,1-1-41 16,-1 0 15-16,1-5-128 0,-1 2-15 15,0-4-35-15,2-4-114 0,-3-1-17 0,0-4-418 16</inkml:trace>
  <inkml:trace contextRef="#ctx0" brushRef="#br0" timeOffset="100">26329 7320 1240 0,'-1'-6'207'0,"-1"0"-5"0,-1 1-13 16,3 1-18-16,-3-2-20 0,3 0-20 0,0 0-16 16,0-1-13-16,3-2-13 0,-1 0-8 0,2-3-6 15,0 1-15-15,1 1-23 0,2 0-33 0,2 0-36 16,-2 1 4-16,3 0-80 0,1 2-22 15,-1-2-15-15,0 4-29 0,1 0 5 0,-4 3 9 16,0 0 6-16,1 1 22 0,-2 1 33 0,-1 0 38 16,-3 0 19-16,1 1 21 0,-3 1 15 0,0 2 14 15,0 1 12-15,0-1-3 0,-1 4-2 0,-1-2 4 16,-2 4-2-16,1 1-7 0,-1 1-20 16,2-1-37-16,2-1-47 0,-2-2-161 0,2-2-111 0,0 3-5 15</inkml:trace>
  <inkml:trace contextRef="#ctx0" brushRef="#br0" timeOffset="101">25920 7790 383 0,'-7'8'502'0,"5"-4"-78"15,3-2-58-15,4-2-42 0,2-5-31 0,6-4-21 16,29-14-28-16,-11 5-23 0,1 0-22 0,4-3-20 16,2 0-15-16,5-5-19 0,5 1-18 15,-2-2-13-15,1 4-19 0,-4-4-38 0,-1 5-36 16,-2 0-29-16,-4 1-32 0,-3 3-28 0,-3 3-37 0,-3 0-38 16,-17 11 13-16,4-3-133 0,0 1-90 15,0 0-128-15,-3-2 39 0,-4 4-423 0</inkml:trace>
  <inkml:trace contextRef="#ctx0" brushRef="#br0" timeOffset="102">26534 7484 1325 0,'-4'0'265'0,"1"0"-17"16,2 0-20-16,-1-1-13 0,2-2-13 0,0 1-20 0,2-1-17 15,-1 1-20-15,5 0-13 0,-2 0-15 16,2 0-14-16,-2 1-8 0,1 1-14 0,1 0-6 15,-2 0-8-15,7 3-7 0,-1-1-6 0,1 5-5 16,-1-2-6-16,-1 2-3 0,-1-1-5 0,1 4-2 16,-2-2-2-16,-3-1-1 0,-1 0-9 0,0-1-8 15,-2-1-17-15,-1 1-22 0,0-1-27 0,0 0-27 16,-1 1 8-16,-4-3-146 0,2 1-30 16,1 0-147-16,-3-3-80 0,0-1 35 0,-1 0-403 15</inkml:trace>
  <inkml:trace contextRef="#ctx0" brushRef="#br0" timeOffset="103">26852 5943 1638 0,'-5'3'290'0,"0"-2"-24"0,-1 1-18 0,3-2-12 0,1 0-24 15,-1 0-21-15,1 0-21 0,0 0-17 0,2 0-18 16,7-7-15-16,4-4-14 0,29-14-9 16,-9 7-10-16,5-4-7 0,4-4-6 0,5 3-11 15,-1 0-4-15,3 0-6 0,-1 1-4 0,-2-1-5 16,1-3-30-16,2 7-22 0,-9 0-24 0,-3 1-28 15,-3 2-30-15,-2 4-32 0,-20 6-41 0,3 1 16 16,2-2-108-16,-4 3-58 0,-3 0-184 0,-4 2 34 16,-2 2 31-16,-2 0-343 0</inkml:trace>
  <inkml:trace contextRef="#ctx0" brushRef="#br0" timeOffset="104">26812 6002 1491 0,'2'2'302'0,"6"-1"-25"0,3 3-26 0,6-2-24 0,2 1-22 16,32 5-18-16,-15-4-21 0,0 2-17 0,6 0-14 15,3 2-12-15,6 1-16 0,-2 0-7 16,0 0-10-16,0-3-7 0,-2 0-9 0,-1 1-22 16,-2 4-34-16,0-4-25 0,-1 0-29 0,0 3-32 0,2 0-69 15,-4-6 13-15,1 6-113 0,-1-3-83 16,-3-4-169-16,-23-3 38 0,6 0-436 0</inkml:trace>
  <inkml:trace contextRef="#ctx0" brushRef="#br0" timeOffset="105">27869 4999 1511 0,'0'-5'313'0,"0"-2"-40"0,0 4-33 16,0 0-24-16,0-1-14 0,0 4-10 0,0 4-16 15,-2-1-16-15,-1 8-15 0,-1 3-12 0,-1 5-14 0,-4 36-11 16,4-19-11-16,0 6-9 0,0-3-10 16,-2-1-5-16,1-2-8 0,3 2 0 0,3-21-12 15,-3 7-4-15,3 2-6 0,-2 1-5 0,2-1-10 16,0 0-9-16,2 0-8 0,1-1-6 0,-1-2-9 15,1-3 1-15,1-3-8 0,1-1 4 0,1-3 6 16,0-3 1-16,-2-2 1 0,1-5 4 16,2-3-1-16,-3 0 6 0,2 0 9 0,-2-2 6 15,-1-1 9-15,0-3 3 0,1-4 7 0,-1 0 2 16,-1-1 0-16,0 1-3 0,-2-2-4 0,-2-4-1 16,-3 3-6-16,1 1-1 0,0-3-6 0,0 2-1 15,-1 1-1-15,2 0-4 0,1 5-2 0,-4-1-13 16,6-1-14-16,-3 3-14 0,3 2-2 15,3-2 3-15,-1 1 1 0,4-1-2 0,2-3 0 0,2 3 3 16,2-2 0-16,-1-1 0 0,1 1 2 0,2 2 1 16,-2 1-1-16,4 0-2 0,-4 1 2 15,-2 2-3-15,1 0 4 0,-2-1-2 0,-2 1 2 16,0 2 0-16,-2 0 3 0,0 0 1 0,0 0 1 0,0 2 2 16,-1 0 1-16,0-1 3 0,1 2 1 15,-2-2 0-15,2 3 0 0,-3-1 5 0,1 0-2 16,0 0 2-16,1 2 1 0,-1-3-1 0,0 3-6 15,2 1-5-15,1 1-4 0,-2 0-5 16,1-3-2-16,-3 2-1 0,3-1 0 0,0-3-1 0,-2 2 2 16,0-1 3-16,0 1 2 0,-1-2 7 15,1 1 8-15,-1-1 8 0,-1-1 16 0,0 0 16 16,-1-1 7-16,2 2-4 0,-2-2-3 0,0 0-1 16,0 0-8-16,-2 0 0 0,0-3 0 15,0 0-4-15,-1 0-3 0,-2-4 5 0,-3 0-4 0,2 1-1 16,2-1-3-16,-1 0-3 0,0 1 2 0,2-1-6 15,0 3-10-15,2-2-5 0,1 2-6 16,0 0-2-16,0 0-2 0,2 0-2 0,3 1-1 16,2-1 1-16,3 0 1 0,1-2 0 0,3 5 0 15,1 1-1-15,-1 3 2 0,4 3 1 0,0-1 3 16,0 3 0-16,-3 0 4 0,1 0-1 0,-2 1 2 16,0 1 6-16,-4 0 5 0,0 0 5 15,1 2 2-15,-4-4 5 0,1 0 2 0,-4-1 5 16,2-2 5-16,-2-1 6 0,0-1 5 0,-2 0 5 15,1 1 6-15,-3-2-3 0,1-2-4 0,0 0-3 16,-1 0-3-16,0 0-5 0,0-2-5 0,-2-2 1 16,2 0-8-16,0-2-4 0,-3-2-3 0,3-3-10 15,3-3 0-15,-2-3-5 0,3-3-7 0,1 2-10 16,4-2-10-16,0-1-15 0,16-24-15 16,-19 35-19-16,3-3-30 0,2-1-46 0,-1 0-66 0,3 3 18 15,1 1-157-15,-1 4 30 0,-1 3 27 16,-2-1-208-16,2 4 47 0,-1 1 45 0,-1 2-384 15</inkml:trace>
  <inkml:trace contextRef="#ctx0" brushRef="#br0" timeOffset="106">28004 6002 1178 0,'1'0'200'0,"-1"0"-24"16,0 0-7-16,0 2 0 0,0-1 6 0,-1 3-3 15,-1 1-13-15,-1 0-13 0,0 5-11 0,-1 0-13 16,-2 6-10-16,2-2-11 0,-1 1-9 0,1 1-11 16,1 1-8-16,0 1-4 0,2-2-5 15,-2 0-7-15,3-1-4 0,0-1-9 0,3 0-7 16,-3-3-5-16,2 2-3 0,3-3-4 0,-2-2-5 16,-1 1-1-16,4-3 3 0,-1-1-1 0,0-2-1 15,0-2 2-15,1-1-2 0,1 0 4 0,1-1 6 16,2-4 6-16,-3 0 11 0,4 1 4 15,-4-2 11-15,-1 2 5 0,-2-2 7 0,1 4 0 0,0-1 3 16,-1-1 0-16,-2 0-6 0,0 3-8 16,1-3-12-16,-1 4-8 0,1-3-9 0,-3 3-6 15,2 0-9-15,-2-1-5 0,3 1-9 0,-1 0-4 16,-2 0 1-16,3 0-3 0,2 1-3 0,-2 1-7 16,0-1-2-16,4 4-4 0,1 1-6 0,0 0-3 15,-1 1 0-15,3 0 0 0,0-1-3 0,1 0-1 16,1-1 3-16,0 0 4 0,0-2 4 15,-4 1 8-15,2-3 10 0,0-1 10 0,-3 0 12 0,-2-1 12 16,1-3 4-16,-1 1 5 0,0-1 13 16,-1 0-2-16,0-5-1 0,0-2-1 0,-2 0-6 15,-1-3-4-15,-1 4-8 0,0-4-3 0,-3 0-1 16,2-3-6-16,0 4-8 0,-1-2-26 0,-1 1-20 16,2 1-20-16,1-1-23 0,-2 3-27 0,2 0-33 15,0 2-42-15,0 0 18 0,0 2-122 0,2 1-30 16,1-1-144-16,-2 0-46 0,1 1 35 15,0-1 36-15,-2 3-365 0</inkml:trace>
  <inkml:trace contextRef="#ctx0" brushRef="#br0" timeOffset="107">28469 5793 1447 0,'2'0'323'0,"1"3"-34"16,-2 1-23-16,1 3-22 0,-2 5-16 0,1 6-19 15,1 1-21-15,-2 3-20 0,0 0-15 0,-2 6-17 16,2-1-11-16,0 2-11 0,-1 1-12 16,-5-1-12-16,5 0-7 0,0-1-8 0,-2 0-7 15,1-1-7-15,-1-3-6 0,1-1-4 0,-1-2-3 16,1-1-2-16,1-2-3 0,-1-4 0 15,1-2 5-15,0-3 2 0,-1 1 7 0,2-3-2 0,-1-2-1 16,-1 0-5-16,2-2-5 0,-1-2-5 16,1-1-13-16,0 0-3 0,0-1-4 0,0-2-8 15,1-2 0-15,4-2-7 0,0-2-2 0,0-3 4 16,2-2-5-16,2 2-1 0,-2-1-2 0,3 0-3 16,-3 1-5-16,4 0-5 0,-5 5-7 0,1-1-2 15,-1 2-5-15,1 2 1 0,-4 0 0 0,1 2 5 16,0 2 1-16,-1 0 4 0,0 2 5 15,0 2 0-15,-1-1 4 0,1 2 0 0,-1 1 2 0,2 2 2 16,-2 2 0-16,1 0 0 0,0 2-5 0,1 0-6 16,-1 0-4-16,1 1-9 0,-1-3-8 15,2 0-1-15,-2-3-7 0,-1 2-6 0,1-2-7 16,0-3-3-16,1 1 0 0,-1 0-1 0,1-1 4 16,0-1 6-16,1-1 6 0,1-1 5 0,0-1 4 15,0 0 4-15,4 0 3 0,1-4 5 0,-1-2 3 16,-1 1 3-16,2-1 8 0,-1-1 4 0,-1-1 14 15,1 2 8-15,-3-3 9 0,-2 3 5 16,0-1 7-16,-1 0 7 0,0 3 4 0,1 1 4 16,-2-1 2-16,-1 2-2 0,1-1 1 0,-1-2-11 15,0 5-3-15,1-3-12 0,-3 3-6 0,1-1-3 16,0 1-5-16,1 0-1 0,-1 0 1 0,1 0-4 16,-1 1-9-16,1-1-14 0,1 3-24 15,0 2-10-15,-1-1-15 0,3 2-18 0,1 3-14 16,-2-3-20-16,2 2-21 0,-1-1 12 0,1 0-72 15,0 2-24-15,-1-2-26 0,0-1-212 0,0-1 33 16,1-4 35-16,-3-1-411 0</inkml:trace>
  <inkml:trace contextRef="#ctx0" brushRef="#br0" timeOffset="108">28796 6108 1538 0,'-5'-11'272'0,"3"2"-26"15,-3 0-30-15,2 3-24 0,1-1-25 16,1 0-24-16,-2 3-19 0,3 1-14 0,0-1-23 16,0-1-24-16,0 1-37 0,3 3-49 0,0-1-52 15,0 2 6-15,0 0-90 0,1 0-29 0,-1 3-41 16,2 4-720-16</inkml:trace>
  <inkml:trace contextRef="#ctx0" brushRef="#br0" timeOffset="109">28901 6280 1098 0,'11'0'230'0,"1"0"-16"0,0-1-3 16,1-3-9-16,0-1-9 0,0-2-10 0,0-4-2 15,1-1-13-15,0-5-14 0,16-23-17 16,-14 15-12-16,-1-3-7 0,0-2-9 0,-4-1-5 16,1 0-9-16,2-2-6 0,-2 5-4 0,-2-6 9 15,0 3 4-15,-7 18 2 0,1-5-2 0,0-1 0 16,1 1-5-16,0-2-2 0,-2 3-8 0,-1-1-5 15,1 5-13-15,-1 2-8 0,-1 1-19 16,1 4-4-16,-1 0-8 0,-1 1-7 0,0 1 0 16,0 2-2-16,0 2-3 0,-1 4-1 0,-4 3 0 0,0 2-2 15,-3 3-1-15,0 4 0 0,0 4 1 16,1 1-2-16,-1 2-2 0,1 0 0 0,-6 36 1 16,8-45-2-16,2 4-2 0,0 3-2 0,-2 4 0 15,5-3-5-15,0 2-7 0,0-1-5 0,0-2-5 16,3-1-1-16,-1-4 1 0,4-2-1 0,-1 1 0 15,0-5 3-15,3 0 3 0,1-2 0 0,2-3 2 16,2-5 4-16,0 0 0 0,1-3 7 16,0-4 1-16,-1 1 3 0,1-3 12 0,0 1 10 15,-4-2 17-15,2-1 8 0,-4 1 2 0,1-1-2 16,-3 2-2-16,0 1-7 0,-1 2-3 0,-2 0 1 16,-1 2-7-16,-2-1-4 0,0 1-9 0,0 2-4 15,0 1 1-15,-1 1-3 0,-2 0-3 0,-3 4-15 16,-2 4-18-16,3 2-31 0,0-1-34 15,1 4-45-15,3 1-66 0,1 0 18 0,0 3-279 16,1-2-94-16,2 1 40 0,1-1 40 0,0-1-535 16</inkml:trace>
  <inkml:trace contextRef="#ctx0" brushRef="#br0" timeOffset="110">27192 7293 1694 0,'-2'2'319'0,"2"-1"-24"16,0 2-20-16,3-3-23 0,5 0-28 0,8-3-23 16,30-6-21-16,-9 0-20 0,3-4-16 0,-2-1-12 15,-1 4-14-15,2-1-14 0,2 0-9 16,-5-3-11-16,2 3-36 0,-4 1-38 0,-1 2-41 15,0 1-96-15,-19 7 11 0,3 0-173 0,-2-3-202 16,1 3-6-16,-2 3 39 0,-3-3 44 0,-4 3-377 16</inkml:trace>
  <inkml:trace contextRef="#ctx0" brushRef="#br0" timeOffset="111">28513 7107 1492 0,'2'-3'315'0,"-2"0"-23"0,0 1-18 0,0-1-16 15,-2 0-24-15,-1 1-23 0,1 0-21 16,-4 0-22-16,1 2-13 0,-5 2-17 0,-2 2-15 16,-4-1-11-16,1 3-13 0,-1 3-10 0,-1-2-7 15,0 5-8-15,0 1-9 0,0 1-7 0,-19 16-7 16,26-19-6-16,0 0-11 0,-1 2-8 0,0-1-11 16,1 3-11-16,3 0-14 0,0-1-15 15,-2 0-10-15,7-1-2 0,0 2-2 0,2-6 0 16,0 2-4-16,2-4 2 0,-2 1-2 0,2-2 3 15,4 2 1-15,2-4 5 0,1-2 6 16,-1-2 4-16,3-2 1 0,2-1 1 0,2-3 8 0,0-3 4 16,1 0 11-16,19-21 12 0,-15 9 7 0,-2-2 8 15,2 0 3-15,-3-7 8 0,3-1 4 16,-3 0 4-16,1-4 3 0,-5-1 3 0,0 2 4 16,-3-3 4-16,0 3 5 0,0 1-3 0,-7 19 1 15,1-4-6-15,0-3-2 0,-1-1 0 0,0 1-3 16,0 2-6-16,0 2-7 0,-1 3-6 0,-1 2-10 15,1 1-2-15,-2 2-9 0,1 2-3 0,1 0-4 16,-2 3-1-16,0 1-2 0,0 3 1 16,0 0 0-16,0 3 1 0,-2 3 0 0,1 1-1 0,-1 7 0 15,-1 0 2-15,0 4-2 0,0 0 1 0,-1 5-1 16,1 1 1-16,-1 3-4 0,1-1-1 16,-2 2-5-16,3-1 1 0,0 2-6 0,0-2-7 15,-1-1-4-15,3 2-5 0,0 0-2 0,0-4-13 16,0 0-3-16,1 0-5 0,1-1-3 0,2-3-2 15,-2 1 1-15,3-1 0 0,0-3-2 0,0-3 2 16,0 2 2-16,2-5 1 0,2 0 2 16,-2-1 5-16,3-3 2 0,1-1 4 0,-3-3 8 0,1-1-3 15,2-2 9-15,-1 0-1 0,2 0 6 0,2-3 0 16,-2-2 3-16,2-4 12 0,-2 2 9 16,0-1 10-16,0-2 11 0,-2-1 8 0,0 0 6 0,0 2 11 15,-3-1 4-15,-2-1 4 0,1-1 4 16,-1 4 2-16,-2-2-1 0,-1 2 1 0,-2 2-5 15,0-1-8-15,0 0-4 0,0 3-3 0,-2-2-6 16,1 2-5-16,-1-2-2 0,0 4-8 0,1-1-7 16,-2-1-1-16,-2 2-4 0,3 2-4 0,-3 0-1 15,1 0-1-15,0 2-3 0,-4 2 2 16,0 1-3-16,1 4-1 0,0-1020 1 0,-1 2041 0 16,1-1018-4-16,1 1 2 0,1 0-1 0,-1 2-1 15,2 0-3-15,1-1-2 0,0 2-3 0,1 0-6 16,2-4-8-16,0 0-4 0,1 1-4 0,0-4 0 15,5 5 0-15,1-5 3 0,-2 0 1 0,3-4 8 16,-1-2-3-16,1 0 2 0,0-3 5 0,2 0-2 16,3-3 2-16,-2-2 5 0,1-2 1 15,1 1 4-15,-1 0 4 0,0-4 9 0,-3 1 7 16,1-1 8-16,-2-1 6 0,-1-1 6 0,-1 3 0 0,-4-3 0 16,0 3-5-16,-2-2-2 15,0 2-2-15,0 3-3 0,-4-6-2 0,1 0-1 0,-2 2-8 16,0-3 2-16,-2 4-4 0,1 0-14 0,1 0-12 15,2 4-20-15,-1-2-53 0,1 3-38 16,1-2-45-16,-2 4-45 0,3-1 20 0,1 3-118 16,0 0-192-16,0 0 8 0,1 0 30 0,2 0 23 15,-2 0-400-15</inkml:trace>
  <inkml:trace contextRef="#ctx0" brushRef="#br0" timeOffset="112">29009 7287 1546 0,'14'-5'264'16,"2"1"-29"-16,-1-2-26 0,1-2-18 16,-1 0-19-16,2-2-20 0,-1 2-18 0,0-2-55 15,-2 1-71-15,2-1-4 0,-3 2-242 0,2-1-212 0,-5 1 34 16,4 0 24-16,-4-2 35 16,-1 3 15-16,4 2 18 0</inkml:trace>
  <inkml:trace contextRef="#ctx0" brushRef="#br0" timeOffset="113">28498 7453 437 0,'-7'-1'355'0,"1"0"-59"0,1 1-39 16,2-2-33-16,3 1-21 0,0-3-20 0,3-2-16 15,5-1-18-15,3-5-7 0,3 2-17 16,21-19-8-16,-4 10-11 0,-4-5-10 0,2 3-8 16,0 1-9-16,-3 2-8 0,-2 0-2 0,-3-2 0 15,-12 13 7-15,2-3 11 0,-1 0 6 0,0 0-3 16,-1 1-2-16,-3 2 1 0,-2 1-6 16,-2 1-9-16,-2 1-9 0,-2 1-9 0,-3 3-5 15,-6 3-4-15,-4 1-3 0,-25 14-9 0,13 0 1 0,-3-2-7 16,2 2-5-16,5 1-2 0,-3-2-3 15,18-9-3-15,-4 4-2 0,1-1-11 0,1 2-17 16,5 1-1-16,1-3-4 0,4-1-7 0,2-2-3 16,8-2 0-16,4-3 3 0,5-1 3 0,2-2-2 15,35-8 2-15,-20 0 2 0,-1-2 1 0,1-1 3 16,-5-3 4-16,-1 3 1 0,-1-4 10 16,-4 1 10-16,-15 7 5 0,1-1 13 0,1-2 9 15,1 2 8-15,-2-2 2 0,-4 1 5 0,-2 0 1 16,-5 1 1-16,0 1-9 0,-5 3-3 0,-5 0-5 15,-3 2-5-15,-4 2 3 0,-4 2-5 0,-28 10-6 16,19-4-4-16,1 1 0 0,-2 4-2 0,4 3-4 16,-1-1 2-16,-3 0-3 0,4 5-3 0,0-2 0 15,4 0-3-15,0 0-12 0,15-10-17 16,-4 4-16-16,1 1-12 0,1 0-14 0,2 0-3 0,2-4-3 16,5 2-9-16,1-4 1 0,1 0 5 15,3-4 5-15,5 1 6 0,2-4 7 0,5-4 7 16,-1 0 3-16,3-3 5 0,0-1 7 0,25-17 2 15,-17 10 3-15,-3-7 14 0,0 2 11 0,-3 1 19 16,-12 9 19-16,3-1 10 0,-1-5 14 0,1 2 6 16,-2 0 4-16,-3-3 2 0,-2 2-1 0,-1 0 6 15,-3 3-2-15,-3-2-11 0,-2 1-3 16,-6 2-6-16,-1 0-8 0,0 4-4 0,-5 2-3 16,-3 1-5-16,0 4-4 0,0 1-4 0,-37 10-3 15,26 4-1-15,-1 2-5 0,1-2-3 0,0 3-1 16,3 3-2-16,3 2-4 0,5 2-2 0,1-1-16 15,12-15-14-15,-1 7-10 0,2 4-16 16,1-1-6-16,5 2-7 0,3-1-6 0,3 0-1 16,1-2-2-16,3-4 4 0,3-1 8 0,27 14 5 15,-29-26 4-15,7 1 11 0,5-1 3 0,37-4 2 16,-23-5 6-16,1 4 3 0,1-7 2 0,-4-1 2 16,2-2 6-16,-2 3 6 0,-4-3 7 0,-3 1 11 15,-6-3 9-15,-11 10 16 0,1 0 1 16,-1-4-3-16,2-1 1 0,-5 1-4 0,-1 1-3 15,0 3-4-15,-3-1-4 0,-2 0-4 0,-2 3-10 0,-3 1-17 16,-1 0-32-16,-6 3-26 0,-1 3-44 16,-3 0 11-16,0 3-142 0,-2 2-166 0,1 1-49 15,-3 0 37-15,3 2-411 0</inkml:trace>
  <inkml:trace contextRef="#ctx0" brushRef="#br0" timeOffset="114">29714 7199 1442 0,'0'-3'275'0,"0"-1"-28"0,0 2-23 0,-1-1-14 16,-1 0-14-16,0 0-9 0,-4 0-23 16,-1-1-16-16,-4-1-13 0,1 2-17 0,-3 3-15 15,1 0-10-15,-4 0-10 0,1 3-6 0,0 2-11 0,-3 2-8 16,2 0-5-16,-1 6-6 0,0-2-6 15,3 2-7-15,-1 2-7 0,2-3-18 0,0 5-16 16,3-2-14-16,3 0-12 0,2-1-6 0,-1 0-5 16,5 1-9-16,1-5-2 0,1 0 1 0,2 1-2 15,4 2 3-15,1-6 5 0,-1 0 4 0,6 0 3 16,-3-5 9-16,3-2 1 0,0 0 3 0,5-2 5 16,-3-4 6-16,2 0 13 0,1-2 12 15,0-1 14-15,-2-2 17 0,2-2 11 0,-4-1 7 16,20-23 9-16,-20 12 8 0,3-1-3 0,-5-6 8 15,1 0-5-15,-2 1-2 0,-3-3 0 0,0-3 0 16,-6 25 1-16,1-10 4 0,0-2 3 0,-1-2 0 16,0 2 1-16,0 1-4 0,-2 0-5 15,0 2-4-15,0 1-7 0,0 2-6 0,-2 2-12 16,2 2-5-16,-1 2-8 0,0 4-6 0,1-1-4 0,-3 3-5 16,3 1-3-16,-3 4-1 0,3-1-2 15,-3 2-3-15,0 2 3 0,-1 1 0 0,0 6-2 16,-2 3-3-16,1-1 0 0,-1 4 1 0,2 3-1 15,-2 1-1-15,2 0-1 0,0 4 2 0,0-3-3 16,1 4 1-16,0-3 0 0,1 2-1 0,2 0 3 16,-1-2-1-16,1 2-1 0,0-2-1 0,0 0 2 15,1 2 0-15,-1-2-2 0,3 1 1 0,-1 0-1 16,1-1-3-16,1-2-2 0,1 0-1 16,-1-1-2-16,1 0-2 0,-1-2-3 0,0 0-1 15,0-4-2-15,5 3 0 0,-5-1 0 0,2-3-1 16,-2-1 1-16,2-1 0 0,-2 2-2 0,2-5 6 15,-1 0-1-15,-2 1-1 0,1-2 0 0,-1-1 1 16,1 0 4-16,-1-1-1 0,0-1 1 16,2-1 0-16,-1 2 5 0,0-3-1 0,1 0 0 0,-1 0 0 15,2 0 1-15,-1-3 3 0,1 2-2 16,-1-1 5-16,0 1 0 0,0-3 6 0,0 1 5 16,0 0 2-16,1 2 2 0,-4-3 3 0,3 0 0 0,-1 2-2 15,-1-1 0-15,0 2 1 0,0-2-3 16,1 1-2-16,0 1 1 0,-1-2-2 0,-2 1 0 15,2 0 0-15,-3 0 0 0,3 0-1 0,-3 2 0 16,2-1-2-16,-2-1-1 0,3 2-1 0,-1-1-3 16,-2 1-1-16,1-2-1 0,1 2 3 0,-2-2-1 15,2 2-1-15,-2-1 2 0,0 1 0 0,2-1-5 16,-2 1 0-16,1-2 2 0,1 2 2 16,-2-1 1-16,0 1-3 0,1-3-3 0,2 3-4 0,-3-1 2 15,0-1-7-15,1 1 2 0,0-1-2 16,-1-2-7-16,2 1-1 0,-1 1 1 0,1-2-2 15,-2-2-3-15,1 3 1 0,1-1 1 0,-1-1 2 16,0-2 5-16,1 2 0 0,-1 0-2 0,1 1 1 16,-1-3 5-16,1 4 2 0,-2-3 2 0,1 3 5 15,0-1 3-15,1-2 1 0,-2 3 2 16,0 0 1-16,0 0-2 0,0 1-3 0,0 1-2 16,0-1-4-16,0 1-1 0,0-2 3 0,0 3 2 15,0 0-5-15,0 0 3 0,0 3-1 0,-2 0 1 16,2 0-5-16,-2 0 4 0,0 2-2 15,1 2 0-15,1-1 1 0,-2 1 1 0,1 0 2 0,1-1 0 16,-2 2-4-16,2 0-3 0,0 2-3 16,0-2-10-16,0 3-7 0,0 3-9 0,2-2 2 15,1 3-4-15,0-3 1 0,-1-3 0 0,3 1-2 16,3-2 2-16,-1 1 3 0,1-5 7 0,5 2 0 16,-2-3 1-16,1-3 5 0,1 0 1 0,0-3 4 15,0 0 3-15,-3-3 7 0,2 2 0 0,-1-3 15 16,-2-1 9-16,-1-1 9 0,1 0 5 0,-5-1 5 15,0-3 6-15,-1 1 4 0,-2 1-2 16,-1-1 2-16,-2-2-7 0,-1-1-1 0,-2 1-3 0,-3 0-3 16,0 1-5-16,1 2-2 0,-3-1-4 0,-1 3-2 15,-1-1-5-15,0 1-4 0,1 4-2 16,1-4-7-16,-1 4-17 0,3 0-25 0,1 1-23 16,2 0-29-16,0 2-25 0,-1 1-34 0,3 1 13 15,3 0-141-15,0 0-28 0,0 1-130 0,0 1-67 16,1-2 30-16,2 1 40 0,2-1-422 0</inkml:trace>
  <inkml:trace contextRef="#ctx0" brushRef="#br0" timeOffset="115">30255 7316 1475 0,'13'0'269'0,"2"-2"-34"0,1-1-28 0,-4 0-21 16,5-2-18-16,-1 1-19 0,0-3-35 15,-1 0-46-15,-1 1-59 0,0 1 1 0,0 0-163 0,0 0-71 16,-3-1-198-16,2 0 21 0,-1 1 19 0,1 1 31 16,-3-1 3-16,-2 1 6 0</inkml:trace>
  <inkml:trace contextRef="#ctx0" brushRef="#br0" timeOffset="116">30615 7056 664 0,'0'-4'398'0,"0"1"-50"0,0-1-30 16,-2 2-10-16,0 2-22 0,-1 2-18 0,-2 3-24 15,-3 3-24-15,1 6-25 0,-1-2-20 0,1 5-18 16,1 0-14-16,-1 2-15 0,1-1-15 0,1 1-14 15,2-1-19-15,1 0-8 0,2-3-8 0,0 3-8 16,0-5-7-16,3 0-4 0,2-1-7 0,0-3-4 16,1-3-5-16,1 0-4 0,0-5 0 15,0 1-4-15,1-2-1 0,2-5-1 0,1 1-1 16,1-2-2-16,-1 0 4 0,-1-3 11 0,0 1 11 16,-2 2 11-16,-2-3 1 0,-1 4-3 0,-1 1-5 15,1 1-6-15,-2 0-12 0,0-1-9 0,-1 2-6 16,1 1-3-16,-2 1-5 0,1 0-1 15,0 0-3-15,0 0-6 0,-1 0-3 0,2 0-1 16,0 1-2-16,0 1-2 0,0-1-3 0,1 2 1 16,3-2-3-16,0 1 0 0,3-1 4 0,1-1 0 15,-1 0 3-15,-2-1 2 0,1-1 6 0,-1 1 1 16,-2-3 4-16,-1 1 8 0,4-2 7 0,-3 0 8 16,2-3-2-16,-1-1-1 0,-2 0-2 15,-3-1 0-15,1 0-4 0,-2 2-1 0,-1-1-4 0,0 0-11 16,0 0-15-16,0-4-20 0,-1-1-37 15,-2-1-29-15,0-1-34 0,2 3-50 0,-1 0 16 16,2 0-136-16,-1-1-105 0,-1-3-116 0,1-1 40 16,1 0 30-16,0 1-443 0</inkml:trace>
  <inkml:trace contextRef="#ctx0" brushRef="#br0" timeOffset="117">30984 6626 1415 0,'5'-1'324'0,"-3"1"-23"0,0 3-14 16,1 4-17-16,-3 4-27 0,0 4-25 16,0 3-19-16,-3 2-19 0,1 3-17 0,0-1-16 0,-1 3-16 15,0 0-11-15,-1 4-12 0,-4 37-12 16,3-31-11-16,4-19-6 0,-2 4-6 0,1 2-6 16,0 2-11-16,-1-2-4 0,1 0-7 0,-1-2-1 15,2-1-2-15,0-1-1 0,-1-3-6 0,2-3-5 16,-1-1 2-16,1-2-3 0,-2-4 2 0,2 2-6 15,0-4-13-15,0 0-6 0,0-1-3 0,2 0-8 16,-2-2 1-16,3-2-3 0,4-3 1 16,0 0-2-16,2-2 0 0,0-4 0 0,0 4 1 15,1 0-2-15,-2 0 0 0,-1 0-3 0,-2 3-3 16,1 1-1-16,-1 0 1 0,0 2 6 0,-2 1 3 16,1 0 5-16,-3 1 1 0,1 2 2 0,0 0 0 15,0 1 3-15,-1 1 0 0,1 2-2 0,-1-1 1 16,1-1-2-16,-1 8 2 0,3-3-2 15,-1 2-2-15,-2-1-3 0,3 3-2 0,-1-3-4 0,2-1-3 16,-4-1-8-16,5 1 0 0,-3-2-8 0,2-1-7 16,0-2 4-16,0-1 2 0,0 0 3 15,0-1 3-15,0-3 5 0,1 0-2 0,1 0 6 16,-3-1 3-16,2-1 5 0,1-3 7 0,2 1 12 16,0-5 7-16,1 1 5 0,-1-2 6 0,-1 0 7 15,0 3 5-15,-1-4 2 0,1 2 5 0,-2-2-2 16,-2 5-1-16,1-1-2 0,-3 1-3 15,1 1-5-15,-1 2-4 0,1 0-8 0,-1-1-13 0,0 3-5 16,-2-1-6-16,4 2 2 0,-4 0 2 0,0 0 2 16,3 0-4-16,-3 0-10 0,1 3-15 15,0 3-12-15,1-4-18 0,1 3-13 0,0 0-17 16,-3 2-18-16,4 4-26 0,-1 0-29 0,0-2-25 16,-2 3 18-16,4 0-146 0,-2-2-133 0,0-2-53 15,-3 1 36-15,3-4 32 0,-3-1-409 0</inkml:trace>
  <inkml:trace contextRef="#ctx0" brushRef="#br0" timeOffset="118">31299 7089 1370 0,'-1'-17'290'0,"-1"-2"-40"0,2 4-34 0,0 2-22 16,0 1-19-16,0 1-22 0,0 2-21 0,0 0-31 15,0 1-38-15,2 4-97 0,-2-2 2 16,1-2-139-16,2 3-67 0,-2 3-191 0,2-1 20 15,0-1 20-15,-2 4 16 0,0 0 14 0</inkml:trace>
  <inkml:trace contextRef="#ctx0" brushRef="#br0" timeOffset="119">31328 7225 565 0,'6'13'304'15,"2"-2"-36"-15,-2-2-15 0,3-2-20 0,-2-1-11 16,-1-3-9-16,1-2-7 0,-1-1-1 0,3-1-7 15,3-4-13-15,-1 0-11 0,1-1-13 0,0-5-13 16,0 2-13-16,1-4-14 0,0 0-14 0,18-23-8 16,-13 14-10-16,2-6-3 0,0-1-9 15,-2-2-3-15,-1-3-9 0,1 1-7 0,1-3-4 0,-3 1-5 16,0 0-5-16,-1 0-2 0,-1 3-6 0,-1-3-1 16,0 2 2-16,-3 0-1 0,-7 19 3 15,2-5 2-15,-1-1 3 0,2-1 5 0,-2 4 0 16,0-3-1-16,-1 5-4 0,1 2-9 0,-1 2-6 15,0 0-9-15,-3 5-3 0,0 0-2 0,0 4-2 16,-3 2-4-16,0 2 0 0,-2 4-2 0,-5 9 0 16,-16 26-2-16,11-9 4 0,-5 3-3 0,1 3-1 15,0 3 2-15,3-2-1 0,0-2-2 16,2 2-1-16,3-1 4 0,4-2-5 0,-2 1-4 16,7-24-7-16,-1 9-6 0,0-1-9 0,1 1-6 15,2 0-4-15,2-1-4 0,4-3-5 0,0-2 1 16,3 0 4-16,4-6 4 0,0-1 3 0,3-6 5 15,4-1 2-15,1-4 8 0,27-8 16 16,-20 0 11-16,-2-3 13 0,-2-1 6 0,-15 5 8 16,3 0 7-16,4 0 6 0,-5-2 2 0,3-2-6 0,-4 2-3 15,-2-3-8-15,-2 3-7 0,1 1-9 16,-6 0-14-16,-1 2-28 0,0 2-33 0,-1 1-35 16,-2 1-46-16,-1 1-57 0,3 3 16 0,-2 0-257 15,0 0 36-15,1 3 33 0,0-1-132 16,0 2 40-16,1-1 29 0,-2 0-366 0</inkml:trace>
  <inkml:trace contextRef="#ctx0" brushRef="#br0" timeOffset="120">22595 3386 1515 0,'-3'0'222'0,"3"0"-25"16,0 0-25-16,0 0-19 0,3-2 2 0,9-5-4 16,27-14-9-16,-4 1-9 0,6 1-9 15,2-4-10-15,6-4-8 0,5 2-12 0,9-5-9 0,4 0-9 16,8-4-7-16,6 0-8 0,14-4-4 16,0-2-7-16,-1 1-2 0,3 1-5 0,0 0-5 15,1 1-2-15,-2-1-5 0,-1-1-4 0,-2 1-2 0,-3 0-2 16,-2-1-3-16,1-2-3 0,-2-1 3 15,3 1-3-15,-4-2 0 0,-1-1 2 0,2-2-5 16,-5 1-3-16,-1 1-1 0,-2 2-1 0,-5 3-2 16,-6 2 3-16,-5 3-6 0,-10 6 0 15,-7 1-4-15,-5 6-3 0,-5 3-1 0,-5 1-2 0,-5 5-3 16,-17 7-13-16,1-1-24 0,-1 2-24 0,-2 0-25 16,-4 4 10-16,0 2-190 0,-3 1-140 15,-3 3 32-15,0 2-140 0,-4 1 45 0,-1 0-297 16</inkml:trace>
  <inkml:trace contextRef="#ctx0" brushRef="#br0" timeOffset="121">22494 3515 988 0,'0'-3'129'16,"4"1"25"-16,2-3 2 0,5-2 1 0,5-1 2 16,29-10-3-16,-13 7-8 0,6 0-7 0,11-2-9 15,-1 0-5-15,11 1-10 0,4 0-9 0,7 0-11 16,2-5-6-16,6 0-6 0,3 2-4 0,7-2-8 16,-1-5-5-16,3 5-8 0,13-2 0 15,-2-1-3-15,1 0-8 0,1 1-5 0,-2 3-3 16,-3-2-4-16,-4 2-4 0,-4 3-6 0,-4 0-2 15,0 4 2-15,-5-1-4 0,-2 4-3 0,-6-2 0 16,-4 3-4-16,-5 0-1 0,-5 2 1 0,-5-1-3 16,-5 1-3-16,-6-3-9 0,-3 3-6 0,-5 1-10 15,-20 2-12-15,2-2-24 0,4 0-16 16,-1 0-31-16,0-1 8 0,-4-3-90 0,1-1-48 16,-1 1-94-16,-2 2 26 0,-2-3-705 0</inkml:trace>
  <inkml:trace contextRef="#ctx0" brushRef="#br0" timeOffset="122">22666 3453 975 0,'0'0'185'0,"0"0"5"0,1-1-12 16,3 1 3-16,5 0-7 0,6 1 0 0,1 1-2 15,6 2-9-15,40 6 2 0,-19-4-6 16,4 2-13-16,6 1-10 0,3-2-10 0,6 4-12 0,5-4-7 16,4 2-10-16,6 0-10 0,2-2-8 0,5 1-4 15,13-1-6-15,1-2-8 0,3 0-5 16,-2-2-5-16,-1-1-7 0,-4-2-3 0,2 2-3 15,-5-2-4-15,-4-2-2 0,-4 2-1 0,-4-4-6 16,-1 3-2-16,-3-3-3 0,-6 4-5 16,-5 0-10-16,-6 0-12 0,-5 0-19 0,-5 0-19 0,-6 2-24 15,-7-2-22-15,-20 0-23 0,4 0 11 16,0 0-124-16,1 0-39 0,-2 0-65 0,-1 0 28 16,-4 0-190-16,-3-2-424 0</inkml:trace>
  <inkml:trace contextRef="#ctx0" brushRef="#br0" timeOffset="123">22770 3441 1126 0,'0'1'265'16,"0"3"-15"-16,1 0-11 0,6 3-13 15,0 5-17-15,3 1-11 0,4 1-13 0,21 25-19 0,-8-14-8 16,6 3-5-16,4 2-10 0,4 5-7 15,1 1-12-15,4 4-12 0,3-2-7 0,3 2-11 16,3-2-7-16,1 3-5 0,2-3-6 0,5 2-6 0,6-3-6 16,5 1-5-16,-5-5-1 15,1-4-8-15,-2 0-6 0,-3 0-5 0,-6-6-2 0,-2 1-8 16,-4-3-14-16,-5 0-16 0,-3-1-21 0,-3 1-39 16,-3-1-32-16,-5-2-49 0,-3 1 12 15,-7 0-179-15,4 0 25 0,-18-12-269 0,1 1 39 0,2 2 39 16,1-4-380-16</inkml:trace>
  <inkml:trace contextRef="#ctx0" brushRef="#br0" timeOffset="124">25784 1660 1819 0,'-3'-4'327'0,"0"0"-30"0,2 3-27 0,0-2-32 16,-1 1-23-16,1 1-26 0,-1-1-24 0,-1-1-20 15,3 1-17-15,-1 2-18 0,-2 0-15 0,3-1-8 16,-4 1-13-16,4 1-8 0,-2 1-6 0,-1 3-4 15,-2 1-7-15,3 8-3 0,-3 1-5 16,2 2-5-16,2 2 0 0,-2 1-4 0,0 0-2 16,-1 1-17-16,4-1-19 0,0-1-14 0,0 1-22 15,0-3-26-15,0 2-28 0,0-2-65 0,0-2 15 16,0-2-126-16,0 1-38 0,0-4-194 0,0-4 36 16,0-1-37-16,0-2-379 0</inkml:trace>
  <inkml:trace contextRef="#ctx0" brushRef="#br0" timeOffset="125">25668 1430 1536 0,'2'-13'206'16,"-2"4"-51"-16,1 0-59 0,-1 2-10 15,0-1-144-15,3 2-67 0,0-2-69 0,3-2 15 16,0 3-284-16,-1 0 16 0</inkml:trace>
  <inkml:trace contextRef="#ctx0" brushRef="#br0" timeOffset="126">25889 1131 242 0,'3'-1'390'15,"-1"1"-50"-15,-2 0-17 0,0 0-23 0,1 3-17 16,-1 0-26-16,0 3-18 0,-1 5-16 16,-4 3-17-16,2 5-16 0,-3 0-21 0,1 3-19 15,-6 35-14-15,2-22-8 0,-1 5-19 0,2 0-11 0,1 1-11 16,-4 4-7-16,4 4-7 0,1-1-7 16,1-2-5-16,-1 0-5 0,2 0-8 0,3-3-5 15,1 0-11-15,0-27-9 0,1 42-11 0,3-43-13 0,3 38-17 16,-4-38-11-16,1 3-6 0,12 33-9 15,-14-42 1-15,6 7 2 0,2-1 2 0,0-1-1 16,0-2 3-16,0-3 2 0,4-2 7 0,0-2 3 16,0-5 8-16,1-3 2 0,-3-1 12 0,1-3 15 15,-3 0 10-15,1-2 12 0,-4-2 10 16,-2-1 6-16,1 2 7 0,-3-5 2 0,-3 1 3 16,-1 1 0-16,-4-3-3 0,-3-1-4 0,-2 2-5 15,-1 1-7-15,-2-1-1 0,-1 1-2 0,0 1 1 16,2 1 1-16,-3-1-3 0,3 0 0 0,3 1-5 15,2 2-5-15,-1-3-9 0,0 4-7 16,3-1-7-16,1 1 0 0,4-2-4 0,2 0-2 0,3-1-6 16,3 1-9-16,1-2-20 0,2 1-16 15,5 1-20-15,-4-1-29 0,5 3-38 0,-3 0-60 16,4 3 17-16,-3-2-146 0,1 4 28 0,0 0-276 0,1 1 43 16,-2 1 53-16,-1 2-344 0</inkml:trace>
  <inkml:trace contextRef="#ctx0" brushRef="#br0" timeOffset="127">25758 2713 1700 0,'-2'-1'285'16,"2"-1"-37"-16,0 1-26 0,-1 1-22 0,1 0-15 15,-2 0-14-15,2 1-14 0,-1 2-19 0,1 2-15 16,-2-1-10-16,1 2-7 0,1 0-17 0,-1 5-3 16,-1 2-18-16,2 0-20 0,0 3-26 15,0-1-28-15,2 0-30 0,-2 1-34 0,0-1-33 16,0-3 8-16,0 0-125 0,0 0-39 0,0-4-94 0,-2 0 31 16,-1-1-174-16,3-2-373 0</inkml:trace>
  <inkml:trace contextRef="#ctx0" brushRef="#br0" timeOffset="128">25691 2591 1518 0,'-1'-14'218'0,"1"0"-26"0,-1 3-21 0,-2-2-43 16,1 1-69-16,-1 3-6 0,3 0-175 15,0 1-54-15,0 2 15 0,0 1-304 0,3 1 14 16,0 1 9-16</inkml:trace>
  <inkml:trace contextRef="#ctx0" brushRef="#br0" timeOffset="129">25881 2395 214 0,'3'-2'509'0,"1"2"-100"0,-1 0-60 0,0 0-47 16,-2 0-35-16,0 0-33 0,1 0-11 15,-1 2-11-15,-1 1-15 0,0 7-19 0,-3 1-17 16,1 5-18-16,-3 3-15 0,0-1-13 0,2 5-10 16,-1 0-12-16,0 1-9 0,-6 38-7 0,5-24-8 15,2-23-6-15,0 6-5 0,-4 39-7 0,2-22-5 16,5-24-4-16,0 9-4 0,0 2-5 0,0 1-12 16,0 2-12-16,0-1-20 0,2 0-15 15,1-2-4-15,-1-1-4 0,4-3 0 0,-1 0 2 16,1-2-2-16,0-5 3 0,2 1 3 0,2-2 4 0,-2-2 1 15,2-2 4-15,1-4 2 0,-4 1 4 16,2-3 10-16,-2 1 6 0,1-4 12 0,-2 0 10 16,0 0 9-16,-4-2 13 0,1-2 6 0,0 1 7 15,-1-2 5-15,-1 1-2 0,-1-4-5 0,-3-1-2 16,0-1-2-16,0-1-2 0,-4-1-8 0,2 1-3 16,-3-1-5-16,0 1-3 0,1 1-5 0,-1-1 2 15,1 1-4-15,0 2-6 0,1-1-5 16,1 1-11-16,0 2-10 0,2 1-14 0,1 0-6 15,1 0-2-15,-1 1-1 0,2-2-4 0,2 2-9 16,1-4-3-16,3-1-1 0,3 1-1 16,-1 0-4-16,3-1-3 0,-1 1-11 0,0 0-15 0,2 0-19 15,0 1-30-15,-1-1 13 0,3-2-148 16,-1 3-44-16,2-3-163 0,-1 0 33 0,0 2-67 16,-1-2-379-16</inkml:trace>
  <inkml:trace contextRef="#ctx0" brushRef="#br0" timeOffset="130">26232 2749 1445 0,'4'-2'276'16,"3"0"-36"-16,-2-1-29 0,4-1-27 15,-2-1-41-15,3 0-57 0,-1 1-54 0,0-2-5 16,0 1-177-16,0 1-57 0,3-1-218 0,-2 2 25 15,1-2-51-15,0 0 13 0</inkml:trace>
  <inkml:trace contextRef="#ctx0" brushRef="#br0" timeOffset="131">26475 2654 556 0,'4'-3'341'15,"1"2"-44"-15,3-2-39 0,2-3-27 0,-2-2-28 0,1 2-17 16,-1 0-21-16,3-1-14 0,-2-3-14 16,-1 1-13-16,-1-2-12 0,2 2-11 0,-1-1-10 15,-1-1-7-15,-2-3-10 0,1 2 2 0,-2 3 3 16,-1-1 8-16,0 0 8 0,-1 5 0 0,-2-3 0 16,0 2-3-16,0 1 0 0,0 0-8 0,0 1-8 15,-2 1-8-15,-1 0-9 0,2 3-10 0,-2 0-5 16,-3 3-5-16,-5 2-7 0,1 4 0 15,-1 0-6-15,1 2-1 0,1 1-10 0,-1 1-4 16,-1 2-10-16,3 0-7 0,1 1-1 0,2-1-11 16,-2 1-13-16,4 1-6 0,0-1-10 0,3 0-10 15,0-1-6-15,0 0-2 0,3-2-2 0,1 0 2 16,4-2 0-16,1 1-5 0,0-3 2 0,4-1 4 16,2-5 7-16,-3 1 8 0,5-4 1 15,-2-2 9-15,2 0 5 0,-1-1 8 0,-1-3 4 16,2-1 9-16,0 0 11 0,0-4 11 0,-2 1 15 15,1-6 8-15,19-17 9 0,-18 12 0 0,-9 11 5 16,13-27 2-16,-7 11 5 0,-1-4-2 0,-2 1 5 16,-7 16 9-16,9-34 1 0,-6 10 5 0,1 6 5 15,-8 15 5-15,3-4 3 0,-1-2-3 0,0 0 0 16,-2 0-3-16,3 2-9 0,-3 0-4 0,0 4-6 16,-3 0-5-16,2 2-12 0,1 2-7 15,0 3-8-15,-1 1-6 0,-1 3-4 0,-1 2-2 16,0 3-2-16,1 0-2 0,-4 6-3 0,4 6-1 15,-6 2 0-15,3 3 4 0,-2 4-6 0,-9 33 0 16,14-40 0-16,-3 6 0 0,1 4-2 16,1 1-2-16,-1 3-3 0,1 1-2 0,3-4-9 0,0 1-14 15,0 1-33-15,0-2-17 0,3-3-18 16,3 1-23-16,-1-3-27 0,1-1-36 0,1 0 19 16,3-4-110-16,0 0-54 0,1 0 29 0,3-4-251 15,1-2 40-15,1-5-401 0</inkml:trace>
  <inkml:trace contextRef="#ctx0" brushRef="#br0" timeOffset="132">27020 2685 1425 0,'0'0'215'0,"3"0"-26"0,0 0-21 16,-1-2-18-16,3-1-12 0,-1 1-20 0,3-4-10 15,2 2-8-15,0-2-11 0,-2-2-7 16,3 1-9-16,-2-1-8 0,2-1-6 0,-4 2-2 0,1 0 2 16,-3 0 2-16,5 2 4 0,-7-1 6 15,3 0 0-15,-2 2 1 0,1-1-2 0,-1 0-4 16,-2 1-5-16,1-2-2 0,0 3 2 0,0-2-4 0,0 1-5 16,0-4 6-16,-1 3-6 15,0 1-4-15,1-1-1 0,-1-2-3 0,-1 2 2 0,0 1-3 16,0-2-2-16,0 0 2 0,0-1-3 0,0 3-2 15,0-3 0-15,0 2-5 0,0 2-3 16,0-2-2-16,0 0-3 0,0 1-3 0,0 1-2 16,0 0-3-16,0 0-3 0,0 0-2 0,0 0 0 15,0 1-6-15,0-2-1 0,0 3 1 16,0-1-4-16,0 1 3 0,0-1-1 0,0 0-3 0,0 0 2 16,0 2-3-16,0-2 1 0,0 2 1 0,0-1 0 15,0-1-1-15,0 2 1 0,-3-2 2 16,3 2-1-16,0-2 2 0,0 2 2 0,0-2-1 15,0 2 4-15,0-2-5 0,0 2 4 0,0-1-5 16,0 1-2-16,0-2 2 0,0 2-2 16,-2 0 0-16,2-2-2 0,-2 2 4 0,0-1-4 0,0 1-1 15,0-2-1-15,2 2 0 0,-2 0-1 16,1 0-2-16,-1 0 3 0,2-1-1 0,-3 1-3 16,2 0 2-16,0 0 0 0,1 0-1 0,-2 0 0 15,1 0-2-15,-1 0 2 0,-1 0-6 16,2 1-5-16,0 2-2 0,-1-1-3 0,-1 1-4 0,-1 3-4 15,3-1 2-15,0-1-6 0,-1 1-4 0,-1 0-5 16,3 2-5-16,0 1-7 0,0 0 0 16,0 3-5-16,0 5 0 0,3 3-12 0,-1-2-4 15,0 0-6-15,2 1-5 0,1 0-10 0,0 1-23 16,0 1 13-16,0 0-22 0,2 1-6 0,0 0 15 16,-1-1 5-16,-1 0 10 0,1-2 3 0,0 0 14 15,1-2 9-15,-3 0 18 0,0-1-679 16</inkml:trace>
  <inkml:trace contextRef="#ctx0" brushRef="#br0" timeOffset="133">27199 2860 2781 0,'0'10'93'0,"0"-5"0"16,-2 0 2-16,-1 0 1 0,2 1-3 0,-2-4 2 0,0 2-7 16,-1-1-6-16,0 0-6 0,-2-2-7 15,1 2-7-15,0-2-8 0,0-1-20 0,0 0-18 16,-3 0-28-16,0-1-34 0,-4-2-40 0,1 2 8 16,1-2-194-16,1 0-191 0,-2-1 34 15,3 2-67-15,1-1-362 0</inkml:trace>
  <inkml:trace contextRef="#ctx0" brushRef="#br0" timeOffset="134">27362 2607 1176 0,'11'-8'192'0,"-1"0"-6"16,2-2-11-16,-1 3-10 0,-1-4-11 0,1 4-1 15,-1-4 0-15,-3 3 6 0,2-1 6 0,-1 3 11 16,-4 0 5-16,1 2-1 0,-1-2 8 16,-3 1-11-16,2 1-13 0,-1 2-17 0,-2-1-18 15,0 1-16-15,0 2-15 0,-2 0-12 0,-1 0-10 16,-4 2-11-16,-3 3-5 0,-4 1-9 15,0 3-5-15,-1 0-5 0,2 0-10 0,-1 4-5 0,3 1-4 16,1-1-1-16,0 1-7 0,3 1-1 0,4 0-1 16,1-2-3-16,2 1-2 0,0-1 0 15,5 1-2-15,1-2-5 0,4-1-12 0,-2-1-13 16,2-4-14-16,2 2-9 0,1-1-19 0,0-1-20 16,2 0-26-16,0-2 11 0,1 0-178 0,0-2-49 15,1-1-165-15,1 1 36 0,-4-2-65 0,0-2 47 16,-1 1-321-16</inkml:trace>
  <inkml:trace contextRef="#ctx0" brushRef="#br0" timeOffset="135">25651 3632 1506 0,'-2'2'294'16,"-1"-2"-31"-16,3 0-31 0,-3 0-22 0,3 0-23 16,-1 0-25-16,1 0-22 0,0 0-22 15,0-4-13-15,0 3-13 0,0-3-15 0,1 3-11 16,2-2-11-16,-1 0-12 0,1 1-3 0,-1 1-3 16,1 1-6-16,3 0-2 0,2 4 4 0,1 4-1 15,-1 1 1-15,1 0-3 0,0 1-3 0,-2 2-1 16,0 1-1-16,2-1 0 0,-2 1-6 0,-2 1 3 15,3-1-7-15,-3 0 2 0,0-4-2 16,0 1-2-16,-1-3 4 0,-1 1 4 0,0-2 8 16,0-2 13-16,-2 1 11 0,0-2 10 0,2 0 9 15,-3 0-8-15,0-3-6 0,2 0-8 0,-1 0-7 16,-1-3-5-16,0 0-3 0,0-2-5 0,0-1 0 16,0-2-6-16,2-3-2 0,-1-5-2 0,2 0-3 15,-2-2-3-15,5 1-4 0,-4 0-2 16,1-1-3-16,0 2-3 0,1-1-6 0,2 3 1 15,-2 0 0-15,3 4 2 0,0-1-6 0,0 4-2 0,2-2 2 16,2 4 1-16,-1 2 3 0,-2 3 1 16,3 0 1-16,-1 1 0 0,0 4 2 0,1 2 0 15,-1 0 1-15,-1 4 0 0,-2 0 3 0,1 3 1 16,-1 0-3-16,-1 2-2 0,-1 2-9 16,2-1-13-16,-4-1-18 0,0 0-19 0,1 1-27 0,-3-4-30 15,2 1-35-15,0 1 14 0,0-1-177 16,-2-1-125-16,2-1 34 0,4 0-126 0,-3-4 40 15,-1-3-369-15</inkml:trace>
  <inkml:trace contextRef="#ctx0" brushRef="#br0" timeOffset="136">26116 3698 1500 0,'2'-2'243'0,"1"-2"-24"0,2 3-19 15,-3-3-15-15,4 0-15 0,-1-1-19 16,5-2-13-16,-3-1-14 0,4 0-11 0,-3 0-10 16,0-1-13-16,-1 0-2 0,1-1-7 0,-1 0-5 0,1-1 7 15,-3 1 4-15,-2-1 8 0,1 1-3 16,-3 2 3-16,2-1-2 0,-1 4-1 0,-1-1-2 16,-1 2-2-16,0-2-4 0,0 3-3 0,0-2-11 15,-1 1-9-15,-1 2-11 0,-1 1-6 16,-1-1-7-16,0 2-5 0,-1 0-4 0,0 2-4 15,-2 1-5-15,-2 1-1 0,0 1-7 0,2 2-1 16,1 1-7-16,1-1 3 0,-1 2-5 0,3-1-4 16,3 1-4-16,-1-2-3 0,1 2-1 0,0-2-1 15,1-1-1-15,4 1-1 0,1 1-12 16,3-1-6-16,-1 0-10 0,3 0-12 0,-1-3-14 16,3 2-12-16,1-3-22 0,-1 2-20 0,-1-3-27 15,0-1 13-15,-2-1-97 0,3 2-56 0,0-1-60 16,1 1 28-16,-3-2-204 0,-2 0 40 0,1-2-316 15</inkml:trace>
  <inkml:trace contextRef="#ctx0" brushRef="#br0" timeOffset="137">26401 3642 1474 0,'3'0'227'15,"-2"0"-21"-15,1 0-11 0,1-1-10 0,0-1-9 16,0 1-12-16,1-3-11 0,-1 0-17 0,1 1-10 15,4-2-12-15,-2-1-12 0,1-1-8 0,-1-1-6 16,-2 1-1-16,2 0-2 0,-3-1-2 0,2 3 3 16,-2-1 1-16,0 1 2 0,-2 1 5 15,2-1-8-15,-1 1-4 0,-2-1-13 0,0 2-5 0,1 0-10 16,-1 0-7-16,1 2-8 0,-1-1-12 0,2 2-6 16,-2-2-5-16,0 2-14 0,0 0-10 15,0 2-8-15,0 1-13 0,0 2-9 0,0-1-2 16,0 3-4-16,0-2 3 0,1 6 2 0,2 0 6 15,-1 4 4-15,-1-3 0 0,0 0 3 16,-1 0 2-16,0-1 4 0,0-2 3 0,0 0 4 0,0-1 3 16,0-1-2-16,0 0-12 0,-4 1-10 0,1 5-20 15,-4-3-56-15,1 2 10 0,-2-3-86 16,1 0-29-16,0-3-26 0,1 0-52 0,2 0 23 16,0-1-234-16,-1-3-387 0</inkml:trace>
  <inkml:trace contextRef="#ctx0" brushRef="#br0" timeOffset="138">26573 3333 1636 0,'3'-7'328'0,"2"-2"-44"16,-3 3-32-16,0 2-31 0,1-1-23 0,-2 3-18 15,1 2-13-15,-1 0-19 0,1 2-14 0,-2 3-12 16,3-1-11-16,-1 9-12 0,-1 1-8 0,2 4-8 15,1 3-11-15,-2 1-7 0,3 0-17 0,-2-1-20 16,1 2-22-16,0-2-16 0,1 1-20 0,-3-3-27 16,1 1-28-16,0 0-71 0,-2-2 13 15,2-2-107-15,0 1-52 0,1-1-119 0,-1-1 32 16,-3-5-105-16,4-2-358 0</inkml:trace>
  <inkml:trace contextRef="#ctx0" brushRef="#br0" timeOffset="139">26621 3634 1447 0,'2'-4'251'0,"2"1"-25"0,1-2-21 0,4-1-21 15,-1-3-14-15,3 5-15 0,-1-2-17 16,0-3-13-16,1 2-11 0,-1 2-10 0,0-3-11 16,1 2-8-16,-1 1-10 0,-3 0-8 0,0 0-7 15,2 2-3-15,-4 0-2 0,1 0-9 0,0 0 3 16,2-3-5-16,-1 1-2 0,-1 2-3 0,-1-1-1 15,1 1-4-15,-2-1 0 0,2 0 1 0,-4 1 2 16,3-1 3-16,-2 1 13 0,-1 2 5 16,0-2 10-16,1 1 4 0,-2 0 5 0,0 0 1 15,1 2 0-15,-1-1-5 0,-1 1-8 0,2 0-9 0,-1 0-6 16,-1-2-16-16,3 2-6 0,-3 0-4 16,0 0-8-16,0 0 0 0,0 3-7 0,-3 1-8 15,0 1-12-15,2-2-17 0,1 0-8 0,-2 2-15 16,2 1-25-16,-1-1-13 0,1 1-19 0,0-2-13 15,0 4-14-15,1-4-11 0,-1 1-16 0,3-1 15 16,3 4-46-16,-1-2-16 0,2 0-16 0,3 0-43 16,1-1-49-16,4-3 24 0,-2 0-677 15</inkml:trace>
  <inkml:trace contextRef="#ctx0" brushRef="#br0" timeOffset="140">27095 3498 1696 0,'5'-4'311'0,"-2"0"-18"0,-2 0-18 0,2 1-23 15,-3 0-31-15,0 2-29 0,-3 1-21 16,1 0-22-16,-3 1-16 0,3 2-15 0,-3-1-11 16,-3 5-17-16,1 0-18 0,-2 2-17 0,2 0-24 0,-1 0-22 15,1 1-14-15,1-1-15 0,2 2-10 16,0-4-11-16,0 2-13 0,1-2-9 0,2-1-8 16,-1-1 1-16,2 0-3 0,-1 0 2 0,1-2 5 15,0 0 9-15,0 0 13 0,0-2 10 16,0-1 8-16,1 0 6 0,5-1 12 0,-4-2 12 0,6-3 18 15,0-3 9-15,1-3 18 0,0 0 20 16,1-5 8-16,0 0-5 0,12-30 6 0,-17 36 6 16,0-7 1-16,4-2 3 0,-4-1-4 0,2 0 6 15,-1 0 3-15,-2 1 1 0,0 2-3 16,0 2-6-16,-2 2-13 0,-1 0-12 0,2 5-12 0,-1 0-11 16,-2 2-4-16,0-1-12 0,0 4-5 15,0 0-7-15,0 1 0 0,0 3-1 0,0 1 3 16,-3 3-4-16,-2 2 1 0,3 6-2 0,-4 1 0 15,2 1 0-15,-2 1-8 0,4 3-10 0,-3 1-23 16,4-1-26-16,-1 2-58 0,2 1-33 16,0-2 15-16,3 1-155 0,2-3-101 0,2 1 33 15,0-2-192-15,2-1 40 0,4-3 42 0,0 0-347 16</inkml:trace>
  <inkml:trace contextRef="#ctx0" brushRef="#br0" timeOffset="141">27753 3364 1844 0,'0'-2'331'0,"0"-1"-44"0,0 1-35 15,0 1-33-15,0 1-22 0,0 0-21 16,0 0-20-16,0 1-14 0,0 2-15 0,0 1-12 16,0 1-11-16,0 0-17 0,0 0-22 0,0 2-25 15,0 0-28-15,0 0-25 0,0 2-27 0,0 1-37 16,0 3-75-16,3-1 15 0,-3-1-128 0,0-1-70 15,0 0 27-15,0-2-209 0,0-3 31 16,0 1-327-16</inkml:trace>
  <inkml:trace contextRef="#ctx0" brushRef="#br0" timeOffset="142">27770 3172 1276 0,'2'-13'162'15,"-2"-1"-52"-15,2-1-12 0,3 1-188 16,0-1-63-16,3 2 8 0,0-1-295 0,-1 0-5 16</inkml:trace>
  <inkml:trace contextRef="#ctx0" brushRef="#br0" timeOffset="143">27992 2935 411 0,'2'0'391'0,"0"2"-32"0,1 0-29 0,0 2-30 16,-1 0-21-16,-2 2-22 0,0 0-21 0,0 7-17 16,-2 3-24-16,1 4-19 0,-4-1-18 0,1 6-16 15,-6 32-15-15,1-24-14 0,3 3-10 0,0-2-10 16,3-19-8-16,-2 35-9 0,-2-14-13 16,6-19-19-16,-2 4-18 0,1 3-14 0,-1 1-18 15,3 2-19-15,2-1-14 0,-1 0-11 0,2-2-13 16,-1-3-16-16,3 0-12 0,1-1-13 0,-1-4-2 15,2 1 10-15,1-5 6 0,2 2 8 0,-1-4 11 16,1-3 9-16,2-1 17 0,-3-4 17 0,-1-1 33 16,2-1 24-16,-3 0 40 0,0-1 14 15,-2-3 12-15,-1 1 7 0,-1 0 3 0,2-2 1 16,-2 0-2-16,-2 0-4 0,1 0-2 0,-2-2-9 0,0 1-4 16,0-5-5-16,0 1-6 0,-5-3-10 15,3 0-7-15,-2-1-5 0,1 2-4 0,0-2-1 16,2 5-15-16,1-2-10 0,0 4-13 0,1-2-12 15,3 0-27-15,4-1-16 0,1-2-29 0,2-1-36 16,3 1-55-16,0 1 14 0,2 0-139 0,-1 1-90 16,0 3 31-16,0-4-190 0,-1 3 45 0,-4 1-391 15</inkml:trace>
  <inkml:trace contextRef="#ctx0" brushRef="#br0" timeOffset="144">25441 4340 1521 0,'0'-2'286'0,"0"2"-32"16,0 0-12-16,0 0-10 0,-3 4-18 0,2 3-19 16,-2 5-21-16,0 3-21 0,2 0-13 15,0 2-17-15,-2-2-12 0,3 3-11 0,-2 0-11 16,0-2-12-16,2 1-12 0,0-1-17 0,2-1-35 15,-2-1-28-15,2-2-34 0,-1-2-40 0,1-1-48 16,-1 0 13-16,0-3-119 0,-1 1-30 0,0-3-184 16,2-1 36-16,-2-1-526 0</inkml:trace>
  <inkml:trace contextRef="#ctx0" brushRef="#br0" timeOffset="145">25396 4152 1295 0,'3'-20'198'0,"-2"3"-26"0,2-1-30 0,0 1-59 16,-1 2-9-16,-1 3-139 0,0 1-53 0,2 4-67 15,-1 0 16-15,1 0-288 0,-2 3 19 16</inkml:trace>
  <inkml:trace contextRef="#ctx0" brushRef="#br0" timeOffset="146">25592 3918 395 0,'2'3'432'15,"1"3"-59"-15,-3-2-42 0,3 9-34 0,-1 4-30 16,-2 1-23-16,0 4-18 0,-3 3-22 0,-2 39-22 16,3-24-18-16,-6 1-18 0,4 2-15 15,0-1-14-15,-1 1-11 0,0-5-7 0,4 2-14 0,1-22-9 16,0 5-15-16,0 3-17 0,1 3-15 0,2-4-13 15,8 39-16-15,-8-49-15 0,1 4-12 16,3 0-11-16,1 2-8 0,3-1-9 0,-2-3-1 16,1-1-1-16,1-1 1 0,2-3 8 0,-3-3 4 15,4 1 8-15,-4-3 8 0,1 0 26 0,-4-4 19 16,0 0 17-16,-3-3 13 0,2 0 9 0,-2 0 6 16,0-2 7-16,-4-1 5 0,2 0-1 0,-2-2-2 15,0 0-4-15,-2 0-4 0,-2-3-5 0,0-4-3 16,-2 1-8-16,-1-1-4 0,0 2-5 15,1-4-1-15,-2 3-3 0,1-1-1 0,0-1-3 16,1 4-4-16,1-2-9 0,2 1-4 0,2 3-4 16,1-2-2-16,0 2-5 0,1-5 2 0,2-1-3 15,2-1-2-15,3 1-7 0,0 1-7 0,-1-2-7 16,4 3-5-16,-1-1-10 0,2 1-6 16,-1 1-17-16,-1 2-13 0,-2 0-17 0,0 0-24 0,-1 1-34 15,0 2 13-15,-1 0-121 0,0 1-69 16,1 1 27-16,-2-1-228 0,-1 1 44 0,2 1-368 15</inkml:trace>
  <inkml:trace contextRef="#ctx0" brushRef="#br0" timeOffset="147">25955 4368 1234 0,'12'-3'191'15,"0"-3"-34"-15,-2 2-60 0,1-2-12 0,0 1-128 16,-1 1-66-16,0 1-99 0,0-1 16 16,-2 0-244-16,2-1-1 0</inkml:trace>
  <inkml:trace contextRef="#ctx0" brushRef="#br0" timeOffset="148">26245 4330 242 0,'4'1'346'0,"-1"3"-70"0,1-2-40 15,-1-1-27-15,0 1-23 0,1-2-22 16,0 0-14-16,0 0-16 0,1 0-14 0,-3-3-13 16,5 1-8-16,-3-2-9 0,4 0-7 0,-3-3-8 15,0 0-6-15,3 1-5 0,-4 2-5 0,0-3-2 16,-1 2 7-16,-2 0 0 0,-1 1 2 0,2-2-2 15,-2 3-5-15,0-2-1 0,-2 1-1 16,1 0-4-16,-2 0-2 0,0 2-7 0,-1 1-3 0,-3 1-6 16,-1 1-5-16,-1 5-3 0,-2-1-3 15,1 3-2-15,-1-2-1 0,1 4-3 0,0 2-1 16,3 2 0-16,0 0-2 0,-1 1-6 0,2-1-15 16,-1 2-8-16,3-1-12 0,1 4-14 0,2-4-10 15,-1 1-6-15,2 1-5 0,2-2-13 0,1-1-4 16,2 1-1-16,1-3 5 0,2-3-4 15,5-1-10-15,-2 0-6 0,5-2 6 0,-4-3 6 16,5-2 7-16,-1 1-683 0</inkml:trace>
  <inkml:trace contextRef="#ctx0" brushRef="#br0" timeOffset="149">26446 4485 2495 0,'32'-35'84'0,"-26"23"5"0,14-24 7 0,-14 25 4 16,1-6 2-16,0-2 2 0,2-3 6 15,-4-1-3-15,2-1-2 0,-2 2 2 0,-1-3 0 16,0 3 0-16,0 3 1 0,0-1-4 0,-4 1-5 15,0 1-8-15,-1 3-8 0,-2 0-1 0,1 3-10 16,-3 1-8-16,2 2-7 0,1 0-9 0,-3 4-6 16,1 2-7-16,0 3-4 0,0 0-6 0,-2 0-5 15,3 3-3-15,-4 6-1 0,2 2 0 16,-3 4-4-16,3 1 0 0,0 0-2 0,0 2-1 16,2 0-2-16,2 0-3 0,0 2-6 0,-2-2-6 15,1 0-9-15,2 2-14 0,0-3-11 0,0 1-6 16,3-2-13-16,-1 0-12 0,2-1-11 0,0-1-17 15,0-2-21-15,3-2-29 0,0 2 14 0,0-2-108 16,3-1-121-16,0-3 28 0,0-2-188 16,-2 0 44-16,2 0-362 0</inkml:trace>
  <inkml:trace contextRef="#ctx0" brushRef="#br0" timeOffset="150">26639 4468 1411 0,'3'0'238'0,"-1"0"-16"0,1 0-24 0,-2 0-16 16,0 0-18-16,2 0-19 0,-1 0-15 15,2-2-13-15,-2-2-13 0,1 3-13 0,0-3-9 16,1 0-9-16,-1 1-4 0,0-3-8 0,0 1-4 16,0 1-5-16,3-2 3 0,0-3-3 15,-2 0 0-15,2 0-3 0,-2-1-2 0,-1 2 3 0,2 0-3 16,-3 2 1-16,-1-2-2 0,2 2 2 0,0 1-1 15,-3 1-3-15,0-1-6 0,2 0 0 16,-2-1-4-16,0 2 2 0,0-1-7 0,0 0-5 16,0 1-5-16,0 1-8 0,0 0-5 0,0 0-21 15,0 2-12-15,0 1 3 0,0 0 1 0,0 1-6 16,0 2-11-16,0 0-8 0,0 4-10 0,0 3 0 16,1 1 0-16,0 0 5 0,1 5 5 0,-1-1 5 15,1 4 5-15,-2-3 3 0,0 1 3 16,0 1 2-16,0-4 3 0,0-1 7 0,-2-1-2 15,2-3 4-15,0 1 6 0,-3-3 4 0,3 1 8 16,0-3 6-16,0 1 0 0,0-3 0 0,0 3-7 16,0-3-10-16,0-2-14 0,0 1-25 15,0 0-13-15,0-2 0 0,0 0 9 0,3-4-6 0,-1 0 18 16,0-4-6-16,4-4 10 0,-2 1 14 16,2-3 9-16,-1 1 18 0,1-1 19 0,-2-1 14 15,2-2 17-15,-2 3 13 0,3 0 19 0,-3-4 12 16,1 5 14-16,-1 1 7 0,-1 0 8 0,0 3-2 15,-1 0-1-15,-2 2-5 0,3 3-9 0,-3-1-11 16,3 1-8-16,-3 1-17 0,1 0-10 0,-1 1-9 16,0 1-9-16,0 1-6 0,0 0-1 0,0 0-5 15,0 0-4-15,0 1-11 0,-1 1-14 0,1 1-24 16,0 2-37-16,-3 2-18 0,3-1-21 16,0 1-21-16,0 4-32 0,4 0 14 0,-2 1-109 0,0 0-41 15,3-3-138-15,0 0 34 0,1-1-114 0,-2-2 38 16,2-3-323-16</inkml:trace>
  <inkml:trace contextRef="#ctx0" brushRef="#br0" timeOffset="151">27000 4370 1357 0,'5'-4'192'0,"-1"0"-43"0,3 1-72 15,3-1-7-15,0-2-131 0,0-1-130 0,2 2 18 16,-1-2-265-16,2 1 14 0</inkml:trace>
  <inkml:trace contextRef="#ctx0" brushRef="#br0" timeOffset="152">27286 4161 473 0,'2'-2'539'0,"0"2"-102"0,-1-1-62 0,1-1-48 0,-1 0-45 16,1 2-33-16,-2 0-24 0,0 0-24 15,0 2-21-15,0 1-18 0,0 1-19 0,0 1-22 16,0 1-22-16,0 5-25 0,-3 2-24 0,3 3-36 16,-3 0-28-16,-1 1-29 0,2 0-41 0,-2-3-54 15,1 2 13-15,0 0-114 0,2 1-59 0,1-2 27 16,0-2-236-16,0-3 41 0,-3-2-320 0</inkml:trace>
  <inkml:trace contextRef="#ctx0" brushRef="#br0" timeOffset="153">27296 4057 1373 0,'1'-13'236'0,"0"2"-37"16,1-1-43-16,-1 5-62 0,3-3-9 0,-2 4-158 15,0 0-69-15,1-4-123 0,2 2 19 0,-3 1-186 16,3 1 12-16</inkml:trace>
  <inkml:trace contextRef="#ctx0" brushRef="#br0" timeOffset="154">27404 3893 483 0,'2'0'351'0,"1"0"-39"0,0 2-19 15,-1 2-23-15,-1 0-24 0,-1 2-28 0,0 5-24 16,0 5-15-16,-1 2-22 0,-2 2-15 16,0 3-16-16,-6 36-9 0,3-21-15 0,1-3-8 15,-2 1-9-15,2 2-9 0,2 0-6 0,0-25-16 16,0 9-13-16,2 5-19 0,-1 0-10 0,-2-1-17 16,4 4-21-16,-1-4 3 0,1 0-8 0,1 0-3 15,3 1-2-15,-2-4-5 0,0-3-8 0,3-1-3 16,-2-4 0-16,4 4 1 0,-2-5 3 0,3 2 7 15,-2-7 6-15,1 1 6 0,0-2 12 16,1 0 14-16,0-1 20 0,-3-4 20 0,1 0 12 16,0-1 18-16,-1-2 8 0,2 0 18 0,-3 0 13 15,1-2 2-15,0-1 7 0,-2 0 2 0,0 0-3 16,0-3 3-16,-2 3-9 0,3-2-2 0,-4 1-8 16,0-4-11-16,0 2-6 0,-4-1-9 15,3-4-10-15,-1 2-4 0,1 0-4 0,0 1-8 16,-1 2-8-16,2-1-13 0,-1 2-10 0,1 1-8 15,0-1-12-15,0 1-6 0,0-1-3 0,1 0 2 16,3 0-4-16,3-5-9 0,-1 1-4 0,0-1-10 16,1 2-3-16,0-2-8 0,-1 2-13 0,2 0-17 15,-1-2-19-15,-2 1-60 0,4-2 14 16,-2 3-123-16,1-2-53 0,-2 0 29 0,0 1-249 0,0-2 35 16,-1 6 37-16,-3-4-308 0</inkml:trace>
  <inkml:trace contextRef="#ctx0" brushRef="#br0" timeOffset="155">28173 4330 1659 0,'-3'0'260'0,"3"1"-26"0,0-1-22 16,0 2-21-16,-2-2-20 0,2 0-22 0,0 0-16 0,1-3-14 15,3-3-17-15,3-5-10 0,1-1-8 16,0-2-9-16,2 0-6 0,0-3-7 0,1-2-6 16,-1-1-3-16,13-29-7 0,-11 20-3 0,-1-4-5 0,3-1-2 15,-3-1-1-15,2 2 5 0,-3 4 10 16,-7 15 5-16,1-6 7 0,-1-1 9 0,2 1 6 15,-1 2 6-15,-2 1-1 0,0 0-4 0,-2 2-10 16,3 2-7-16,-3 3-8 0,0 3-11 16,0-1-6-16,0 2-5 0,0 3-6 0,0 0-2 0,-3 3-5 15,1 2 1-15,-4 4-5 0,-1 3 0 16,0 4-6-16,-1 3-1 0,-1 2-3 0,2 4-4 16,2 1-12-16,0 0-18 0,3 3-11 0,-1 0-17 15,0 1-14-15,3-2-14 0,0 2-41 16,0-1-22-16,3 1-34 0,-2-5 18 0,3 0-92 0,2 2-34 15,3-3-70-15,2-2 31 0,1-1-180 0,2-2 43 16,-2-7-329-16</inkml:trace>
  <inkml:trace contextRef="#ctx0" brushRef="#br0" timeOffset="156">28605 4101 1453 0,'-3'-2'309'0,"-2"0"-23"0,2 2-22 16,-3 0-19-16,0 0-24 0,-2 0-24 0,-5 3-20 16,2 0-21-16,0 0-21 0,0 3-13 0,1 1-15 15,2 0-19-15,-3 1-21 0,4 0-29 0,2-1-18 16,0 2-19-16,3-5-11 0,-1 2-3 0,1-1-1 16,2 0-5-16,0 0-2 0,2-2-6 15,-1 0-2-15,1 0-1 0,2 1 2 0,0-2 7 16,0 0-1-16,1-2 5 0,0 0-2 0,1 2 8 15,-1-2 10-15,1 0 10 0,0 0 18 0,-2 0 10 16,3 0 7-16,-3 1 4 0,0 0 11 0,0-1-6 16,-1 0 3-16,0 2-2 0,0-1-3 0,-2-1-6 15,4 2-7-15,-3 0-2 0,0-2-8 16,0 0-11-16,0 1-25 0,-1-1-10 0,1 2-9 16,1 0-17-16,-1-1-19 0,1 3-26 0,-1-2-28 0,0 0 11 15,3 2-119-15,6 1-45 0,-1 0-77 16,0 1 26-16,3-1-173 0,0-1-394 0</inkml:trace>
  <inkml:trace contextRef="#ctx0" brushRef="#br0" timeOffset="157">28963 4077 1585 0,'0'-7'305'0,"0"2"-36"0,-3 0-29 16,0 2-21-16,-2 2-18 0,0 1-20 0,-5 1-21 15,-2 2-18-15,1 2-16 0,1 0-17 0,-3 2-13 16,3-1-14-16,-1 2-17 0,3 0-19 0,1 1-21 16,2-1-23-16,0 0-26 0,2 0-12 0,0-1-9 15,1-1-7-15,2 1-8 0,0 0-8 16,1-3-10-16,0 1-1 0,3 0 6 0,-2 0 8 0,2-1 4 16,0-1 5-16,1-2 8 0,2 1 9 15,-2-2 5-15,5-3 11 0,1 0 19 0,2-5 19 16,-2 2 12-16,0-1 14 0,3-4 16 0,-2 0 9 15,-2-4 17-15,3 0 4 0,-3 0-1 0,3-3-3 16,0-1 2-16,-6-1-1 0,4 0 7 0,-6 0 0 16,1 0 6-16,0 0 3 0,-3 4-2 0,-1-1 3 15,1 5-8-15,-1 0-9 0,2 3-14 16,-4 0-9-16,0 1-10 0,0 3-10 0,0 2-3 0,0-1-8 16,0 3-3-16,-4 1-1 0,2 4-5 15,-1 3-7-15,-2 5-9 0,-1 1-14 0,0 2-11 16,1 3-19-16,-2 2-16 0,3 0-15 0,1 1-22 15,1 0-18-15,2 0-27 0,3 0 13 0,2 2-139 16,3-1-38-16,14 24-149 0,-13-37 34 0,16 22-86 16,-17-25 39-16,2 3-336 0</inkml:trace>
  <inkml:trace contextRef="#ctx0" brushRef="#br0" timeOffset="158">29384 4032 1582 0,'-5'-3'300'16,"0"3"-33"-16,0 0-29 0,-3 4-24 0,-2-1-28 15,0 0-20-15,0 2-19 0,2 0-22 0,-2 2-21 16,2 0-29-16,0 2-28 0,3-1-23 0,0 2-29 16,2 0-18-16,1-2-15 0,0 0-10 0,2 0-15 15,0-2-3-15,0 2-2 0,2-3 3 16,-1 1 0-16,0-3 9 0,2 3 13 0,0-3 5 15,0-2 11-15,1 0 9 0,-2-1 16 0,4 0 15 16,-1-1 14-16,0-5 12 0,3-1 11 0,1-1 12 16,2-3 11-16,-3-1 2 0,2-5 9 0,15-27-4 15,-14 10-1-15,-1 3-2 0,1-2-3 0,0-2 2 16,0 4 1-16,-1 0 2 0,1 2 8 0,-9 16 9 16,3-1 5-16,0-5 10 0,-2 3-3 15,-1-1-12-15,3 3-12 0,-2 1-11 0,-2 3-12 16,1 0-7-16,1 5-10 0,-3-3-9 0,0 3-8 0,0 2-3 15,0 3-2-15,-3 0 1 0,0 3-3 16,-3 4-3-16,-1 2-2 0,-3 1-3 0,0 4 0 16,0 1-1-16,0 3-1 0,-13 26 0 0,10-15-3 15,-1 2-1-15,4 2-5 0,0-2-1 0,8-17-7 16,-6 4-9-16,4 3-15 0,-2 0-8 16,4 3-6-16,0-3-6 0,1 0-3 0,1-1 2 0,1-2-4 15,3 0 3-15,1-3 1 0,0-2 3 16,5-2 1-16,0-2 3 0,0-1 4 0,1-2 2 15,2-2 5-15,-1 2 1 0,2-4 6 0,1-2 1 16,-2 0 3-16,-1-4 3 0,-1 2 0 0,2-1 3 16,1-2 4-16,0 1 1 0,-3-1 2 0,2-1 1 15,-2 0 4-15,-1 0-1 0,0-1 13 16,1 0 6-16,-4 0 0 0,1 1 2 0,-1 1 0 16,-1 0-2-16,-1-1 0 0,0 1 0 0,-2 2-2 15,1-2 2-15,-1 2 1 0,1 0 4 0,-2-3 0 16,0 2 5-16,1 0 2 0,-2 1 1 0,0-1-6 15,1 0 3-15,-1-2-2 0,1 3 1 0,-2 0-2 16,0 0-1-16,3 0-3 0,-3-1-1 0,0 3-2 16,1-2 0-16,0-1 0 0,-1 3-3 0,0-1-2 15,0 0 1-15,2 1-1 0,-1 0 2 0,-1-1-5 16,0 1 0-16,0-2 2 0,2 3-3 16,-2-1 1-16,0-1-1 0,0 1-2 0,0-1 0 15,0 0 1-15,0 0 1 0,0 1-4 0,0 1 1 16,0-1 2-16,0-1-4 0,0 1 0 0,-2-3 0 15,2 4 0-15,0-2-1 0,0 0 1 0,0 0-1 16,0 2 0-16,-1-1 2 0,1 1-2 0,0-2 0 16,0 2 1-16,0 0 1 0,-2-1 0 15,1-1 2-15,1 2-3 0,0 0 1 0,-1-1 0 16,1 1 5-16,-2 0-5 0,2 0 0 0,0 0-5 16,-1 0 4-16,-1 0-4 0,-1 1-1 0,1 2 6 15,-1 0-2-15,-1 5-4 0,-3-2 5 0,1 2-8 16,0 1-7-16,1 2-7 0,0 0-11 15,3-2-3-15,-2 2-4 0,2-1-5 0,1-2-1 0,0 0-5 16,-1-2-1-16,2 1-3 0,0-1 0 0,0-1 1 16,2 0 4-16,0 1 3 0,0-3 10 15,3-1 3-15,-1 2 2 0,1-2 5 0,0-1 1 16,0-1 3-16,-1 0 4 0,3 0 7 0,-3 0 5 0,1-1 9 16,3-3 13-16,0 0 7 0,2 1 4 15,-3-1 1-15,0 0-1 0,-1 1-1 0,-1 0-2 16,1 1-4-16,-1-1-2 0,0 2-3 0,-3-1 0 15,3 1-7-15,-2 1-5 0,-1 0-2 0,4 0 0 16,-3 0 10-16,-1 0-2 0,0 1-2 0,1 2 4 16,-1 2 1-16,1 0-4 0,-1 0 4 0,3 4-5 15,-2 4 2-15,3-2 1 0,-4-1-4 16,0-2 1-16,1-1 0 0,-2 1 7 0,1-2 14 16,0-1 14-16,0 0 10 0,-2-1 6 0,3-3 4 15,0 1-2-15,1-2-7 0,2-6-3 0,4 0-5 16,2-5-4-16,2-3-18 0,17-22-32 0,-13 8-45 15,0 1-72-15,5 0 15 0,-4-5 9 16,0 0-470-16,-5 1 42 0,-6-4 37 0,-4 21-523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424.03308" units="1/cm"/>
          <inkml:channelProperty channel="Y" name="resolution" value="2530.270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5T14:55:16.28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29553 12949 1577 0,'27'-16'247'0,"7"3"-29"0,-3-2-26 0,2 1-26 0,0 5-41 16,-2-3-61-16,-1 3-69 0,-17 6 0 0,5-3-174 15,-1 3-112-15,4 0 25 0,-3-1-191 16,-2 4 29-16,-4 0 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9AA8-18ED-420C-971F-E2BF3F06A708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DA9F-72BB-4A6D-A1CE-97547B82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1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9AA8-18ED-420C-971F-E2BF3F06A708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DA9F-72BB-4A6D-A1CE-97547B82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2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9AA8-18ED-420C-971F-E2BF3F06A708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DA9F-72BB-4A6D-A1CE-97547B82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9AA8-18ED-420C-971F-E2BF3F06A708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DA9F-72BB-4A6D-A1CE-97547B82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2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9AA8-18ED-420C-971F-E2BF3F06A708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DA9F-72BB-4A6D-A1CE-97547B82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9AA8-18ED-420C-971F-E2BF3F06A708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DA9F-72BB-4A6D-A1CE-97547B82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9AA8-18ED-420C-971F-E2BF3F06A708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DA9F-72BB-4A6D-A1CE-97547B82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9AA8-18ED-420C-971F-E2BF3F06A708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DA9F-72BB-4A6D-A1CE-97547B82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9AA8-18ED-420C-971F-E2BF3F06A708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DA9F-72BB-4A6D-A1CE-97547B82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9AA8-18ED-420C-971F-E2BF3F06A708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DA9F-72BB-4A6D-A1CE-97547B82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9AA8-18ED-420C-971F-E2BF3F06A708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DA9F-72BB-4A6D-A1CE-97547B82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2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9AA8-18ED-420C-971F-E2BF3F06A708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6DA9F-72BB-4A6D-A1CE-97547B82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5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.png"/><Relationship Id="rId5" Type="http://schemas.openxmlformats.org/officeDocument/2006/relationships/customXml" Target="../ink/ink3.xml"/><Relationship Id="rId6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1853" y="181392"/>
            <a:ext cx="5396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Art of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Computer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Programming</a:t>
            </a:r>
          </a:p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rgbClr val="0000FF"/>
                </a:solidFill>
                <a:latin typeface="Bookman Old Style" panose="02050604050505020204" pitchFamily="18" charset="0"/>
              </a:rPr>
              <a:t>for Beginners with Applications to Image Processing</a:t>
            </a:r>
            <a:endParaRPr lang="en-US" sz="16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2256" y="1252998"/>
            <a:ext cx="89276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C/C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Programming Language: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1650" lvl="3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(Character Set, Datatypes, Operators) </a:t>
            </a:r>
          </a:p>
          <a:p>
            <a:pPr marL="1771650" lvl="3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Control the flow of execution </a:t>
            </a:r>
          </a:p>
          <a:p>
            <a:pPr marL="1771650" lvl="3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Avoid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rewriting same logic/code again. </a:t>
            </a:r>
          </a:p>
          <a:p>
            <a:pPr marL="1771650" lvl="3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1D, 2D, 3D, 4D,…(Arrangement of Similar data types)</a:t>
            </a:r>
          </a:p>
          <a:p>
            <a:pPr marL="1771650" lvl="3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Structures, Unions, Classes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(Arrangement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Different/Similar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1650" lvl="3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the execution time of the program</a:t>
            </a:r>
          </a:p>
          <a:p>
            <a:pPr marL="1771650" lvl="3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(To use the memory effectively), </a:t>
            </a:r>
          </a:p>
          <a:p>
            <a:pPr marL="1771650" lvl="3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get the data from and store the data into.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281" y="135506"/>
            <a:ext cx="603649" cy="69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254442" y="1165534"/>
            <a:ext cx="11330608" cy="8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2007" y="246491"/>
            <a:ext cx="6385466" cy="561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563" lvl="3">
              <a:lnSpc>
                <a:spcPct val="200000"/>
              </a:lnSpc>
            </a:pP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Arrays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1D, 2D, 3D, 4D,…(Arrangement of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types)</a:t>
            </a:r>
          </a:p>
        </p:txBody>
      </p:sp>
      <p:pic>
        <p:nvPicPr>
          <p:cNvPr id="6148" name="Picture 4" descr="Staedtler Tradition Drawing Pencils at Rs 640/box | Drawing Pencil | ID:  159066430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776" y="1208879"/>
            <a:ext cx="4647013" cy="464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uy Classmate Octane Gel Pen - Blue Online at Best Price - bigbas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37" y="1093392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347776" y="866692"/>
            <a:ext cx="0" cy="57567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281" y="135506"/>
            <a:ext cx="603649" cy="69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0639080" y="4623120"/>
              <a:ext cx="120600" cy="38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34040" y="4618440"/>
                <a:ext cx="12888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30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984" y="588397"/>
            <a:ext cx="577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Structures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(Arrangement of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Different/ Similar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098" name="Picture 2" descr="Buy Plutofit Pencil Box Set with 2 Pencils, 1 Eraser, 1 Sharpener, 1 Glue  Stick, 1 Pencil Box (Pink) Online at Low Prices in India - Amazon.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957729"/>
            <a:ext cx="36290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upload.wikimedia.org/wikipedia/commons/thumb/8/85/Garden_bench_001.jpg/220px-Garden_bench_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653" y="1696906"/>
            <a:ext cx="2095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22071" y="3478491"/>
            <a:ext cx="6221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 Material Used are: Wood, Iron Rods, Nails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281" y="135506"/>
            <a:ext cx="603649" cy="69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1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984" y="588397"/>
            <a:ext cx="773692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 Pointers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Reduces the execution time of the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House Number, instead of House Name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5006" y="1846424"/>
            <a:ext cx="861126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the execution time of the program.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lang="en-US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direct access to memory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way to return more than one value to the function.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the storage space and complexity of the program.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alternative way to access array elements.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allows us to perform the dynamic memory allocation. And allows us to re-size it too.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of objects can be extracted using pointers.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828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 help us to build complex data structures like linked lists, queues, stacks, trees, graphs etc.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281" y="135506"/>
            <a:ext cx="603649" cy="69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8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984" y="588397"/>
            <a:ext cx="546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 Dynamic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Memory: (To use the memory effectively), </a:t>
            </a:r>
          </a:p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9591" y="1164005"/>
            <a:ext cx="8237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execution completes we can free the memory, so that OS can use this released memory for some other task.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281" y="135506"/>
            <a:ext cx="603649" cy="69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83" y="2379180"/>
            <a:ext cx="6082854" cy="317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984" y="588397"/>
            <a:ext cx="5229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VIII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Files: To get the data from and store the data into.</a:t>
            </a:r>
            <a:endParaRPr 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026" name="Picture 2" descr="Elevated Water Tank High Resolution Stock Photography and Images - Alam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389" y="1129084"/>
            <a:ext cx="2836728" cy="45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281" y="135506"/>
            <a:ext cx="603649" cy="69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2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181440" y="322729"/>
            <a:ext cx="4876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 eaLnBrk="1" hangingPunct="1">
              <a:defRPr/>
            </a:pPr>
            <a:r>
              <a:rPr lang="en-US" altLang="en-US" sz="4000" i="1" kern="0" dirty="0">
                <a:solidFill>
                  <a:srgbClr val="0000FF"/>
                </a:solidFill>
                <a:latin typeface="Bookshelf Symbol 7" panose="05010101010101010101" pitchFamily="2" charset="2"/>
                <a:ea typeface="ＭＳ Ｐゴシック" charset="0"/>
              </a:rPr>
              <a:t>Thank you</a:t>
            </a:r>
          </a:p>
        </p:txBody>
      </p:sp>
      <p:pic>
        <p:nvPicPr>
          <p:cNvPr id="5" name="Picture 2" descr="D:\4. Computer Vision and Image Processing\1. U S N Raju CV Classes slides from 26-12-2013\Chapter-1\eye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195" y="1250541"/>
            <a:ext cx="4284599" cy="489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475" y="1227489"/>
            <a:ext cx="4298874" cy="4896686"/>
          </a:xfrm>
          <a:prstGeom prst="rect">
            <a:avLst/>
          </a:prstGeom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094708" y="322729"/>
            <a:ext cx="32349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 eaLnBrk="1" hangingPunct="1">
              <a:defRPr/>
            </a:pPr>
            <a:r>
              <a:rPr lang="en-US" altLang="en-US" sz="4000" i="1" kern="0" dirty="0">
                <a:solidFill>
                  <a:srgbClr val="FF0000"/>
                </a:solidFill>
                <a:latin typeface="Bookman Old Style" panose="02050604050505020204" pitchFamily="18" charset="0"/>
                <a:ea typeface="ＭＳ Ｐゴシック" charset="0"/>
              </a:rPr>
              <a:t>Thank you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281" y="135506"/>
            <a:ext cx="603649" cy="69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9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85406" y="614144"/>
              <a:ext cx="7047000" cy="1624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7846" y="607304"/>
                <a:ext cx="7063920" cy="16398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281" y="135506"/>
            <a:ext cx="603649" cy="69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8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03" y="572991"/>
            <a:ext cx="2266950" cy="5600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28307" y="1057524"/>
            <a:ext cx="604299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Integrated Development Environment</a:t>
            </a:r>
          </a:p>
          <a:p>
            <a:pPr algn="just"/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development environment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(IDE) is software for building applications that combines common developer tools into a single graphical user interface (GUI).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5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racter set - C++ pr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7" y="813541"/>
            <a:ext cx="31623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9937" y="264144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Basics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Character Set, Datatypes, Operators) 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030" name="Picture 6" descr="C++ operator classif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420" y="633476"/>
            <a:ext cx="7399580" cy="340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++ Data Types - GeeksforGee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7" y="3660607"/>
            <a:ext cx="5027857" cy="296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281" y="135506"/>
            <a:ext cx="603649" cy="69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33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8984" y="588397"/>
            <a:ext cx="537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Statements: To Control the flow of execution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93273" y="932267"/>
              <a:ext cx="9944280" cy="2639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473" y="921827"/>
                <a:ext cx="9966600" cy="26560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281" y="135506"/>
            <a:ext cx="603649" cy="69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071562"/>
            <a:ext cx="44196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623887"/>
            <a:ext cx="41529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8984" y="588397"/>
            <a:ext cx="512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 Functions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Avoid rewriting same logic/code again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281" y="135506"/>
            <a:ext cx="603649" cy="69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3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ick Wall | 3D Ware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278" y="1844641"/>
            <a:ext cx="8667750" cy="48768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708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793</TotalTime>
  <Words>335</Words>
  <Application>Microsoft Macintosh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Bookman Old Style</vt:lpstr>
      <vt:lpstr>Bookshelf Symbol 7</vt:lpstr>
      <vt:lpstr>Calibri</vt:lpstr>
      <vt:lpstr>Calibri Light</vt:lpstr>
      <vt:lpstr>ＭＳ Ｐゴシック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</dc:creator>
  <cp:lastModifiedBy>Microsoft Office User</cp:lastModifiedBy>
  <cp:revision>69</cp:revision>
  <dcterms:created xsi:type="dcterms:W3CDTF">2020-12-15T05:48:33Z</dcterms:created>
  <dcterms:modified xsi:type="dcterms:W3CDTF">2022-11-03T02:56:40Z</dcterms:modified>
</cp:coreProperties>
</file>