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89" r:id="rId2"/>
  </p:sldMasterIdLst>
  <p:sldIdLst>
    <p:sldId id="266" r:id="rId3"/>
    <p:sldId id="257" r:id="rId4"/>
    <p:sldId id="258" r:id="rId5"/>
    <p:sldId id="261" r:id="rId6"/>
    <p:sldId id="259" r:id="rId7"/>
    <p:sldId id="260" r:id="rId8"/>
    <p:sldId id="264" r:id="rId9"/>
    <p:sldId id="269" r:id="rId10"/>
    <p:sldId id="270" r:id="rId11"/>
    <p:sldId id="271" r:id="rId12"/>
    <p:sldId id="268" r:id="rId13"/>
    <p:sldId id="272" r:id="rId14"/>
    <p:sldId id="267" r:id="rId15"/>
    <p:sldId id="265" r:id="rId16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vindra bab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13609-640C-7425-3435-B54D5860C82D}" v="486" dt="2023-03-22T16:56:44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15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7A1EE-45A2-CD0C-288F-D41FE1D93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BC7C-852E-D9AB-1B9F-209679D0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FFE54-3B3B-7257-CC90-73990331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77803-3811-4E33-96B6-87583BD3BD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1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ED594-F26F-CD0B-9A62-E72BB3F8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7E026-D7EB-AE28-BD31-BC95609C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4005-BB5E-37D4-69E1-14B2D94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2297A-F7A9-4543-AA4E-84618346C0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7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E7234-EA20-1F2C-8C8E-9E4A8CED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EDFF-7985-70C5-979F-3B2856E6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F5DF3-C42C-FDFA-8334-F2AE7736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9BDD9-8124-4A42-9A7E-E1B6851D3E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3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F538369-F409-43F0-9EB0-BB6F5F14577D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52D46-1BA6-4B7C-A00E-DD367F0B00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378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7ADF-9817-4CE1-BBCB-2E2C1D757894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BEA59-66F0-4A6A-A7CD-F72099DFDA6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D601F0-2CF1-40B7-8D85-A0F13533068A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136998-BA89-4BB4-84DB-80513EB88F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188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359C55-DED0-4E84-947C-A109068695FA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72916-FF31-411A-AFBA-3B00B63D7C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4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962C29-C5C4-421E-A264-0EB50DEDC2DA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6DE303-293E-402E-BE19-ED744408969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24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A0CDF4-4E04-43EE-92AB-DA67121414B5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5C2F94-3201-4002-B022-AC73B3C6AF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111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687C6-A172-4E33-8C8F-F8661A26BCA7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654B32-1671-4210-8C9F-FBFF7C0E82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8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4CACE5-E74C-4A22-B053-601852CC10D6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C6DA77-EE5B-473D-84B9-B871575D28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2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6F71F-4151-BD18-FF25-78CF5C0B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D0A61-D45D-CDC5-0969-3B8A467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8335-CD3C-EC79-4574-DB9C5F85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0AAB8-E67E-49E3-AD59-3369384D3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7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D51F4-A800-4E53-9B2C-240C17F410B3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A8A0CD-140B-4B86-8121-0FD6CAACA6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01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BC8340-7C94-4808-8C36-A64FA63A92ED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24614-7E54-447B-B8B5-0CFF661270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725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BAF99D-D9E1-402F-B606-F1D99194178B}" type="datetimeFigureOut">
              <a:rPr lang="en-US" smtClean="0"/>
              <a:pPr>
                <a:defRPr/>
              </a:pPr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26B2FA-4E00-4D7E-A06B-BBAC5E21B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2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8CB5-F83F-E349-DB4A-44590C40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DEA2-0FD9-A3F4-880F-19A77312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C0178-7ACC-38F6-CAE0-72804187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C730E-1FD7-40B0-ABEA-1BCAC026BC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5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1DE129A-F17E-6142-06AD-C73B8FD0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775513-B8B0-6E9B-3104-A71A5C24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DAF784-02A0-F4EB-99C5-ED4CFBAA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CEA54-427C-4EA6-8958-2C6711E3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0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6AC7010-BCBA-B70E-89A4-0F34357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E6C0F01-3EDA-08A0-B0B7-4ED6695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15C1247-1641-B394-37BC-931301E5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1A28B2-47C9-45E6-B675-DAAD1F4B48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7E61EA4-48C9-5F52-4CB0-D5FA8D30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1DCA0B2-493B-1618-6974-5B2932A6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BB598B0-38B4-81E7-6129-50299253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0C26-EE00-4BF0-8D67-817C3D79F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1C058E-5763-5051-59A7-D13EFDC9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6E19CE-376D-441A-0C42-8C9037FD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AD4148-6284-0972-D5EE-F6BF0D7A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3C6FC-C88A-4315-BF64-316D007996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DA2868-6BD0-B5E8-A844-B623E060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3A7D41-E7C7-FBBD-7C2C-22FA4529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2525D54-935A-4482-3BA3-5871ACF2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F7995-B77F-4925-A218-DA2A88ED3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7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159C4E-EA24-CC61-E337-2B33BD15C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1F5FFA3-BAAC-08FD-A796-82024550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5BAAE0-977A-525E-1392-E1DF6617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8C76-F887-4140-B410-75BB62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277FBC60-92BB-4D0A-91B5-63EFE7841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9256B819-A735-05A8-9028-D10FBF71B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EFAC-82A3-2938-486E-6A06A4995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C8938C2-0D9A-41DA-A0F6-9A5D970295AA}" type="datetime3">
              <a:rPr lang="en-US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EA45-D327-F070-7483-9ED3613F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AAF30-EBEB-3721-8FBD-1F8B93A2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D4C297-6FF3-40A7-8495-544A15142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</p:sldLayoutIdLst>
  <p:hf sldNum="0" hdr="0" ft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DC8938C2-0D9A-41DA-A0F6-9A5D970295AA}" type="datetime3">
              <a:rPr lang="en-US" smtClean="0"/>
              <a:pPr>
                <a:defRPr/>
              </a:pPr>
              <a:t>23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BAD4C297-6FF3-40A7-8495-544A151429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8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sldNum="0"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6329F1-88D0-4351-2A1C-5705A572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5850" y="4357688"/>
            <a:ext cx="7832725" cy="13430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Presented by :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RIZWANULLAH MD ( 208W1A1299 )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100" b="1" dirty="0">
                <a:solidFill>
                  <a:srgbClr val="7030A0"/>
                </a:solidFill>
                <a:latin typeface="Century Gothic" panose="020B0502020202020204" pitchFamily="34" charset="0"/>
                <a:cs typeface="AngsanaUPC" panose="02020603050405020304" pitchFamily="18" charset="-34"/>
              </a:rPr>
              <a:t> SRI SASHANK P ( 208W1A12B3 )</a:t>
            </a:r>
          </a:p>
          <a:p>
            <a:pPr fontAlgn="auto">
              <a:spcAft>
                <a:spcPts val="0"/>
              </a:spcAft>
              <a:defRPr/>
            </a:pPr>
            <a:endParaRPr lang="en-US" sz="2400" b="1" dirty="0">
              <a:solidFill>
                <a:srgbClr val="7030A0"/>
              </a:solidFill>
              <a:latin typeface="Century Gothic" panose="020B0502020202020204" pitchFamily="34" charset="0"/>
              <a:cs typeface="AngsanaUPC" panose="02020603050405020304" pitchFamily="18" charset="-34"/>
            </a:endParaRPr>
          </a:p>
          <a:p>
            <a:pPr fontAlgn="auto">
              <a:spcAft>
                <a:spcPts val="0"/>
              </a:spcAft>
              <a:defRPr/>
            </a:pPr>
            <a:endParaRPr lang="en-US" sz="2400" dirty="0">
              <a:latin typeface="Century Gothic" panose="020B0502020202020204" pitchFamily="34" charset="0"/>
            </a:endParaRPr>
          </a:p>
        </p:txBody>
      </p:sp>
      <p:pic>
        <p:nvPicPr>
          <p:cNvPr id="19459" name="Picture 5" descr="Image result for vrsec">
            <a:extLst>
              <a:ext uri="{FF2B5EF4-FFF2-40B4-BE49-F238E27FC236}">
                <a16:creationId xmlns:a16="http://schemas.microsoft.com/office/drawing/2014/main" id="{D0CFD199-DC09-CD10-F7D7-79874056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168275"/>
            <a:ext cx="1068388" cy="124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6">
            <a:extLst>
              <a:ext uri="{FF2B5EF4-FFF2-40B4-BE49-F238E27FC236}">
                <a16:creationId xmlns:a16="http://schemas.microsoft.com/office/drawing/2014/main" id="{46B01939-977C-C0F4-9B77-7197286FD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268288"/>
            <a:ext cx="817086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98" tIns="9999" rIns="19998" bIns="9999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IN" altLang="en-US" sz="2400" b="1">
                <a:solidFill>
                  <a:srgbClr val="0000FF"/>
                </a:solidFill>
                <a:cs typeface="Times New Roman" panose="02020603050405020304" pitchFamily="18" charset="0"/>
              </a:rPr>
              <a:t>DEPARTMENT OF INFORMATION TECHNOLOGY</a:t>
            </a:r>
          </a:p>
          <a:p>
            <a:pPr algn="ctr" defTabSz="914400" eaLnBrk="1" hangingPunct="1">
              <a:lnSpc>
                <a:spcPct val="200000"/>
              </a:lnSpc>
            </a:pPr>
            <a:r>
              <a:rPr lang="en-IN" altLang="en-US" sz="2400" b="1">
                <a:solidFill>
                  <a:srgbClr val="FF0000"/>
                </a:solidFill>
                <a:cs typeface="Times New Roman" panose="02020603050405020304" pitchFamily="18" charset="0"/>
              </a:rPr>
              <a:t>V R SIDDHARTHA ENGINEERING COLLEGE</a:t>
            </a:r>
          </a:p>
        </p:txBody>
      </p:sp>
      <p:sp>
        <p:nvSpPr>
          <p:cNvPr id="19461" name="TextBox 7">
            <a:extLst>
              <a:ext uri="{FF2B5EF4-FFF2-40B4-BE49-F238E27FC236}">
                <a16:creationId xmlns:a16="http://schemas.microsoft.com/office/drawing/2014/main" id="{05CEDEB0-9609-3F2B-B28B-F8E41FD1C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463925"/>
            <a:ext cx="5257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FF0000"/>
                </a:solidFill>
              </a:rPr>
              <a:t>B.Tech in INFORMATION TECHNOLOGY</a:t>
            </a:r>
          </a:p>
          <a:p>
            <a:pPr algn="ctr" defTabSz="914400" eaLnBrk="1" hangingPunct="1"/>
            <a:r>
              <a:rPr lang="en-US" altLang="en-US" sz="2400" b="1">
                <a:solidFill>
                  <a:srgbClr val="BF11A6"/>
                </a:solidFill>
              </a:rPr>
              <a:t>MINI Project Review Presentation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AA26A25C-033B-05CF-FFE3-BBEF0BABD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5732463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1600">
                <a:solidFill>
                  <a:srgbClr val="000000"/>
                </a:solidFill>
                <a:ea typeface="AngsanaUPC" panose="02020603050405020304" pitchFamily="18" charset="-34"/>
              </a:rPr>
              <a:t>Under the guidance of </a:t>
            </a:r>
          </a:p>
          <a:p>
            <a:pPr algn="ctr" defTabSz="914400" eaLnBrk="1" hangingPunct="1"/>
            <a:r>
              <a:rPr lang="en-US" altLang="en-US" sz="2000" b="1">
                <a:solidFill>
                  <a:srgbClr val="FF0000"/>
                </a:solidFill>
                <a:ea typeface="AngsanaUPC" panose="02020603050405020304" pitchFamily="18" charset="-34"/>
              </a:rPr>
              <a:t>M RAMESH</a:t>
            </a:r>
            <a:r>
              <a:rPr lang="en-US" altLang="en-US" sz="2000">
                <a:solidFill>
                  <a:srgbClr val="000000"/>
                </a:solidFill>
                <a:ea typeface="AngsanaUPC" panose="02020603050405020304" pitchFamily="18" charset="-34"/>
              </a:rPr>
              <a:t> </a:t>
            </a:r>
            <a:r>
              <a:rPr lang="en-US" altLang="en-US" b="1">
                <a:solidFill>
                  <a:srgbClr val="FF0000"/>
                </a:solidFill>
                <a:ea typeface="AngsanaUPC" panose="02020603050405020304" pitchFamily="18" charset="-34"/>
              </a:rPr>
              <a:t>Asst Prof</a:t>
            </a:r>
          </a:p>
        </p:txBody>
      </p:sp>
      <p:sp>
        <p:nvSpPr>
          <p:cNvPr id="19463" name="TextBox 8">
            <a:extLst>
              <a:ext uri="{FF2B5EF4-FFF2-40B4-BE49-F238E27FC236}">
                <a16:creationId xmlns:a16="http://schemas.microsoft.com/office/drawing/2014/main" id="{A1504D3D-9B78-DAB3-A617-FC6CCFE7D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2959100"/>
            <a:ext cx="508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/>
            <a:r>
              <a:rPr lang="en-US" altLang="en-US" sz="2000" b="1">
                <a:solidFill>
                  <a:srgbClr val="00B050"/>
                </a:solidFill>
              </a:rPr>
              <a:t>Domain : Health Care</a:t>
            </a:r>
          </a:p>
        </p:txBody>
      </p:sp>
      <p:sp>
        <p:nvSpPr>
          <p:cNvPr id="19464" name="Date Placeholder 9">
            <a:extLst>
              <a:ext uri="{FF2B5EF4-FFF2-40B4-BE49-F238E27FC236}">
                <a16:creationId xmlns:a16="http://schemas.microsoft.com/office/drawing/2014/main" id="{EEA529B8-8FF0-B21D-1445-5A7F90A6159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defTabSz="914400" eaLnBrk="1" hangingPunct="1"/>
            <a:fld id="{9966967D-33A5-4873-B0AA-4AE24E996F53}" type="datetime3">
              <a:rPr lang="en-US" altLang="en-US">
                <a:solidFill>
                  <a:srgbClr val="898989"/>
                </a:solidFill>
              </a:rPr>
              <a:pPr defTabSz="914400" eaLnBrk="1" hangingPunct="1"/>
              <a:t>23 March 2023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19465" name="Picture 11">
            <a:extLst>
              <a:ext uri="{FF2B5EF4-FFF2-40B4-BE49-F238E27FC236}">
                <a16:creationId xmlns:a16="http://schemas.microsoft.com/office/drawing/2014/main" id="{583CF3B0-775B-B6E8-3810-13B5B0B01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95263"/>
            <a:ext cx="17716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784EDA-C092-8091-ADFD-72D5FD08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1641475"/>
            <a:ext cx="2844800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Avantel Project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074C8-E845-B020-7944-D23BFFD5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238375"/>
            <a:ext cx="6065838" cy="5238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8" tIns="45714" rIns="91428" bIns="45714">
            <a:spAutoFit/>
          </a:bodyPr>
          <a:lstStyle>
            <a:lvl1pPr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defTabSz="227013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defTabSz="2270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rgbClr val="FFFFFF"/>
                </a:solidFill>
              </a:rPr>
              <a:t>Health Care Management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884908" y="1002076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DB2AB-97AF-D3D2-E650-37C61E065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048" y="94376"/>
            <a:ext cx="6853685" cy="67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9099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974725" y="951743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FLOW OF PROJECT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4A238-E029-4A3D-2CD8-7B6E2D9A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79" y="263525"/>
            <a:ext cx="5659437" cy="6330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178926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9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0C912C-DA7D-DE56-12AC-2F072E8A7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1" y="979499"/>
            <a:ext cx="9720072" cy="1210028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IMPLEMENTATION STEPS </a:t>
            </a:r>
            <a:b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IN" sz="44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04E31AA-A70B-10B6-C253-5F8B0458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87" y="28749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EA27C49-81C2-BF1D-F00B-9AC0A3BFE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49" y="1836767"/>
            <a:ext cx="108385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3937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Development of Interfaces in Web Application: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 (Login, Registration pages - Doctor / Patient / System Admin, Lab Admin) </a:t>
            </a:r>
          </a:p>
          <a:p>
            <a:pPr marL="0" marR="0" lvl="0" indent="393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Doctor, Patient, System Admin / Lab Admin. </a:t>
            </a:r>
          </a:p>
          <a:p>
            <a:pPr marL="428625" indent="-342900" algn="just" defTabSz="914400"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include - Doctor selection (with respect to symptom), Adding/updating the mapping of   symptom to specialization ( if any)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Scheduling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Booking Slots, Doctor calendar generation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Text based, Video call based and Voice call based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e-Prescription, Patient case study, booking for lab tests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Condensed" panose="020B0502040204020203" pitchFamily="34" charset="0"/>
            </a:endParaRPr>
          </a:p>
          <a:p>
            <a:pPr marL="428625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of system features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Bahnschrift Condensed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registrations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29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>
            <a:extLst>
              <a:ext uri="{FF2B5EF4-FFF2-40B4-BE49-F238E27FC236}">
                <a16:creationId xmlns:a16="http://schemas.microsoft.com/office/drawing/2014/main" id="{A272C45D-0266-746E-06BC-66F32D30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2528888"/>
            <a:ext cx="76406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CA2EC0-759D-0F97-DF75-2002C22975CD}"/>
              </a:ext>
            </a:extLst>
          </p:cNvPr>
          <p:cNvSpPr txBox="1">
            <a:spLocks/>
          </p:cNvSpPr>
          <p:nvPr/>
        </p:nvSpPr>
        <p:spPr bwMode="auto">
          <a:xfrm>
            <a:off x="1757363" y="641350"/>
            <a:ext cx="8912225" cy="74295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/>
              </a:rPr>
              <a:t>ARCHITECTURE DIAGRAM 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41A6F782-C749-B1E7-6070-ACB1D586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71" y="1463412"/>
            <a:ext cx="10348063" cy="501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4F8F9-2557-9EC8-C5CC-6EB66EE2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486" y="859144"/>
            <a:ext cx="2191551" cy="82360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AGENDA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DBF72695-D348-C3CE-1238-DE24E1D1F0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3747" y="1531748"/>
            <a:ext cx="5946775" cy="4764947"/>
          </a:xfrm>
        </p:spPr>
        <p:txBody>
          <a:bodyPr>
            <a:normAutofit/>
          </a:bodyPr>
          <a:lstStyle/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Problem Statement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Abstract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Objectives and Outcomes</a:t>
            </a:r>
          </a:p>
          <a:p>
            <a:pPr marL="444500" indent="-444500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Literature review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Requirements of Project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Architecture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Flow Diagram</a:t>
            </a:r>
          </a:p>
          <a:p>
            <a:pPr marL="444500" indent="-444500" eaLnBrk="1" hangingPunct="1"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Bahnschrift Condensed" panose="020B0502040204020203" pitchFamily="34" charset="0"/>
              </a:rPr>
              <a:t>Implementation Plan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5074-D7F4-3FA3-98BA-F390DBFD1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03" y="627547"/>
            <a:ext cx="8912225" cy="12811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35854EF3-02EB-7A63-C60B-9CF12B97E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21997" y="2655480"/>
            <a:ext cx="9748006" cy="12811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3000" dirty="0">
                <a:latin typeface="Bahnschrift Condensed" panose="020B0502040204020203" pitchFamily="34" charset="0"/>
              </a:rPr>
              <a:t>To develop a Web application and Mobile application which provides health care services for Patients, Doctor’s, Pharmacists and Lab operators.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604E3-81AF-D3D0-D687-5FF2E75B6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775" y="802606"/>
            <a:ext cx="8912225" cy="984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ABSTRACT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9749076-C4D6-E82B-ACF9-7D90A55C4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80367" y="2159815"/>
            <a:ext cx="10050462" cy="3776663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project aims to develop a comprehensive healthcare management system through the creation of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a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</a:t>
            </a:r>
            <a:r>
              <a:rPr lang="en-US" altLang="en-US" sz="2800" dirty="0">
                <a:latin typeface="Bahnschrift Condensed" panose="020B0502040204020203" pitchFamily="34" charset="0"/>
              </a:rPr>
              <a:t>. The system will streamline and improve the healthcare experience for users by providing various features such as appointment scheduling, symptom checker, and access to medical records. </a:t>
            </a:r>
          </a:p>
          <a:p>
            <a:pPr algn="just" eaLnBrk="1" hangingPunct="1"/>
            <a:endParaRPr lang="en-US" altLang="en-US" sz="2800" dirty="0">
              <a:latin typeface="Bahnschrift Condensed" panose="020B0502040204020203" pitchFamily="34" charset="0"/>
            </a:endParaRPr>
          </a:p>
          <a:p>
            <a:pPr algn="just" eaLnBrk="1" hangingPunct="1"/>
            <a:r>
              <a:rPr lang="en-US" altLang="en-US" sz="2800" dirty="0">
                <a:latin typeface="Bahnschrift Condensed" panose="020B0502040204020203" pitchFamily="34" charset="0"/>
              </a:rPr>
              <a:t>The goal is to enhance the efficiency of healthcare delivery and make it more accessible and convenient for patients.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F5EB-C562-D6A1-F7E4-0DA4338E05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3006" y="95382"/>
            <a:ext cx="8912225" cy="12811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OBJECTIVES 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ACAA44A3-D5B5-22C7-6FBD-4913891664B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609754" y="1220452"/>
            <a:ext cx="10908330" cy="5526088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PHASE-1:  </a:t>
            </a:r>
          </a:p>
          <a:p>
            <a:pPr lvl="1" algn="just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Developing the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PHASE-2: </a:t>
            </a:r>
          </a:p>
          <a:p>
            <a:pPr marL="90488" indent="85725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 Developing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the Health Care Management System.</a:t>
            </a: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2800" dirty="0">
              <a:latin typeface="Bahnschrift Condensed" panose="020B0502040204020203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PHASE-3: 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Apply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Authentication &amp; Security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in Web application and Mobile application. Identify and handle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OWASP API Security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Top 10 Vulnerabilities 2019 in APIs exposed by   the web application.</a:t>
            </a:r>
          </a:p>
          <a:p>
            <a:pPr marL="857250" lvl="1" indent="-457200" algn="just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Implement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TLS v1.2 in APIs 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for securing data transfer between web server and mobile/web   application. Implementation of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logging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registration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for all users in the proposed system. Design registrations,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schedules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calendars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e-prescription</a:t>
            </a:r>
            <a:r>
              <a:rPr lang="en-US" altLang="en-US" sz="2800" dirty="0">
                <a:latin typeface="Bahnschrift Condensed" panose="020B0502040204020203" pitchFamily="34" charset="0"/>
                <a:cs typeface="Times New Roman" panose="02020603050405020304" pitchFamily="18" charset="0"/>
              </a:rPr>
              <a:t> through dashboard.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596-1031-E7CB-648E-24556A73A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11" y="859450"/>
            <a:ext cx="8912225" cy="835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OUTCOMES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4D713DB-E3ED-B836-7399-F815FAE99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2313" y="2221248"/>
            <a:ext cx="10640270" cy="2686050"/>
          </a:xfrm>
        </p:spPr>
        <p:txBody>
          <a:bodyPr/>
          <a:lstStyle/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Web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and </a:t>
            </a:r>
            <a:r>
              <a:rPr lang="en-US" altLang="en-US" sz="2800" dirty="0">
                <a:solidFill>
                  <a:schemeClr val="accent2"/>
                </a:solidFill>
                <a:latin typeface="Bahnschrift Condensed" panose="020B0502040204020203" pitchFamily="34" charset="0"/>
              </a:rPr>
              <a:t>Mobile Application </a:t>
            </a:r>
            <a:r>
              <a:rPr lang="en-US" altLang="en-US" sz="2800" dirty="0">
                <a:latin typeface="Bahnschrift Condensed" panose="020B0502040204020203" pitchFamily="34" charset="0"/>
              </a:rPr>
              <a:t>for both operating systems (IOS &amp; Android ) where users can consult a doctor via text ( or ) voice ( or ) video by scheduling an appointment before hand.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Patients are able to easily book lab tests and medicines prescribed by doctor.</a:t>
            </a:r>
          </a:p>
          <a:p>
            <a:pPr marL="360363" indent="-360363" eaLnBrk="1" hangingPunct="1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Bahnschrift Condensed" panose="020B0502040204020203" pitchFamily="34" charset="0"/>
              </a:rPr>
              <a:t>It has e-prescription of doctor which will be easy for pharmacists to give medicines.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362706-B46E-BE8E-61C3-3252C807FB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5647" y="330229"/>
            <a:ext cx="8912225" cy="742950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LITERATURE REVIEW</a:t>
            </a:r>
            <a:br>
              <a:rPr lang="en-US" sz="4000" b="1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b="1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6AB6-B99E-792C-02E0-576D7D65395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25647" y="1028362"/>
            <a:ext cx="9918584" cy="549940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These applications some similar applications which provide health care service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b="1" dirty="0">
                <a:latin typeface="Bahnschrift Condensed" panose="020B0502040204020203" pitchFamily="34" charset="0"/>
              </a:rPr>
              <a:t>PRACTO APP: 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24/7 doctor consultations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Booking appointments and lab tests</a:t>
            </a:r>
          </a:p>
          <a:p>
            <a:pPr marL="444500" indent="-2667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Digital prescription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2400" b="1" dirty="0">
                <a:latin typeface="Bahnschrift Condensed" panose="020B0502040204020203" pitchFamily="34" charset="0"/>
              </a:rPr>
              <a:t>FAMILY DOCTOR APP: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Book appointments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Add them to your calendar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Get reminders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Online check-in and queue information</a:t>
            </a:r>
          </a:p>
          <a:p>
            <a:pPr marL="444500" indent="-268288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Bahnschrift Condensed" panose="020B0502040204020203" pitchFamily="34" charset="0"/>
              </a:rPr>
              <a:t>Important health updates</a:t>
            </a:r>
          </a:p>
          <a:p>
            <a:pPr>
              <a:defRPr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defRPr/>
            </a:pPr>
            <a:endParaRPr lang="en-US" sz="2400" dirty="0">
              <a:latin typeface="Bahnschrift Condensed" panose="020B0502040204020203" pitchFamily="34" charset="0"/>
            </a:endParaRPr>
          </a:p>
          <a:p>
            <a:pPr>
              <a:defRPr/>
            </a:pPr>
            <a:endParaRPr lang="en-IN" sz="24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F9D358-73B5-8625-A831-D2A905DE1E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43948" y="432539"/>
            <a:ext cx="6430963" cy="873125"/>
          </a:xfr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REQUIREMENTS OF PROJECT</a:t>
            </a:r>
            <a:br>
              <a:rPr lang="en-US" sz="4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</a:br>
            <a:endParaRPr lang="en-US" sz="4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9803F0-95DC-9962-4563-3B4D3E1BB59A}"/>
              </a:ext>
            </a:extLst>
          </p:cNvPr>
          <p:cNvSpPr txBox="1">
            <a:spLocks/>
          </p:cNvSpPr>
          <p:nvPr/>
        </p:nvSpPr>
        <p:spPr>
          <a:xfrm>
            <a:off x="5255419" y="869102"/>
            <a:ext cx="1681162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Front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C947859-92B3-F990-96BF-A257817DA145}"/>
              </a:ext>
            </a:extLst>
          </p:cNvPr>
          <p:cNvSpPr txBox="1">
            <a:spLocks/>
          </p:cNvSpPr>
          <p:nvPr/>
        </p:nvSpPr>
        <p:spPr>
          <a:xfrm>
            <a:off x="5446018" y="3593251"/>
            <a:ext cx="1681163" cy="676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Back End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78FB31B-E386-709C-88D2-8981AC0CD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47" y="2033270"/>
            <a:ext cx="2600134" cy="8731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3506840-26EF-9AB0-8218-DD46E49382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704" y="5718987"/>
            <a:ext cx="2516591" cy="7174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39C49BB-F935-CE7F-B7A1-CCCECA24F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614" y="4184334"/>
            <a:ext cx="2247900" cy="13459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C5540C7-22F8-5361-FA3B-498079001C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89" y="1629425"/>
            <a:ext cx="2868587" cy="168081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70316666-B679-F314-42A9-6BDD12393E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0302" y="4313157"/>
            <a:ext cx="2106888" cy="1292115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C5EC063-BCEF-AB52-F732-1EEAAE5B7C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37704" y="4324219"/>
            <a:ext cx="2284194" cy="114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7938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C694C7-4244-6F27-6E6F-42DC3C6A0840}"/>
              </a:ext>
            </a:extLst>
          </p:cNvPr>
          <p:cNvSpPr txBox="1">
            <a:spLocks/>
          </p:cNvSpPr>
          <p:nvPr/>
        </p:nvSpPr>
        <p:spPr>
          <a:xfrm>
            <a:off x="1153827" y="3692981"/>
            <a:ext cx="4018202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Mobile App Requirements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E2A7552-8DA7-336D-433C-828429AFF02B}"/>
              </a:ext>
            </a:extLst>
          </p:cNvPr>
          <p:cNvSpPr txBox="1">
            <a:spLocks/>
          </p:cNvSpPr>
          <p:nvPr/>
        </p:nvSpPr>
        <p:spPr>
          <a:xfrm>
            <a:off x="4550635" y="273377"/>
            <a:ext cx="3736975" cy="6762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Software Requirements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FB672-41E8-5D0D-D6AD-E55A821B8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82" y="4641672"/>
            <a:ext cx="1384033" cy="13786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80A472-AF32-3993-359F-7AC53E2FE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96" y="1088475"/>
            <a:ext cx="1703699" cy="17036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0F2B84-A626-CC2E-78C0-DE40DE05F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10" y="1169124"/>
            <a:ext cx="1649229" cy="1510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E1D20F-41CB-3923-5C2D-531286891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385" y="1149377"/>
            <a:ext cx="1703699" cy="170369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A92D4A76-B90D-EAF6-EEAF-A4D2256D5F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3585" y="4431047"/>
            <a:ext cx="2334080" cy="187193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A8541B6-CCF4-9238-710F-9A7850DF06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85277" y="997838"/>
            <a:ext cx="2668994" cy="179433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B076CC27-B39D-C63C-70A6-69803732DA32}"/>
              </a:ext>
            </a:extLst>
          </p:cNvPr>
          <p:cNvSpPr txBox="1">
            <a:spLocks/>
          </p:cNvSpPr>
          <p:nvPr/>
        </p:nvSpPr>
        <p:spPr>
          <a:xfrm>
            <a:off x="1338567" y="2792174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XCode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DE0121F-7EDA-4BBD-D69D-0C81F17ABCC0}"/>
              </a:ext>
            </a:extLst>
          </p:cNvPr>
          <p:cNvSpPr txBox="1">
            <a:spLocks/>
          </p:cNvSpPr>
          <p:nvPr/>
        </p:nvSpPr>
        <p:spPr>
          <a:xfrm>
            <a:off x="3949520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Android Studio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F66A530-C7C9-4178-7161-BD83B070AED4}"/>
              </a:ext>
            </a:extLst>
          </p:cNvPr>
          <p:cNvSpPr txBox="1">
            <a:spLocks/>
          </p:cNvSpPr>
          <p:nvPr/>
        </p:nvSpPr>
        <p:spPr>
          <a:xfrm>
            <a:off x="7127298" y="2777752"/>
            <a:ext cx="1281512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Windows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FC0103E-77E9-1C25-97D2-03A447EE64FA}"/>
              </a:ext>
            </a:extLst>
          </p:cNvPr>
          <p:cNvSpPr txBox="1">
            <a:spLocks/>
          </p:cNvSpPr>
          <p:nvPr/>
        </p:nvSpPr>
        <p:spPr>
          <a:xfrm>
            <a:off x="9853216" y="2792174"/>
            <a:ext cx="1859757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Kali Linux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90CF159-A58E-84AE-3E11-2D1ED3C6F2F1}"/>
              </a:ext>
            </a:extLst>
          </p:cNvPr>
          <p:cNvSpPr txBox="1">
            <a:spLocks/>
          </p:cNvSpPr>
          <p:nvPr/>
        </p:nvSpPr>
        <p:spPr>
          <a:xfrm>
            <a:off x="1153827" y="6024793"/>
            <a:ext cx="1018739" cy="556372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2600" dirty="0" err="1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VSCode</a:t>
            </a:r>
            <a:endParaRPr lang="en-US" sz="26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11E0A-ADF4-0130-75E0-AF12A9D8AD8B}"/>
              </a:ext>
            </a:extLst>
          </p:cNvPr>
          <p:cNvSpPr txBox="1">
            <a:spLocks/>
          </p:cNvSpPr>
          <p:nvPr/>
        </p:nvSpPr>
        <p:spPr>
          <a:xfrm>
            <a:off x="7915354" y="3692980"/>
            <a:ext cx="1449801" cy="623887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Storage</a:t>
            </a:r>
          </a:p>
          <a:p>
            <a:pPr fontAlgn="auto">
              <a:spcAft>
                <a:spcPts val="0"/>
              </a:spcAft>
              <a:defRPr/>
            </a:pPr>
            <a:endParaRPr lang="en-US" sz="32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2A507-39F4-BC17-1267-CEC23447B0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01" y="4537734"/>
            <a:ext cx="2530875" cy="18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989922"/>
      </p:ext>
    </p:extLst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1141</TotalTime>
  <Words>520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Algerian</vt:lpstr>
      <vt:lpstr>Arial</vt:lpstr>
      <vt:lpstr>Bahnschrift Condensed</vt:lpstr>
      <vt:lpstr>Calibri</vt:lpstr>
      <vt:lpstr>Century Gothic</vt:lpstr>
      <vt:lpstr>Tw Cen MT</vt:lpstr>
      <vt:lpstr>Tw Cen MT Condensed</vt:lpstr>
      <vt:lpstr>Wingdings</vt:lpstr>
      <vt:lpstr>Wingdings 3</vt:lpstr>
      <vt:lpstr>1_Office Theme</vt:lpstr>
      <vt:lpstr>Integral</vt:lpstr>
      <vt:lpstr>PowerPoint Presentation</vt:lpstr>
      <vt:lpstr>AGENDA</vt:lpstr>
      <vt:lpstr>PROBLEM STATEMENT</vt:lpstr>
      <vt:lpstr>ABSTRACT</vt:lpstr>
      <vt:lpstr>OBJECTIVES </vt:lpstr>
      <vt:lpstr>OUTCOMES</vt:lpstr>
      <vt:lpstr>LITERATURE REVIEW </vt:lpstr>
      <vt:lpstr>REQUIREMENTS OF PROJECT </vt:lpstr>
      <vt:lpstr>PowerPoint Presentation</vt:lpstr>
      <vt:lpstr>PowerPoint Presentation</vt:lpstr>
      <vt:lpstr>PowerPoint Presentation</vt:lpstr>
      <vt:lpstr>IMPLEMENTATION STEPS 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using Big Data  and  Data Analytics</dc:title>
  <dc:creator>ravindra babu</dc:creator>
  <cp:lastModifiedBy>RIZWANULLAH M0HAMMAD</cp:lastModifiedBy>
  <cp:revision>249</cp:revision>
  <dcterms:created xsi:type="dcterms:W3CDTF">2022-08-26T16:53:56Z</dcterms:created>
  <dcterms:modified xsi:type="dcterms:W3CDTF">2023-03-23T08:31:52Z</dcterms:modified>
</cp:coreProperties>
</file>