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305" r:id="rId3"/>
    <p:sldId id="322" r:id="rId4"/>
    <p:sldId id="321" r:id="rId5"/>
    <p:sldId id="323" r:id="rId6"/>
    <p:sldId id="307" r:id="rId7"/>
    <p:sldId id="308" r:id="rId8"/>
    <p:sldId id="31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1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340" y="52"/>
      </p:cViewPr>
      <p:guideLst>
        <p:guide orient="horz" pos="2160"/>
        <p:guide pos="29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4c2e2de01f016758" providerId="LiveId" clId="{25A56F6E-948F-4AE5-B651-E1C0C379D024}"/>
    <pc:docChg chg="undo custSel addSld delSld modSld sldOrd">
      <pc:chgData name="" userId="4c2e2de01f016758" providerId="LiveId" clId="{25A56F6E-948F-4AE5-B651-E1C0C379D024}" dt="2023-02-03T07:19:37.779" v="3785" actId="1076"/>
      <pc:docMkLst>
        <pc:docMk/>
      </pc:docMkLst>
      <pc:sldChg chg="modSp">
        <pc:chgData name="" userId="4c2e2de01f016758" providerId="LiveId" clId="{25A56F6E-948F-4AE5-B651-E1C0C379D024}" dt="2023-02-02T18:09:32.936" v="2075" actId="207"/>
        <pc:sldMkLst>
          <pc:docMk/>
          <pc:sldMk cId="0" sldId="256"/>
        </pc:sldMkLst>
        <pc:spChg chg="mod">
          <ac:chgData name="" userId="4c2e2de01f016758" providerId="LiveId" clId="{25A56F6E-948F-4AE5-B651-E1C0C379D024}" dt="2023-02-02T18:06:22.006" v="2039" actId="20577"/>
          <ac:spMkLst>
            <pc:docMk/>
            <pc:sldMk cId="0" sldId="256"/>
            <ac:spMk id="2" creationId="{00000000-0000-0000-0000-000000000000}"/>
          </ac:spMkLst>
        </pc:spChg>
        <pc:spChg chg="mod">
          <ac:chgData name="" userId="4c2e2de01f016758" providerId="LiveId" clId="{25A56F6E-948F-4AE5-B651-E1C0C379D024}" dt="2023-02-02T18:01:19.316" v="1857" actId="27636"/>
          <ac:spMkLst>
            <pc:docMk/>
            <pc:sldMk cId="0" sldId="256"/>
            <ac:spMk id="3" creationId="{00000000-0000-0000-0000-000000000000}"/>
          </ac:spMkLst>
        </pc:spChg>
        <pc:spChg chg="mod">
          <ac:chgData name="" userId="4c2e2de01f016758" providerId="LiveId" clId="{25A56F6E-948F-4AE5-B651-E1C0C379D024}" dt="2023-02-02T18:09:32.936" v="2075" actId="207"/>
          <ac:spMkLst>
            <pc:docMk/>
            <pc:sldMk cId="0" sldId="256"/>
            <ac:spMk id="4" creationId="{00000000-0000-0000-0000-000000000000}"/>
          </ac:spMkLst>
        </pc:spChg>
        <pc:spChg chg="mod">
          <ac:chgData name="" userId="4c2e2de01f016758" providerId="LiveId" clId="{25A56F6E-948F-4AE5-B651-E1C0C379D024}" dt="2023-02-02T18:01:33.297" v="1872" actId="20577"/>
          <ac:spMkLst>
            <pc:docMk/>
            <pc:sldMk cId="0" sldId="256"/>
            <ac:spMk id="8" creationId="{00000000-0000-0000-0000-000000000000}"/>
          </ac:spMkLst>
        </pc:spChg>
        <pc:spChg chg="mod">
          <ac:chgData name="" userId="4c2e2de01f016758" providerId="LiveId" clId="{25A56F6E-948F-4AE5-B651-E1C0C379D024}" dt="2023-02-02T18:04:36.679" v="1960" actId="20577"/>
          <ac:spMkLst>
            <pc:docMk/>
            <pc:sldMk cId="0" sldId="256"/>
            <ac:spMk id="9" creationId="{00000000-0000-0000-0000-000000000000}"/>
          </ac:spMkLst>
        </pc:spChg>
      </pc:sldChg>
      <pc:sldChg chg="add del">
        <pc:chgData name="" userId="4c2e2de01f016758" providerId="LiveId" clId="{25A56F6E-948F-4AE5-B651-E1C0C379D024}" dt="2023-02-02T18:46:34.686" v="3042" actId="2696"/>
        <pc:sldMkLst>
          <pc:docMk/>
          <pc:sldMk cId="0" sldId="304"/>
        </pc:sldMkLst>
      </pc:sldChg>
      <pc:sldChg chg="modSp">
        <pc:chgData name="" userId="4c2e2de01f016758" providerId="LiveId" clId="{25A56F6E-948F-4AE5-B651-E1C0C379D024}" dt="2023-02-02T18:47:30.716" v="3052" actId="115"/>
        <pc:sldMkLst>
          <pc:docMk/>
          <pc:sldMk cId="1325853985" sldId="305"/>
        </pc:sldMkLst>
        <pc:spChg chg="mod">
          <ac:chgData name="" userId="4c2e2de01f016758" providerId="LiveId" clId="{25A56F6E-948F-4AE5-B651-E1C0C379D024}" dt="2023-02-02T18:47:30.716" v="3052" actId="115"/>
          <ac:spMkLst>
            <pc:docMk/>
            <pc:sldMk cId="1325853985" sldId="305"/>
            <ac:spMk id="2" creationId="{28C65AD4-7F05-685C-9F94-423AF9CF3ED8}"/>
          </ac:spMkLst>
        </pc:spChg>
        <pc:spChg chg="mod">
          <ac:chgData name="" userId="4c2e2de01f016758" providerId="LiveId" clId="{25A56F6E-948F-4AE5-B651-E1C0C379D024}" dt="2023-02-02T18:45:44.758" v="3033" actId="403"/>
          <ac:spMkLst>
            <pc:docMk/>
            <pc:sldMk cId="1325853985" sldId="305"/>
            <ac:spMk id="3" creationId="{9F2D39DC-1443-556B-219F-E5F3D428ED53}"/>
          </ac:spMkLst>
        </pc:spChg>
      </pc:sldChg>
      <pc:sldChg chg="add del">
        <pc:chgData name="" userId="4c2e2de01f016758" providerId="LiveId" clId="{25A56F6E-948F-4AE5-B651-E1C0C379D024}" dt="2023-02-02T18:46:38.713" v="3043" actId="2696"/>
        <pc:sldMkLst>
          <pc:docMk/>
          <pc:sldMk cId="3328984423" sldId="306"/>
        </pc:sldMkLst>
      </pc:sldChg>
      <pc:sldChg chg="modSp">
        <pc:chgData name="" userId="4c2e2de01f016758" providerId="LiveId" clId="{25A56F6E-948F-4AE5-B651-E1C0C379D024}" dt="2023-02-02T18:40:51.064" v="2959" actId="403"/>
        <pc:sldMkLst>
          <pc:docMk/>
          <pc:sldMk cId="972208406" sldId="307"/>
        </pc:sldMkLst>
        <pc:graphicFrameChg chg="mod modGraphic">
          <ac:chgData name="" userId="4c2e2de01f016758" providerId="LiveId" clId="{25A56F6E-948F-4AE5-B651-E1C0C379D024}" dt="2023-02-02T18:40:51.064" v="2959" actId="403"/>
          <ac:graphicFrameMkLst>
            <pc:docMk/>
            <pc:sldMk cId="972208406" sldId="307"/>
            <ac:graphicFrameMk id="6" creationId="{0FF0CC96-4D3C-EF80-8383-E8A102E6E73D}"/>
          </ac:graphicFrameMkLst>
        </pc:graphicFrameChg>
      </pc:sldChg>
      <pc:sldChg chg="modSp">
        <pc:chgData name="" userId="4c2e2de01f016758" providerId="LiveId" clId="{25A56F6E-948F-4AE5-B651-E1C0C379D024}" dt="2023-02-02T18:40:31.310" v="2953" actId="403"/>
        <pc:sldMkLst>
          <pc:docMk/>
          <pc:sldMk cId="2597349267" sldId="308"/>
        </pc:sldMkLst>
        <pc:spChg chg="mod">
          <ac:chgData name="" userId="4c2e2de01f016758" providerId="LiveId" clId="{25A56F6E-948F-4AE5-B651-E1C0C379D024}" dt="2023-02-02T17:34:43.984" v="1545" actId="1076"/>
          <ac:spMkLst>
            <pc:docMk/>
            <pc:sldMk cId="2597349267" sldId="308"/>
            <ac:spMk id="2" creationId="{79AD28FA-9D10-BA4B-703E-E31E5116269C}"/>
          </ac:spMkLst>
        </pc:spChg>
        <pc:graphicFrameChg chg="mod modGraphic">
          <ac:chgData name="" userId="4c2e2de01f016758" providerId="LiveId" clId="{25A56F6E-948F-4AE5-B651-E1C0C379D024}" dt="2023-02-02T18:40:31.310" v="2953" actId="403"/>
          <ac:graphicFrameMkLst>
            <pc:docMk/>
            <pc:sldMk cId="2597349267" sldId="308"/>
            <ac:graphicFrameMk id="6" creationId="{0FF0CC96-4D3C-EF80-8383-E8A102E6E73D}"/>
          </ac:graphicFrameMkLst>
        </pc:graphicFrameChg>
      </pc:sldChg>
      <pc:sldChg chg="del">
        <pc:chgData name="" userId="4c2e2de01f016758" providerId="LiveId" clId="{25A56F6E-948F-4AE5-B651-E1C0C379D024}" dt="2023-02-02T17:59:55.736" v="1800" actId="2696"/>
        <pc:sldMkLst>
          <pc:docMk/>
          <pc:sldMk cId="2650116880" sldId="309"/>
        </pc:sldMkLst>
      </pc:sldChg>
      <pc:sldChg chg="del">
        <pc:chgData name="" userId="4c2e2de01f016758" providerId="LiveId" clId="{25A56F6E-948F-4AE5-B651-E1C0C379D024}" dt="2023-02-02T17:59:54.077" v="1799" actId="2696"/>
        <pc:sldMkLst>
          <pc:docMk/>
          <pc:sldMk cId="1833310774" sldId="310"/>
        </pc:sldMkLst>
      </pc:sldChg>
      <pc:sldChg chg="del">
        <pc:chgData name="" userId="4c2e2de01f016758" providerId="LiveId" clId="{25A56F6E-948F-4AE5-B651-E1C0C379D024}" dt="2023-02-02T17:59:53.017" v="1798" actId="2696"/>
        <pc:sldMkLst>
          <pc:docMk/>
          <pc:sldMk cId="2050410866" sldId="311"/>
        </pc:sldMkLst>
      </pc:sldChg>
      <pc:sldChg chg="del">
        <pc:chgData name="" userId="4c2e2de01f016758" providerId="LiveId" clId="{25A56F6E-948F-4AE5-B651-E1C0C379D024}" dt="2023-02-02T17:59:50.839" v="1796" actId="2696"/>
        <pc:sldMkLst>
          <pc:docMk/>
          <pc:sldMk cId="3213558964" sldId="312"/>
        </pc:sldMkLst>
      </pc:sldChg>
      <pc:sldChg chg="del">
        <pc:chgData name="" userId="4c2e2de01f016758" providerId="LiveId" clId="{25A56F6E-948F-4AE5-B651-E1C0C379D024}" dt="2023-02-02T17:59:48.457" v="1795" actId="2696"/>
        <pc:sldMkLst>
          <pc:docMk/>
          <pc:sldMk cId="4137096011" sldId="313"/>
        </pc:sldMkLst>
      </pc:sldChg>
      <pc:sldChg chg="del">
        <pc:chgData name="" userId="4c2e2de01f016758" providerId="LiveId" clId="{25A56F6E-948F-4AE5-B651-E1C0C379D024}" dt="2023-02-02T17:59:35.547" v="1784" actId="2696"/>
        <pc:sldMkLst>
          <pc:docMk/>
          <pc:sldMk cId="1991321307" sldId="314"/>
        </pc:sldMkLst>
      </pc:sldChg>
      <pc:sldChg chg="del">
        <pc:chgData name="" userId="4c2e2de01f016758" providerId="LiveId" clId="{25A56F6E-948F-4AE5-B651-E1C0C379D024}" dt="2023-02-02T17:59:47.037" v="1793" actId="2696"/>
        <pc:sldMkLst>
          <pc:docMk/>
          <pc:sldMk cId="3040209107" sldId="315"/>
        </pc:sldMkLst>
      </pc:sldChg>
      <pc:sldChg chg="addSp delSp modSp">
        <pc:chgData name="" userId="4c2e2de01f016758" providerId="LiveId" clId="{25A56F6E-948F-4AE5-B651-E1C0C379D024}" dt="2023-02-03T07:10:13.385" v="3675"/>
        <pc:sldMkLst>
          <pc:docMk/>
          <pc:sldMk cId="3844706801" sldId="316"/>
        </pc:sldMkLst>
        <pc:picChg chg="mod">
          <ac:chgData name="" userId="4c2e2de01f016758" providerId="LiveId" clId="{25A56F6E-948F-4AE5-B651-E1C0C379D024}" dt="2023-02-03T07:10:12.960" v="3674" actId="14100"/>
          <ac:picMkLst>
            <pc:docMk/>
            <pc:sldMk cId="3844706801" sldId="316"/>
            <ac:picMk id="6" creationId="{6239C2CE-3488-0A7A-C8EB-52D4CFBBC28F}"/>
          </ac:picMkLst>
        </pc:picChg>
        <pc:picChg chg="add del mod">
          <ac:chgData name="" userId="4c2e2de01f016758" providerId="LiveId" clId="{25A56F6E-948F-4AE5-B651-E1C0C379D024}" dt="2023-02-03T07:10:13.385" v="3675"/>
          <ac:picMkLst>
            <pc:docMk/>
            <pc:sldMk cId="3844706801" sldId="316"/>
            <ac:picMk id="2050" creationId="{ABEF4E93-C84A-4326-B4D6-7B7421DF00B1}"/>
          </ac:picMkLst>
        </pc:picChg>
      </pc:sldChg>
      <pc:sldChg chg="del">
        <pc:chgData name="" userId="4c2e2de01f016758" providerId="LiveId" clId="{25A56F6E-948F-4AE5-B651-E1C0C379D024}" dt="2023-02-02T17:59:51.827" v="1797" actId="2696"/>
        <pc:sldMkLst>
          <pc:docMk/>
          <pc:sldMk cId="95529308" sldId="317"/>
        </pc:sldMkLst>
      </pc:sldChg>
      <pc:sldChg chg="del">
        <pc:chgData name="" userId="4c2e2de01f016758" providerId="LiveId" clId="{25A56F6E-948F-4AE5-B651-E1C0C379D024}" dt="2023-02-02T17:59:46.697" v="1792" actId="2696"/>
        <pc:sldMkLst>
          <pc:docMk/>
          <pc:sldMk cId="1364883802" sldId="318"/>
        </pc:sldMkLst>
      </pc:sldChg>
      <pc:sldChg chg="del">
        <pc:chgData name="" userId="4c2e2de01f016758" providerId="LiveId" clId="{25A56F6E-948F-4AE5-B651-E1C0C379D024}" dt="2023-02-02T17:59:45.379" v="1791" actId="2696"/>
        <pc:sldMkLst>
          <pc:docMk/>
          <pc:sldMk cId="2618110705" sldId="319"/>
        </pc:sldMkLst>
      </pc:sldChg>
      <pc:sldChg chg="del">
        <pc:chgData name="" userId="4c2e2de01f016758" providerId="LiveId" clId="{25A56F6E-948F-4AE5-B651-E1C0C379D024}" dt="2023-02-02T17:59:44.397" v="1790" actId="2696"/>
        <pc:sldMkLst>
          <pc:docMk/>
          <pc:sldMk cId="1448903799" sldId="320"/>
        </pc:sldMkLst>
      </pc:sldChg>
      <pc:sldChg chg="modSp">
        <pc:chgData name="" userId="4c2e2de01f016758" providerId="LiveId" clId="{25A56F6E-948F-4AE5-B651-E1C0C379D024}" dt="2023-02-02T18:53:28.890" v="3422" actId="27636"/>
        <pc:sldMkLst>
          <pc:docMk/>
          <pc:sldMk cId="454869721" sldId="321"/>
        </pc:sldMkLst>
        <pc:spChg chg="mod">
          <ac:chgData name="" userId="4c2e2de01f016758" providerId="LiveId" clId="{25A56F6E-948F-4AE5-B651-E1C0C379D024}" dt="2023-02-02T18:48:27.946" v="3111" actId="20577"/>
          <ac:spMkLst>
            <pc:docMk/>
            <pc:sldMk cId="454869721" sldId="321"/>
            <ac:spMk id="2" creationId="{28C65AD4-7F05-685C-9F94-423AF9CF3ED8}"/>
          </ac:spMkLst>
        </pc:spChg>
        <pc:spChg chg="mod">
          <ac:chgData name="" userId="4c2e2de01f016758" providerId="LiveId" clId="{25A56F6E-948F-4AE5-B651-E1C0C379D024}" dt="2023-02-02T18:53:28.890" v="3422" actId="27636"/>
          <ac:spMkLst>
            <pc:docMk/>
            <pc:sldMk cId="454869721" sldId="321"/>
            <ac:spMk id="3" creationId="{9F2D39DC-1443-556B-219F-E5F3D428ED53}"/>
          </ac:spMkLst>
        </pc:spChg>
      </pc:sldChg>
      <pc:sldChg chg="add del">
        <pc:chgData name="" userId="4c2e2de01f016758" providerId="LiveId" clId="{25A56F6E-948F-4AE5-B651-E1C0C379D024}" dt="2023-02-02T18:46:21.433" v="3039"/>
        <pc:sldMkLst>
          <pc:docMk/>
          <pc:sldMk cId="278514275" sldId="322"/>
        </pc:sldMkLst>
      </pc:sldChg>
      <pc:sldChg chg="del">
        <pc:chgData name="" userId="4c2e2de01f016758" providerId="LiveId" clId="{25A56F6E-948F-4AE5-B651-E1C0C379D024}" dt="2023-02-02T17:59:43.575" v="1789" actId="2696"/>
        <pc:sldMkLst>
          <pc:docMk/>
          <pc:sldMk cId="759985559" sldId="322"/>
        </pc:sldMkLst>
      </pc:sldChg>
      <pc:sldChg chg="modSp add">
        <pc:chgData name="" userId="4c2e2de01f016758" providerId="LiveId" clId="{25A56F6E-948F-4AE5-B651-E1C0C379D024}" dt="2023-02-03T06:55:53.727" v="3460" actId="27636"/>
        <pc:sldMkLst>
          <pc:docMk/>
          <pc:sldMk cId="764470146" sldId="322"/>
        </pc:sldMkLst>
        <pc:spChg chg="mod">
          <ac:chgData name="" userId="4c2e2de01f016758" providerId="LiveId" clId="{25A56F6E-948F-4AE5-B651-E1C0C379D024}" dt="2023-02-03T06:55:24.673" v="3457" actId="20577"/>
          <ac:spMkLst>
            <pc:docMk/>
            <pc:sldMk cId="764470146" sldId="322"/>
            <ac:spMk id="2" creationId="{28C65AD4-7F05-685C-9F94-423AF9CF3ED8}"/>
          </ac:spMkLst>
        </pc:spChg>
        <pc:spChg chg="mod">
          <ac:chgData name="" userId="4c2e2de01f016758" providerId="LiveId" clId="{25A56F6E-948F-4AE5-B651-E1C0C379D024}" dt="2023-02-03T06:55:53.727" v="3460" actId="27636"/>
          <ac:spMkLst>
            <pc:docMk/>
            <pc:sldMk cId="764470146" sldId="322"/>
            <ac:spMk id="3" creationId="{9F2D39DC-1443-556B-219F-E5F3D428ED53}"/>
          </ac:spMkLst>
        </pc:spChg>
      </pc:sldChg>
      <pc:sldChg chg="add del">
        <pc:chgData name="" userId="4c2e2de01f016758" providerId="LiveId" clId="{25A56F6E-948F-4AE5-B651-E1C0C379D024}" dt="2023-02-03T05:52:33.268" v="3424" actId="2696"/>
        <pc:sldMkLst>
          <pc:docMk/>
          <pc:sldMk cId="1376585396" sldId="322"/>
        </pc:sldMkLst>
      </pc:sldChg>
      <pc:sldChg chg="delSp add del setBg delDesignElem">
        <pc:chgData name="" userId="4c2e2de01f016758" providerId="LiveId" clId="{25A56F6E-948F-4AE5-B651-E1C0C379D024}" dt="2023-02-03T06:54:53.688" v="3429" actId="2696"/>
        <pc:sldMkLst>
          <pc:docMk/>
          <pc:sldMk cId="2078948596" sldId="322"/>
        </pc:sldMkLst>
        <pc:spChg chg="del">
          <ac:chgData name="" userId="4c2e2de01f016758" providerId="LiveId" clId="{25A56F6E-948F-4AE5-B651-E1C0C379D024}" dt="2023-02-03T06:54:46.719" v="3428"/>
          <ac:spMkLst>
            <pc:docMk/>
            <pc:sldMk cId="2078948596" sldId="322"/>
            <ac:spMk id="15" creationId="{100EDD19-6802-4EC3-95CE-CFFAB042CFD6}"/>
          </ac:spMkLst>
        </pc:spChg>
        <pc:spChg chg="del">
          <ac:chgData name="" userId="4c2e2de01f016758" providerId="LiveId" clId="{25A56F6E-948F-4AE5-B651-E1C0C379D024}" dt="2023-02-03T06:54:46.719" v="3428"/>
          <ac:spMkLst>
            <pc:docMk/>
            <pc:sldMk cId="2078948596" sldId="322"/>
            <ac:spMk id="16" creationId="{DB17E863-922E-4C26-BD64-E8FD41D28661}"/>
          </ac:spMkLst>
        </pc:spChg>
      </pc:sldChg>
      <pc:sldChg chg="delSp add del ord setBg delDesignElem">
        <pc:chgData name="" userId="4c2e2de01f016758" providerId="LiveId" clId="{25A56F6E-948F-4AE5-B651-E1C0C379D024}" dt="2023-02-02T18:47:18.075" v="3050" actId="2696"/>
        <pc:sldMkLst>
          <pc:docMk/>
          <pc:sldMk cId="3109863531" sldId="322"/>
        </pc:sldMkLst>
        <pc:spChg chg="del">
          <ac:chgData name="" userId="4c2e2de01f016758" providerId="LiveId" clId="{25A56F6E-948F-4AE5-B651-E1C0C379D024}" dt="2023-02-02T18:46:53.105" v="3045"/>
          <ac:spMkLst>
            <pc:docMk/>
            <pc:sldMk cId="3109863531" sldId="322"/>
            <ac:spMk id="15" creationId="{100EDD19-6802-4EC3-95CE-CFFAB042CFD6}"/>
          </ac:spMkLst>
        </pc:spChg>
        <pc:spChg chg="del">
          <ac:chgData name="" userId="4c2e2de01f016758" providerId="LiveId" clId="{25A56F6E-948F-4AE5-B651-E1C0C379D024}" dt="2023-02-02T18:46:53.105" v="3045"/>
          <ac:spMkLst>
            <pc:docMk/>
            <pc:sldMk cId="3109863531" sldId="322"/>
            <ac:spMk id="16" creationId="{DB17E863-922E-4C26-BD64-E8FD41D28661}"/>
          </ac:spMkLst>
        </pc:spChg>
      </pc:sldChg>
      <pc:sldChg chg="add del">
        <pc:chgData name="" userId="4c2e2de01f016758" providerId="LiveId" clId="{25A56F6E-948F-4AE5-B651-E1C0C379D024}" dt="2023-02-03T06:54:38.883" v="3426" actId="2696"/>
        <pc:sldMkLst>
          <pc:docMk/>
          <pc:sldMk cId="3424234374" sldId="322"/>
        </pc:sldMkLst>
      </pc:sldChg>
      <pc:sldChg chg="del">
        <pc:chgData name="" userId="4c2e2de01f016758" providerId="LiveId" clId="{25A56F6E-948F-4AE5-B651-E1C0C379D024}" dt="2023-02-02T17:59:42.577" v="1788" actId="2696"/>
        <pc:sldMkLst>
          <pc:docMk/>
          <pc:sldMk cId="770786137" sldId="323"/>
        </pc:sldMkLst>
      </pc:sldChg>
      <pc:sldChg chg="addSp delSp modSp add ord">
        <pc:chgData name="" userId="4c2e2de01f016758" providerId="LiveId" clId="{25A56F6E-948F-4AE5-B651-E1C0C379D024}" dt="2023-02-03T07:19:37.779" v="3785" actId="1076"/>
        <pc:sldMkLst>
          <pc:docMk/>
          <pc:sldMk cId="1597763357" sldId="323"/>
        </pc:sldMkLst>
        <pc:spChg chg="mod">
          <ac:chgData name="" userId="4c2e2de01f016758" providerId="LiveId" clId="{25A56F6E-948F-4AE5-B651-E1C0C379D024}" dt="2023-02-03T06:58:51.026" v="3488" actId="20577"/>
          <ac:spMkLst>
            <pc:docMk/>
            <pc:sldMk cId="1597763357" sldId="323"/>
            <ac:spMk id="2" creationId="{28C65AD4-7F05-685C-9F94-423AF9CF3ED8}"/>
          </ac:spMkLst>
        </pc:spChg>
        <pc:spChg chg="mod">
          <ac:chgData name="" userId="4c2e2de01f016758" providerId="LiveId" clId="{25A56F6E-948F-4AE5-B651-E1C0C379D024}" dt="2023-02-03T07:18:02.243" v="3784" actId="20577"/>
          <ac:spMkLst>
            <pc:docMk/>
            <pc:sldMk cId="1597763357" sldId="323"/>
            <ac:spMk id="3" creationId="{9F2D39DC-1443-556B-219F-E5F3D428ED53}"/>
          </ac:spMkLst>
        </pc:spChg>
        <pc:picChg chg="add mod">
          <ac:chgData name="" userId="4c2e2de01f016758" providerId="LiveId" clId="{25A56F6E-948F-4AE5-B651-E1C0C379D024}" dt="2023-02-03T07:14:41.657" v="3754" actId="14100"/>
          <ac:picMkLst>
            <pc:docMk/>
            <pc:sldMk cId="1597763357" sldId="323"/>
            <ac:picMk id="5" creationId="{75ADC29E-A455-4CDE-B3EA-A474424A42C2}"/>
          </ac:picMkLst>
        </pc:picChg>
        <pc:picChg chg="add mod">
          <ac:chgData name="" userId="4c2e2de01f016758" providerId="LiveId" clId="{25A56F6E-948F-4AE5-B651-E1C0C379D024}" dt="2023-02-03T07:19:37.779" v="3785" actId="1076"/>
          <ac:picMkLst>
            <pc:docMk/>
            <pc:sldMk cId="1597763357" sldId="323"/>
            <ac:picMk id="6" creationId="{2AE01243-D43D-4FD1-8FD7-833BCE36B9F2}"/>
          </ac:picMkLst>
        </pc:picChg>
        <pc:picChg chg="add mod">
          <ac:chgData name="" userId="4c2e2de01f016758" providerId="LiveId" clId="{25A56F6E-948F-4AE5-B651-E1C0C379D024}" dt="2023-02-03T07:17:31.743" v="3756" actId="1076"/>
          <ac:picMkLst>
            <pc:docMk/>
            <pc:sldMk cId="1597763357" sldId="323"/>
            <ac:picMk id="7" creationId="{8B7380E8-856B-4EEE-AAF5-2B3D8598B14E}"/>
          </ac:picMkLst>
        </pc:picChg>
        <pc:picChg chg="add del mod">
          <ac:chgData name="" userId="4c2e2de01f016758" providerId="LiveId" clId="{25A56F6E-948F-4AE5-B651-E1C0C379D024}" dt="2023-02-03T07:09:58.455" v="3671"/>
          <ac:picMkLst>
            <pc:docMk/>
            <pc:sldMk cId="1597763357" sldId="323"/>
            <ac:picMk id="1026" creationId="{7618A808-662C-452A-A0E7-2D04C68803FB}"/>
          </ac:picMkLst>
        </pc:picChg>
        <pc:picChg chg="add del mod">
          <ac:chgData name="" userId="4c2e2de01f016758" providerId="LiveId" clId="{25A56F6E-948F-4AE5-B651-E1C0C379D024}" dt="2023-02-03T07:10:53.246" v="3681"/>
          <ac:picMkLst>
            <pc:docMk/>
            <pc:sldMk cId="1597763357" sldId="323"/>
            <ac:picMk id="1028" creationId="{EC9B77FF-1E03-4CA1-88D4-C5DB6B31331E}"/>
          </ac:picMkLst>
        </pc:picChg>
        <pc:picChg chg="add del">
          <ac:chgData name="" userId="4c2e2de01f016758" providerId="LiveId" clId="{25A56F6E-948F-4AE5-B651-E1C0C379D024}" dt="2023-02-03T07:11:04.932" v="3683"/>
          <ac:picMkLst>
            <pc:docMk/>
            <pc:sldMk cId="1597763357" sldId="323"/>
            <ac:picMk id="1030" creationId="{B4B51E90-9067-4518-836E-5907D23704A7}"/>
          </ac:picMkLst>
        </pc:picChg>
      </pc:sldChg>
      <pc:sldChg chg="del">
        <pc:chgData name="" userId="4c2e2de01f016758" providerId="LiveId" clId="{25A56F6E-948F-4AE5-B651-E1C0C379D024}" dt="2023-02-02T17:59:47.487" v="1794" actId="2696"/>
        <pc:sldMkLst>
          <pc:docMk/>
          <pc:sldMk cId="223216525" sldId="324"/>
        </pc:sldMkLst>
      </pc:sldChg>
      <pc:sldChg chg="del">
        <pc:chgData name="" userId="4c2e2de01f016758" providerId="LiveId" clId="{25A56F6E-948F-4AE5-B651-E1C0C379D024}" dt="2023-02-02T17:59:40.527" v="1786" actId="2696"/>
        <pc:sldMkLst>
          <pc:docMk/>
          <pc:sldMk cId="195248469" sldId="325"/>
        </pc:sldMkLst>
      </pc:sldChg>
      <pc:sldChg chg="del">
        <pc:chgData name="" userId="4c2e2de01f016758" providerId="LiveId" clId="{25A56F6E-948F-4AE5-B651-E1C0C379D024}" dt="2023-02-02T17:59:38.437" v="1785" actId="2696"/>
        <pc:sldMkLst>
          <pc:docMk/>
          <pc:sldMk cId="2421589303" sldId="326"/>
        </pc:sldMkLst>
      </pc:sldChg>
      <pc:sldChg chg="del">
        <pc:chgData name="" userId="4c2e2de01f016758" providerId="LiveId" clId="{25A56F6E-948F-4AE5-B651-E1C0C379D024}" dt="2023-02-02T17:59:41.667" v="1787" actId="2696"/>
        <pc:sldMkLst>
          <pc:docMk/>
          <pc:sldMk cId="4031832657" sldId="32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5C621C-7812-4065-94D2-0E8437CF60C1}" type="datetimeFigureOut">
              <a:rPr lang="en-US" smtClean="0"/>
              <a:t>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051795-AA87-465D-A617-E681BB4AC15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60DAF7-55EF-4467-A207-F345DBF0A780}" type="datetime3">
              <a:rPr lang="en-US" smtClean="0"/>
              <a:t>3 February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6D00B-4701-45C8-AC22-6C90417D0D3A}" type="datetime3">
              <a:rPr lang="en-US" smtClean="0"/>
              <a:t>3 February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1D414-A562-4B8E-82DE-54387101456C}" type="datetime3">
              <a:rPr lang="en-US" smtClean="0"/>
              <a:t>3 February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71FA7E-0AC3-48E5-993C-6403EE473F36}" type="datetime3">
              <a:rPr lang="en-US" smtClean="0"/>
              <a:t>3 February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44DF9-5906-443E-8FBF-4E0A61B0B119}" type="datetime3">
              <a:rPr lang="en-US" smtClean="0"/>
              <a:t>3 February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741877-A574-4EDA-AF83-C400A8233A5B}" type="datetime3">
              <a:rPr lang="en-US" smtClean="0"/>
              <a:t>3 February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90BEC7-98AA-45F2-BC84-E7A4A017B381}" type="datetime3">
              <a:rPr lang="en-US" smtClean="0"/>
              <a:t>3 February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2C0FC-8963-42C2-913A-9C72E9BFD5AB}" type="datetime3">
              <a:rPr lang="en-US" smtClean="0"/>
              <a:t>3 February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2085C-AF56-4C00-A80F-C04D6A7591DE}" type="datetime3">
              <a:rPr lang="en-US" smtClean="0"/>
              <a:t>3 February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FA527C-E68A-4A9A-AFFB-03EFEDE1BF3B}" type="datetime3">
              <a:rPr lang="en-US" smtClean="0"/>
              <a:t>3 February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0ABD81-B38F-406C-B99E-04BCBF302DAD}" type="datetime3">
              <a:rPr lang="en-US" smtClean="0"/>
              <a:t>3 February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938C2-0D9A-41DA-A0F6-9A5D970295AA}" type="datetime3">
              <a:rPr lang="en-US" smtClean="0"/>
              <a:t>3 February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2040" y="1480185"/>
            <a:ext cx="7396480" cy="745490"/>
          </a:xfrm>
        </p:spPr>
        <p:txBody>
          <a:bodyPr>
            <a:noAutofit/>
          </a:bodyPr>
          <a:lstStyle/>
          <a:p>
            <a:r>
              <a:rPr lang="en-IN" altLang="en-US" sz="3000" dirty="0"/>
              <a:t>STUDENT PORTAL TESTING USING SELENIUM</a:t>
            </a:r>
          </a:p>
        </p:txBody>
      </p:sp>
      <p:sp>
        <p:nvSpPr>
          <p:cNvPr id="3" name="Subtitle 2"/>
          <p:cNvSpPr>
            <a:spLocks noGrp="1"/>
          </p:cNvSpPr>
          <p:nvPr>
            <p:ph type="subTitle" idx="1"/>
          </p:nvPr>
        </p:nvSpPr>
        <p:spPr>
          <a:xfrm>
            <a:off x="533399" y="3733800"/>
            <a:ext cx="8153401" cy="1752600"/>
          </a:xfrm>
        </p:spPr>
        <p:txBody>
          <a:bodyPr>
            <a:normAutofit fontScale="77500" lnSpcReduction="20000"/>
          </a:bodyPr>
          <a:lstStyle/>
          <a:p>
            <a:r>
              <a:rPr lang="en-US" sz="6700" dirty="0">
                <a:solidFill>
                  <a:schemeClr val="tx1"/>
                </a:solidFill>
                <a:cs typeface="AngsanaUPC" panose="02020603050405020304" pitchFamily="18" charset="-34"/>
              </a:rPr>
              <a:t>Presented by</a:t>
            </a:r>
          </a:p>
          <a:p>
            <a:r>
              <a:rPr lang="en-US" sz="5000" b="1" dirty="0">
                <a:solidFill>
                  <a:srgbClr val="7030A0"/>
                </a:solidFill>
                <a:cs typeface="AngsanaUPC" panose="02020603050405020304" pitchFamily="18" charset="-34"/>
              </a:rPr>
              <a:t>   </a:t>
            </a:r>
            <a:r>
              <a:rPr lang="en-IN" sz="3400" b="1" dirty="0">
                <a:solidFill>
                  <a:srgbClr val="7030A0"/>
                </a:solidFill>
                <a:cs typeface="AngsanaUPC" panose="02020603050405020304" pitchFamily="18" charset="-34"/>
              </a:rPr>
              <a:t>CH. </a:t>
            </a:r>
            <a:r>
              <a:rPr lang="en-IN" sz="3400" b="1" dirty="0" err="1">
                <a:solidFill>
                  <a:srgbClr val="7030A0"/>
                </a:solidFill>
                <a:cs typeface="AngsanaUPC" panose="02020603050405020304" pitchFamily="18" charset="-34"/>
              </a:rPr>
              <a:t>Heman</a:t>
            </a:r>
            <a:r>
              <a:rPr lang="en-IN" sz="3400" b="1" dirty="0">
                <a:solidFill>
                  <a:srgbClr val="7030A0"/>
                </a:solidFill>
                <a:cs typeface="AngsanaUPC" panose="02020603050405020304" pitchFamily="18" charset="-34"/>
              </a:rPr>
              <a:t> Sai</a:t>
            </a:r>
            <a:r>
              <a:rPr lang="en-IN" altLang="en-US" sz="3400" b="1" dirty="0">
                <a:solidFill>
                  <a:srgbClr val="7030A0"/>
                </a:solidFill>
                <a:cs typeface="AngsanaUPC" panose="02020603050405020304" pitchFamily="18" charset="-34"/>
              </a:rPr>
              <a:t> </a:t>
            </a:r>
            <a:r>
              <a:rPr lang="en-US" sz="3400" b="1" dirty="0">
                <a:solidFill>
                  <a:srgbClr val="7030A0"/>
                </a:solidFill>
                <a:cs typeface="AngsanaUPC" panose="02020603050405020304" pitchFamily="18" charset="-34"/>
              </a:rPr>
              <a:t>(</a:t>
            </a:r>
            <a:r>
              <a:rPr lang="en-IN" altLang="en-US" sz="3400" b="1" dirty="0">
                <a:solidFill>
                  <a:srgbClr val="7030A0"/>
                </a:solidFill>
                <a:cs typeface="AngsanaUPC" panose="02020603050405020304" pitchFamily="18" charset="-34"/>
              </a:rPr>
              <a:t>208W1A1277</a:t>
            </a:r>
            <a:r>
              <a:rPr lang="en-US" sz="3400" b="1" dirty="0">
                <a:solidFill>
                  <a:srgbClr val="7030A0"/>
                </a:solidFill>
                <a:cs typeface="AngsanaUPC" panose="02020603050405020304" pitchFamily="18" charset="-34"/>
              </a:rPr>
              <a:t>)</a:t>
            </a:r>
          </a:p>
          <a:p>
            <a:r>
              <a:rPr lang="en-IN" altLang="en-US" sz="3400" b="1" dirty="0">
                <a:solidFill>
                  <a:srgbClr val="7030A0"/>
                </a:solidFill>
                <a:cs typeface="AngsanaUPC" panose="02020603050405020304" pitchFamily="18" charset="-34"/>
              </a:rPr>
              <a:t>K. </a:t>
            </a:r>
            <a:r>
              <a:rPr lang="en-IN" altLang="en-US" sz="3400" b="1" dirty="0" err="1">
                <a:solidFill>
                  <a:srgbClr val="7030A0"/>
                </a:solidFill>
                <a:cs typeface="AngsanaUPC" panose="02020603050405020304" pitchFamily="18" charset="-34"/>
              </a:rPr>
              <a:t>Mounav</a:t>
            </a:r>
            <a:r>
              <a:rPr lang="en-IN" altLang="en-US" sz="3400" b="1" dirty="0">
                <a:solidFill>
                  <a:srgbClr val="7030A0"/>
                </a:solidFill>
                <a:cs typeface="AngsanaUPC" panose="02020603050405020304" pitchFamily="18" charset="-34"/>
              </a:rPr>
              <a:t> </a:t>
            </a:r>
            <a:r>
              <a:rPr lang="en-US" sz="3400" b="1" dirty="0">
                <a:solidFill>
                  <a:srgbClr val="7030A0"/>
                </a:solidFill>
                <a:cs typeface="AngsanaUPC" panose="02020603050405020304" pitchFamily="18" charset="-34"/>
              </a:rPr>
              <a:t>(</a:t>
            </a:r>
            <a:r>
              <a:rPr lang="en-IN" altLang="en-US" sz="3400" b="1" dirty="0">
                <a:solidFill>
                  <a:srgbClr val="7030A0"/>
                </a:solidFill>
                <a:cs typeface="AngsanaUPC" panose="02020603050405020304" pitchFamily="18" charset="-34"/>
              </a:rPr>
              <a:t>208W1A1291</a:t>
            </a:r>
            <a:r>
              <a:rPr lang="en-US" sz="3400" b="1" dirty="0">
                <a:solidFill>
                  <a:srgbClr val="7030A0"/>
                </a:solidFill>
                <a:cs typeface="AngsanaUPC" panose="02020603050405020304" pitchFamily="18" charset="-34"/>
              </a:rPr>
              <a:t>)</a:t>
            </a:r>
          </a:p>
          <a:p>
            <a:endParaRPr lang="en-US" sz="5000" b="1" dirty="0">
              <a:solidFill>
                <a:srgbClr val="7030A0"/>
              </a:solidFill>
              <a:cs typeface="AngsanaUPC" panose="02020603050405020304" pitchFamily="18" charset="-34"/>
            </a:endParaRPr>
          </a:p>
          <a:p>
            <a:endParaRPr lang="en-US" b="1" dirty="0">
              <a:solidFill>
                <a:srgbClr val="7030A0"/>
              </a:solidFill>
              <a:cs typeface="AngsanaUPC" panose="02020603050405020304" pitchFamily="18" charset="-34"/>
            </a:endParaRPr>
          </a:p>
          <a:p>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353064"/>
            <a:ext cx="1600199" cy="866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Image result for vrs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92668"/>
            <a:ext cx="1068572" cy="1241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828741" y="304835"/>
            <a:ext cx="5486400" cy="758857"/>
          </a:xfrm>
          <a:prstGeom prst="rect">
            <a:avLst/>
          </a:prstGeom>
          <a:noFill/>
        </p:spPr>
        <p:txBody>
          <a:bodyPr wrap="square" lIns="19998" tIns="9999" rIns="19998" bIns="9999" rtlCol="0">
            <a:spAutoFit/>
          </a:bodyPr>
          <a:lstStyle/>
          <a:p>
            <a:pPr algn="ctr"/>
            <a:r>
              <a:rPr lang="en-IN" sz="2400" b="1">
                <a:solidFill>
                  <a:srgbClr val="0000FF"/>
                </a:solidFill>
                <a:cs typeface="Times New Roman" panose="02020603050405020304" pitchFamily="18" charset="0"/>
              </a:rPr>
              <a:t>Department of Information Technology</a:t>
            </a:r>
          </a:p>
          <a:p>
            <a:pPr algn="ctr"/>
            <a:r>
              <a:rPr lang="en-IN" sz="2400" b="1">
                <a:solidFill>
                  <a:srgbClr val="FF0000"/>
                </a:solidFill>
                <a:cs typeface="Times New Roman" panose="02020603050405020304" pitchFamily="18" charset="0"/>
              </a:rPr>
              <a:t>V R Siddhartha Engineering College </a:t>
            </a:r>
          </a:p>
        </p:txBody>
      </p:sp>
      <p:sp>
        <p:nvSpPr>
          <p:cNvPr id="8" name="TextBox 7"/>
          <p:cNvSpPr txBox="1"/>
          <p:nvPr/>
        </p:nvSpPr>
        <p:spPr>
          <a:xfrm>
            <a:off x="2037021" y="2819400"/>
            <a:ext cx="5257800" cy="707886"/>
          </a:xfrm>
          <a:prstGeom prst="rect">
            <a:avLst/>
          </a:prstGeom>
          <a:noFill/>
        </p:spPr>
        <p:txBody>
          <a:bodyPr wrap="square" rtlCol="0">
            <a:spAutoFit/>
          </a:bodyPr>
          <a:lstStyle/>
          <a:p>
            <a:pPr algn="ctr"/>
            <a:r>
              <a:rPr lang="en-US" sz="2000" b="1" dirty="0" err="1">
                <a:solidFill>
                  <a:srgbClr val="FF0000"/>
                </a:solidFill>
              </a:rPr>
              <a:t>B.Tech</a:t>
            </a:r>
            <a:r>
              <a:rPr lang="en-US" sz="2000" b="1" dirty="0">
                <a:solidFill>
                  <a:srgbClr val="FF0000"/>
                </a:solidFill>
              </a:rPr>
              <a:t> in Information Technology</a:t>
            </a:r>
          </a:p>
          <a:p>
            <a:pPr algn="ctr"/>
            <a:r>
              <a:rPr lang="en-US" sz="2000" b="1" dirty="0">
                <a:solidFill>
                  <a:srgbClr val="BF11A6"/>
                </a:solidFill>
              </a:rPr>
              <a:t>MINI Project Review Presentation</a:t>
            </a:r>
          </a:p>
        </p:txBody>
      </p:sp>
      <p:sp>
        <p:nvSpPr>
          <p:cNvPr id="4" name="Rectangle 3"/>
          <p:cNvSpPr/>
          <p:nvPr/>
        </p:nvSpPr>
        <p:spPr>
          <a:xfrm>
            <a:off x="2379921" y="5638800"/>
            <a:ext cx="4572000" cy="953135"/>
          </a:xfrm>
          <a:prstGeom prst="rect">
            <a:avLst/>
          </a:prstGeom>
        </p:spPr>
        <p:txBody>
          <a:bodyPr>
            <a:spAutoFit/>
          </a:bodyPr>
          <a:lstStyle/>
          <a:p>
            <a:pPr algn="ctr"/>
            <a:r>
              <a:rPr lang="en-US" sz="1600" dirty="0">
                <a:cs typeface="AngsanaUPC" panose="02020603050405020304" pitchFamily="18" charset="-34"/>
              </a:rPr>
              <a:t>Under the guidance of </a:t>
            </a:r>
          </a:p>
          <a:p>
            <a:pPr algn="ctr"/>
            <a:r>
              <a:rPr lang="en-IN" sz="2000" b="1" dirty="0">
                <a:solidFill>
                  <a:srgbClr val="FF0000"/>
                </a:solidFill>
                <a:sym typeface="+mn-ea"/>
              </a:rPr>
              <a:t>DR.K. SITA KUMARI, </a:t>
            </a:r>
            <a:r>
              <a:rPr lang="en-IN" sz="2000" b="1" dirty="0">
                <a:solidFill>
                  <a:srgbClr val="FF0000"/>
                </a:solidFill>
              </a:rPr>
              <a:t>Associate Professor</a:t>
            </a:r>
            <a:endParaRPr lang="en-US" sz="2000" b="1" dirty="0">
              <a:solidFill>
                <a:srgbClr val="FF0000"/>
              </a:solidFill>
              <a:cs typeface="AngsanaUPC" panose="02020603050405020304" pitchFamily="18" charset="-34"/>
            </a:endParaRPr>
          </a:p>
          <a:p>
            <a:pPr algn="ctr"/>
            <a:r>
              <a:rPr lang="en-US" sz="2000" dirty="0">
                <a:cs typeface="AngsanaUPC" panose="02020603050405020304" pitchFamily="18" charset="-34"/>
              </a:rPr>
              <a:t> </a:t>
            </a:r>
            <a:endParaRPr lang="en-IN" altLang="en-US" sz="2000" b="1" dirty="0">
              <a:solidFill>
                <a:srgbClr val="FF0000"/>
              </a:solidFill>
              <a:cs typeface="AngsanaUPC" panose="02020603050405020304" pitchFamily="18" charset="-34"/>
            </a:endParaRPr>
          </a:p>
        </p:txBody>
      </p:sp>
      <p:sp>
        <p:nvSpPr>
          <p:cNvPr id="9" name="TextBox 8"/>
          <p:cNvSpPr txBox="1"/>
          <p:nvPr/>
        </p:nvSpPr>
        <p:spPr>
          <a:xfrm>
            <a:off x="1922721" y="2286000"/>
            <a:ext cx="5087679" cy="368300"/>
          </a:xfrm>
          <a:prstGeom prst="rect">
            <a:avLst/>
          </a:prstGeom>
          <a:noFill/>
        </p:spPr>
        <p:txBody>
          <a:bodyPr wrap="square" lIns="91440" tIns="45720" rIns="91440" bIns="45720" rtlCol="0" anchor="t">
            <a:spAutoFit/>
          </a:bodyPr>
          <a:lstStyle/>
          <a:p>
            <a:pPr algn="ctr"/>
            <a:r>
              <a:rPr lang="en-US" b="1" dirty="0">
                <a:solidFill>
                  <a:srgbClr val="00B050"/>
                </a:solidFill>
                <a:sym typeface="+mn-ea"/>
              </a:rPr>
              <a:t>  SOFTWARE RELIABILITY AND SOFTWARE MINING</a:t>
            </a:r>
            <a:endParaRPr lang="en-US" b="1" dirty="0">
              <a:solidFill>
                <a:srgbClr val="00B050"/>
              </a:solidFill>
            </a:endParaRPr>
          </a:p>
        </p:txBody>
      </p:sp>
      <p:sp>
        <p:nvSpPr>
          <p:cNvPr id="10" name="Date Placeholder 9"/>
          <p:cNvSpPr>
            <a:spLocks noGrp="1"/>
          </p:cNvSpPr>
          <p:nvPr>
            <p:ph type="dt" sz="half" idx="10"/>
          </p:nvPr>
        </p:nvSpPr>
        <p:spPr/>
        <p:txBody>
          <a:bodyPr/>
          <a:lstStyle/>
          <a:p>
            <a:fld id="{12D83BDF-1171-4B6E-B360-F8FAFB0EEC24}" type="datetime3">
              <a:rPr lang="en-US" smtClean="0"/>
              <a:t>3 February 2023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65AD4-7F05-685C-9F94-423AF9CF3ED8}"/>
              </a:ext>
            </a:extLst>
          </p:cNvPr>
          <p:cNvSpPr>
            <a:spLocks noGrp="1"/>
          </p:cNvSpPr>
          <p:nvPr>
            <p:ph type="title"/>
          </p:nvPr>
        </p:nvSpPr>
        <p:spPr>
          <a:xfrm>
            <a:off x="628650" y="365125"/>
            <a:ext cx="7886700" cy="1325563"/>
          </a:xfrm>
        </p:spPr>
        <p:txBody>
          <a:bodyPr>
            <a:normAutofit/>
          </a:bodyPr>
          <a:lstStyle/>
          <a:p>
            <a:r>
              <a:rPr lang="en-US" sz="4700" dirty="0">
                <a:cs typeface="Calibri"/>
              </a:rPr>
              <a:t>Problem Statement </a:t>
            </a:r>
            <a:endParaRPr lang="en-US" sz="4700" dirty="0"/>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2D39DC-1443-556B-219F-E5F3D428ED53}"/>
              </a:ext>
            </a:extLst>
          </p:cNvPr>
          <p:cNvSpPr>
            <a:spLocks noGrp="1"/>
          </p:cNvSpPr>
          <p:nvPr>
            <p:ph idx="1"/>
          </p:nvPr>
        </p:nvSpPr>
        <p:spPr>
          <a:xfrm>
            <a:off x="628650" y="1929384"/>
            <a:ext cx="7886700" cy="4251960"/>
          </a:xfrm>
        </p:spPr>
        <p:txBody>
          <a:bodyPr vert="horz" lIns="91440" tIns="45720" rIns="91440" bIns="45720" rtlCol="0" anchor="t">
            <a:normAutofit/>
          </a:bodyPr>
          <a:lstStyle/>
          <a:p>
            <a:pPr algn="just">
              <a:spcBef>
                <a:spcPct val="30000"/>
              </a:spcBef>
            </a:pPr>
            <a:r>
              <a:rPr lang="en-US" sz="2400" dirty="0"/>
              <a:t>The problem being addressed is the need to perform effective testing on a student portal web application using Selenium in order to ensure its functionality, reliability, and usability for end-users. The challenge is to design and execute a comprehensive testing strategy that covers all functional and non-functional requirements, utilizing the Selenium tool to automate the testing process and improve efficiency.</a:t>
            </a:r>
            <a:endParaRPr lang="en-US" sz="1800" dirty="0">
              <a:cs typeface="Calibri"/>
            </a:endParaRPr>
          </a:p>
        </p:txBody>
      </p:sp>
      <p:sp>
        <p:nvSpPr>
          <p:cNvPr id="4" name="Date Placeholder 3">
            <a:extLst>
              <a:ext uri="{FF2B5EF4-FFF2-40B4-BE49-F238E27FC236}">
                <a16:creationId xmlns:a16="http://schemas.microsoft.com/office/drawing/2014/main" id="{A61B7B5E-A953-8D3B-D8A2-6415D6930971}"/>
              </a:ext>
            </a:extLst>
          </p:cNvPr>
          <p:cNvSpPr>
            <a:spLocks noGrp="1"/>
          </p:cNvSpPr>
          <p:nvPr>
            <p:ph type="dt" sz="half" idx="10"/>
          </p:nvPr>
        </p:nvSpPr>
        <p:spPr>
          <a:xfrm>
            <a:off x="628650" y="6356350"/>
            <a:ext cx="2057400" cy="365125"/>
          </a:xfrm>
        </p:spPr>
        <p:txBody>
          <a:bodyPr>
            <a:normAutofit/>
          </a:bodyPr>
          <a:lstStyle/>
          <a:p>
            <a:pPr>
              <a:spcAft>
                <a:spcPts val="600"/>
              </a:spcAft>
            </a:pPr>
            <a:fld id="{1871FA7E-0AC3-48E5-993C-6403EE473F36}" type="datetime3">
              <a:rPr lang="en-US" smtClean="0"/>
              <a:pPr>
                <a:spcAft>
                  <a:spcPts val="600"/>
                </a:spcAft>
              </a:pPr>
              <a:t>3 February 2023</a:t>
            </a:fld>
            <a:endParaRPr lang="en-US"/>
          </a:p>
        </p:txBody>
      </p:sp>
    </p:spTree>
    <p:extLst>
      <p:ext uri="{BB962C8B-B14F-4D97-AF65-F5344CB8AC3E}">
        <p14:creationId xmlns:p14="http://schemas.microsoft.com/office/powerpoint/2010/main" val="132585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65AD4-7F05-685C-9F94-423AF9CF3ED8}"/>
              </a:ext>
            </a:extLst>
          </p:cNvPr>
          <p:cNvSpPr>
            <a:spLocks noGrp="1"/>
          </p:cNvSpPr>
          <p:nvPr>
            <p:ph type="title"/>
          </p:nvPr>
        </p:nvSpPr>
        <p:spPr>
          <a:xfrm>
            <a:off x="628650" y="365125"/>
            <a:ext cx="7886700" cy="1325563"/>
          </a:xfrm>
        </p:spPr>
        <p:txBody>
          <a:bodyPr>
            <a:normAutofit/>
          </a:bodyPr>
          <a:lstStyle/>
          <a:p>
            <a:r>
              <a:rPr lang="en-US" sz="4700" dirty="0">
                <a:cs typeface="Calibri"/>
              </a:rPr>
              <a:t>ABSTRACT </a:t>
            </a:r>
            <a:endParaRPr lang="en-US" sz="4700" dirty="0"/>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2D39DC-1443-556B-219F-E5F3D428ED53}"/>
              </a:ext>
            </a:extLst>
          </p:cNvPr>
          <p:cNvSpPr>
            <a:spLocks noGrp="1"/>
          </p:cNvSpPr>
          <p:nvPr>
            <p:ph idx="1"/>
          </p:nvPr>
        </p:nvSpPr>
        <p:spPr>
          <a:xfrm>
            <a:off x="628650" y="1929384"/>
            <a:ext cx="7886700" cy="4251960"/>
          </a:xfrm>
        </p:spPr>
        <p:txBody>
          <a:bodyPr vert="horz" lIns="91440" tIns="45720" rIns="91440" bIns="45720" rtlCol="0" anchor="t">
            <a:normAutofit fontScale="70000" lnSpcReduction="20000"/>
          </a:bodyPr>
          <a:lstStyle/>
          <a:p>
            <a:pPr algn="just">
              <a:spcBef>
                <a:spcPct val="30000"/>
              </a:spcBef>
            </a:pPr>
            <a:r>
              <a:rPr lang="en-IN" dirty="0"/>
              <a:t> </a:t>
            </a:r>
            <a:r>
              <a:rPr lang="en-US" dirty="0"/>
              <a:t>In this project we are going to develop a student portal web application and testing the web application through selenium. Testing a website through Selenium is a method of automating web browser interactions to evaluate the functionality and quality of a website. This process involves writing test cases using the Selenium WebDriver framework, setting up the testing environment, executing the tests, and analyzing the results. The use of Selenium in website testing provides a convenient and efficient way to ensure the website performs as intended and meets the desired standards. Utilizing Selenium for website testing offers a streamlined and efficient means of verifying that the website operates as intended and meets desired specifications</a:t>
            </a:r>
            <a:r>
              <a:rPr lang="en-US" b="1" dirty="0"/>
              <a:t>.</a:t>
            </a:r>
            <a:endParaRPr lang="en-IN" dirty="0"/>
          </a:p>
          <a:p>
            <a:pPr algn="just">
              <a:spcBef>
                <a:spcPct val="30000"/>
              </a:spcBef>
            </a:pPr>
            <a:endParaRPr lang="en-US" sz="1800" dirty="0">
              <a:cs typeface="Calibri"/>
            </a:endParaRPr>
          </a:p>
        </p:txBody>
      </p:sp>
      <p:sp>
        <p:nvSpPr>
          <p:cNvPr id="4" name="Date Placeholder 3">
            <a:extLst>
              <a:ext uri="{FF2B5EF4-FFF2-40B4-BE49-F238E27FC236}">
                <a16:creationId xmlns:a16="http://schemas.microsoft.com/office/drawing/2014/main" id="{A61B7B5E-A953-8D3B-D8A2-6415D6930971}"/>
              </a:ext>
            </a:extLst>
          </p:cNvPr>
          <p:cNvSpPr>
            <a:spLocks noGrp="1"/>
          </p:cNvSpPr>
          <p:nvPr>
            <p:ph type="dt" sz="half" idx="10"/>
          </p:nvPr>
        </p:nvSpPr>
        <p:spPr>
          <a:xfrm>
            <a:off x="628650" y="6356350"/>
            <a:ext cx="2057400" cy="365125"/>
          </a:xfrm>
        </p:spPr>
        <p:txBody>
          <a:bodyPr>
            <a:normAutofit/>
          </a:bodyPr>
          <a:lstStyle/>
          <a:p>
            <a:pPr>
              <a:spcAft>
                <a:spcPts val="600"/>
              </a:spcAft>
            </a:pPr>
            <a:fld id="{1871FA7E-0AC3-48E5-993C-6403EE473F36}" type="datetime3">
              <a:rPr lang="en-US" smtClean="0"/>
              <a:pPr>
                <a:spcAft>
                  <a:spcPts val="600"/>
                </a:spcAft>
              </a:pPr>
              <a:t>3 February 2023</a:t>
            </a:fld>
            <a:endParaRPr lang="en-US"/>
          </a:p>
        </p:txBody>
      </p:sp>
    </p:spTree>
    <p:extLst>
      <p:ext uri="{BB962C8B-B14F-4D97-AF65-F5344CB8AC3E}">
        <p14:creationId xmlns:p14="http://schemas.microsoft.com/office/powerpoint/2010/main" val="76447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65AD4-7F05-685C-9F94-423AF9CF3ED8}"/>
              </a:ext>
            </a:extLst>
          </p:cNvPr>
          <p:cNvSpPr>
            <a:spLocks noGrp="1"/>
          </p:cNvSpPr>
          <p:nvPr>
            <p:ph type="title"/>
          </p:nvPr>
        </p:nvSpPr>
        <p:spPr>
          <a:xfrm>
            <a:off x="628650" y="216038"/>
            <a:ext cx="7886700" cy="1325563"/>
          </a:xfrm>
        </p:spPr>
        <p:txBody>
          <a:bodyPr>
            <a:normAutofit/>
          </a:bodyPr>
          <a:lstStyle/>
          <a:p>
            <a:r>
              <a:rPr lang="en-US" sz="4700" dirty="0">
                <a:cs typeface="Calibri"/>
              </a:rPr>
              <a:t>Objectives and Outcomes</a:t>
            </a:r>
            <a:endParaRPr lang="en-US" sz="4700" dirty="0"/>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2D39DC-1443-556B-219F-E5F3D428ED53}"/>
              </a:ext>
            </a:extLst>
          </p:cNvPr>
          <p:cNvSpPr>
            <a:spLocks noGrp="1"/>
          </p:cNvSpPr>
          <p:nvPr>
            <p:ph idx="1"/>
          </p:nvPr>
        </p:nvSpPr>
        <p:spPr>
          <a:xfrm>
            <a:off x="628650" y="1979080"/>
            <a:ext cx="7886700" cy="4251960"/>
          </a:xfrm>
        </p:spPr>
        <p:txBody>
          <a:bodyPr vert="horz" lIns="91440" tIns="45720" rIns="91440" bIns="45720" rtlCol="0" anchor="t">
            <a:normAutofit/>
          </a:bodyPr>
          <a:lstStyle/>
          <a:p>
            <a:pPr marL="0" indent="0" algn="just">
              <a:spcBef>
                <a:spcPct val="30000"/>
              </a:spcBef>
              <a:buNone/>
            </a:pPr>
            <a:r>
              <a:rPr lang="en-US" sz="1900" b="1" dirty="0">
                <a:ea typeface="+mn-lt"/>
                <a:cs typeface="+mn-lt"/>
              </a:rPr>
              <a:t>OBJECTIVES:</a:t>
            </a:r>
          </a:p>
          <a:p>
            <a:pPr algn="just">
              <a:spcBef>
                <a:spcPct val="30000"/>
              </a:spcBef>
            </a:pPr>
            <a:r>
              <a:rPr lang="en-US" sz="1800" dirty="0"/>
              <a:t>To design and implement a comprehensive testing strategy for the student portal web application</a:t>
            </a:r>
          </a:p>
          <a:p>
            <a:pPr algn="just">
              <a:spcBef>
                <a:spcPct val="30000"/>
              </a:spcBef>
            </a:pPr>
            <a:r>
              <a:rPr lang="en-US" sz="1800" dirty="0"/>
              <a:t>To utilize Selenium for automating the testing process</a:t>
            </a:r>
          </a:p>
          <a:p>
            <a:pPr algn="just">
              <a:spcBef>
                <a:spcPct val="30000"/>
              </a:spcBef>
            </a:pPr>
            <a:r>
              <a:rPr lang="en-US" sz="1800" dirty="0"/>
              <a:t>To validate the functionality, reliability, and usability of the web application</a:t>
            </a:r>
          </a:p>
          <a:p>
            <a:pPr algn="just">
              <a:spcBef>
                <a:spcPct val="30000"/>
              </a:spcBef>
            </a:pPr>
            <a:r>
              <a:rPr lang="en-US" sz="1800" dirty="0"/>
              <a:t>To identify and resolve any defects or issues in the web application</a:t>
            </a:r>
            <a:endParaRPr lang="en-US" sz="1800" dirty="0">
              <a:ea typeface="+mn-lt"/>
              <a:cs typeface="+mn-lt"/>
            </a:endParaRPr>
          </a:p>
          <a:p>
            <a:pPr marL="0" indent="0" algn="just">
              <a:spcBef>
                <a:spcPct val="30000"/>
              </a:spcBef>
              <a:buNone/>
            </a:pPr>
            <a:r>
              <a:rPr lang="en-IN" sz="1900" b="1" dirty="0">
                <a:ea typeface="+mn-lt"/>
                <a:cs typeface="+mn-lt"/>
              </a:rPr>
              <a:t>OUTCOMES:</a:t>
            </a:r>
          </a:p>
          <a:p>
            <a:pPr algn="just">
              <a:spcBef>
                <a:spcPct val="30000"/>
              </a:spcBef>
            </a:pPr>
            <a:r>
              <a:rPr lang="en-US" sz="1800" dirty="0"/>
              <a:t>A fully tested student portal web application with improved functionality, reliability, and usability</a:t>
            </a:r>
          </a:p>
          <a:p>
            <a:pPr algn="just">
              <a:spcBef>
                <a:spcPct val="30000"/>
              </a:spcBef>
            </a:pPr>
            <a:r>
              <a:rPr lang="en-US" sz="1800" dirty="0"/>
              <a:t>Increased confidence in the quality of the web application</a:t>
            </a:r>
          </a:p>
          <a:p>
            <a:pPr algn="just">
              <a:spcBef>
                <a:spcPct val="30000"/>
              </a:spcBef>
            </a:pPr>
            <a:r>
              <a:rPr lang="en-US" sz="1800" dirty="0"/>
              <a:t>Reduced risk of defects or issues affecting end-users</a:t>
            </a:r>
          </a:p>
          <a:p>
            <a:pPr algn="just">
              <a:spcBef>
                <a:spcPct val="30000"/>
              </a:spcBef>
            </a:pPr>
            <a:r>
              <a:rPr lang="en-US" sz="1800" dirty="0"/>
              <a:t>Improved efficiency in the testing process through automation with Selenium.</a:t>
            </a:r>
            <a:endParaRPr lang="en-IN" sz="1800" b="1" dirty="0">
              <a:ea typeface="+mn-lt"/>
              <a:cs typeface="+mn-lt"/>
            </a:endParaRPr>
          </a:p>
          <a:p>
            <a:pPr algn="just"/>
            <a:endParaRPr lang="en-US" sz="1900" dirty="0">
              <a:cs typeface="Calibri"/>
            </a:endParaRPr>
          </a:p>
        </p:txBody>
      </p:sp>
      <p:sp>
        <p:nvSpPr>
          <p:cNvPr id="4" name="Date Placeholder 3">
            <a:extLst>
              <a:ext uri="{FF2B5EF4-FFF2-40B4-BE49-F238E27FC236}">
                <a16:creationId xmlns:a16="http://schemas.microsoft.com/office/drawing/2014/main" id="{A61B7B5E-A953-8D3B-D8A2-6415D6930971}"/>
              </a:ext>
            </a:extLst>
          </p:cNvPr>
          <p:cNvSpPr>
            <a:spLocks noGrp="1"/>
          </p:cNvSpPr>
          <p:nvPr>
            <p:ph type="dt" sz="half" idx="10"/>
          </p:nvPr>
        </p:nvSpPr>
        <p:spPr>
          <a:xfrm>
            <a:off x="628650" y="6356350"/>
            <a:ext cx="2057400" cy="365125"/>
          </a:xfrm>
        </p:spPr>
        <p:txBody>
          <a:bodyPr>
            <a:normAutofit/>
          </a:bodyPr>
          <a:lstStyle/>
          <a:p>
            <a:pPr>
              <a:spcAft>
                <a:spcPts val="600"/>
              </a:spcAft>
            </a:pPr>
            <a:fld id="{1871FA7E-0AC3-48E5-993C-6403EE473F36}" type="datetime3">
              <a:rPr lang="en-US" smtClean="0"/>
              <a:pPr>
                <a:spcAft>
                  <a:spcPts val="600"/>
                </a:spcAft>
              </a:pPr>
              <a:t>3 February 2023</a:t>
            </a:fld>
            <a:endParaRPr lang="en-US"/>
          </a:p>
        </p:txBody>
      </p:sp>
    </p:spTree>
    <p:extLst>
      <p:ext uri="{BB962C8B-B14F-4D97-AF65-F5344CB8AC3E}">
        <p14:creationId xmlns:p14="http://schemas.microsoft.com/office/powerpoint/2010/main" val="454869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65AD4-7F05-685C-9F94-423AF9CF3ED8}"/>
              </a:ext>
            </a:extLst>
          </p:cNvPr>
          <p:cNvSpPr>
            <a:spLocks noGrp="1"/>
          </p:cNvSpPr>
          <p:nvPr>
            <p:ph type="title"/>
          </p:nvPr>
        </p:nvSpPr>
        <p:spPr>
          <a:xfrm>
            <a:off x="628650" y="365125"/>
            <a:ext cx="7886700" cy="1325563"/>
          </a:xfrm>
        </p:spPr>
        <p:txBody>
          <a:bodyPr>
            <a:normAutofit/>
          </a:bodyPr>
          <a:lstStyle/>
          <a:p>
            <a:r>
              <a:rPr lang="en-US" sz="4700" dirty="0">
                <a:cs typeface="Calibri"/>
              </a:rPr>
              <a:t>REQUIREMENTS </a:t>
            </a:r>
            <a:endParaRPr lang="en-US" sz="4700" dirty="0"/>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2D39DC-1443-556B-219F-E5F3D428ED53}"/>
              </a:ext>
            </a:extLst>
          </p:cNvPr>
          <p:cNvSpPr>
            <a:spLocks noGrp="1"/>
          </p:cNvSpPr>
          <p:nvPr>
            <p:ph idx="1"/>
          </p:nvPr>
        </p:nvSpPr>
        <p:spPr>
          <a:xfrm>
            <a:off x="374904" y="1929384"/>
            <a:ext cx="8520618" cy="4251960"/>
          </a:xfrm>
        </p:spPr>
        <p:txBody>
          <a:bodyPr vert="horz" lIns="91440" tIns="45720" rIns="91440" bIns="45720" rtlCol="0" anchor="t">
            <a:normAutofit/>
          </a:bodyPr>
          <a:lstStyle/>
          <a:p>
            <a:pPr algn="just">
              <a:spcBef>
                <a:spcPct val="30000"/>
              </a:spcBef>
              <a:buFont typeface="+mj-lt"/>
              <a:buAutoNum type="arabicPeriod"/>
            </a:pPr>
            <a:r>
              <a:rPr lang="en-US" sz="2000" dirty="0">
                <a:cs typeface="Calibri"/>
              </a:rPr>
              <a:t>Angular and bootstrap for     2. Visual Studio Code      3. PHP for backend</a:t>
            </a:r>
          </a:p>
          <a:p>
            <a:pPr marL="0" indent="0" algn="just">
              <a:spcBef>
                <a:spcPct val="30000"/>
              </a:spcBef>
              <a:buNone/>
            </a:pPr>
            <a:r>
              <a:rPr lang="en-US" sz="2000" dirty="0">
                <a:cs typeface="Calibri"/>
              </a:rPr>
              <a:t> Front-end Application                     </a:t>
            </a:r>
          </a:p>
          <a:p>
            <a:pPr marL="0" indent="0" algn="just">
              <a:spcBef>
                <a:spcPct val="30000"/>
              </a:spcBef>
              <a:buNone/>
            </a:pPr>
            <a:endParaRPr lang="en-US" sz="2000" dirty="0">
              <a:cs typeface="Calibri"/>
            </a:endParaRPr>
          </a:p>
          <a:p>
            <a:pPr marL="0" indent="0" algn="just">
              <a:spcBef>
                <a:spcPct val="30000"/>
              </a:spcBef>
              <a:buNone/>
            </a:pPr>
            <a:endParaRPr lang="en-US" sz="2000" dirty="0">
              <a:cs typeface="Calibri"/>
            </a:endParaRPr>
          </a:p>
          <a:p>
            <a:pPr marL="0" indent="0" algn="just">
              <a:spcBef>
                <a:spcPct val="30000"/>
              </a:spcBef>
              <a:buNone/>
            </a:pPr>
            <a:endParaRPr lang="en-US" sz="2000" dirty="0">
              <a:cs typeface="Calibri"/>
            </a:endParaRPr>
          </a:p>
        </p:txBody>
      </p:sp>
      <p:sp>
        <p:nvSpPr>
          <p:cNvPr id="4" name="Date Placeholder 3">
            <a:extLst>
              <a:ext uri="{FF2B5EF4-FFF2-40B4-BE49-F238E27FC236}">
                <a16:creationId xmlns:a16="http://schemas.microsoft.com/office/drawing/2014/main" id="{A61B7B5E-A953-8D3B-D8A2-6415D6930971}"/>
              </a:ext>
            </a:extLst>
          </p:cNvPr>
          <p:cNvSpPr>
            <a:spLocks noGrp="1"/>
          </p:cNvSpPr>
          <p:nvPr>
            <p:ph type="dt" sz="half" idx="10"/>
          </p:nvPr>
        </p:nvSpPr>
        <p:spPr>
          <a:xfrm>
            <a:off x="628650" y="6356350"/>
            <a:ext cx="2057400" cy="365125"/>
          </a:xfrm>
        </p:spPr>
        <p:txBody>
          <a:bodyPr>
            <a:normAutofit/>
          </a:bodyPr>
          <a:lstStyle/>
          <a:p>
            <a:pPr>
              <a:spcAft>
                <a:spcPts val="600"/>
              </a:spcAft>
            </a:pPr>
            <a:fld id="{1871FA7E-0AC3-48E5-993C-6403EE473F36}" type="datetime3">
              <a:rPr lang="en-US" smtClean="0"/>
              <a:pPr>
                <a:spcAft>
                  <a:spcPts val="600"/>
                </a:spcAft>
              </a:pPr>
              <a:t>3 February 2023</a:t>
            </a:fld>
            <a:endParaRPr lang="en-US"/>
          </a:p>
        </p:txBody>
      </p:sp>
      <p:pic>
        <p:nvPicPr>
          <p:cNvPr id="5" name="Picture 4">
            <a:extLst>
              <a:ext uri="{FF2B5EF4-FFF2-40B4-BE49-F238E27FC236}">
                <a16:creationId xmlns:a16="http://schemas.microsoft.com/office/drawing/2014/main" id="{75ADC29E-A455-4CDE-B3EA-A474424A42C2}"/>
              </a:ext>
            </a:extLst>
          </p:cNvPr>
          <p:cNvPicPr>
            <a:picLocks noChangeAspect="1"/>
          </p:cNvPicPr>
          <p:nvPr/>
        </p:nvPicPr>
        <p:blipFill>
          <a:blip r:embed="rId2"/>
          <a:stretch>
            <a:fillRect/>
          </a:stretch>
        </p:blipFill>
        <p:spPr>
          <a:xfrm>
            <a:off x="99393" y="2816298"/>
            <a:ext cx="3379304" cy="2670102"/>
          </a:xfrm>
          <a:prstGeom prst="rect">
            <a:avLst/>
          </a:prstGeom>
        </p:spPr>
      </p:pic>
      <p:pic>
        <p:nvPicPr>
          <p:cNvPr id="6" name="Picture 5">
            <a:extLst>
              <a:ext uri="{FF2B5EF4-FFF2-40B4-BE49-F238E27FC236}">
                <a16:creationId xmlns:a16="http://schemas.microsoft.com/office/drawing/2014/main" id="{2AE01243-D43D-4FD1-8FD7-833BCE36B9F2}"/>
              </a:ext>
            </a:extLst>
          </p:cNvPr>
          <p:cNvPicPr>
            <a:picLocks noChangeAspect="1"/>
          </p:cNvPicPr>
          <p:nvPr/>
        </p:nvPicPr>
        <p:blipFill>
          <a:blip r:embed="rId3"/>
          <a:stretch>
            <a:fillRect/>
          </a:stretch>
        </p:blipFill>
        <p:spPr>
          <a:xfrm>
            <a:off x="3578090" y="2889326"/>
            <a:ext cx="2330570" cy="2178162"/>
          </a:xfrm>
          <a:prstGeom prst="rect">
            <a:avLst/>
          </a:prstGeom>
        </p:spPr>
      </p:pic>
      <p:pic>
        <p:nvPicPr>
          <p:cNvPr id="7" name="Picture 6">
            <a:extLst>
              <a:ext uri="{FF2B5EF4-FFF2-40B4-BE49-F238E27FC236}">
                <a16:creationId xmlns:a16="http://schemas.microsoft.com/office/drawing/2014/main" id="{8B7380E8-856B-4EEE-AAF5-2B3D8598B14E}"/>
              </a:ext>
            </a:extLst>
          </p:cNvPr>
          <p:cNvPicPr>
            <a:picLocks noChangeAspect="1"/>
          </p:cNvPicPr>
          <p:nvPr/>
        </p:nvPicPr>
        <p:blipFill>
          <a:blip r:embed="rId4"/>
          <a:stretch>
            <a:fillRect/>
          </a:stretch>
        </p:blipFill>
        <p:spPr>
          <a:xfrm>
            <a:off x="6341003" y="2816298"/>
            <a:ext cx="2609984" cy="2324219"/>
          </a:xfrm>
          <a:prstGeom prst="rect">
            <a:avLst/>
          </a:prstGeom>
        </p:spPr>
      </p:pic>
    </p:spTree>
    <p:extLst>
      <p:ext uri="{BB962C8B-B14F-4D97-AF65-F5344CB8AC3E}">
        <p14:creationId xmlns:p14="http://schemas.microsoft.com/office/powerpoint/2010/main" val="159776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D28FA-9D10-BA4B-703E-E31E5116269C}"/>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a:lnSpc>
                <a:spcPct val="90000"/>
              </a:lnSpc>
            </a:pPr>
            <a:r>
              <a:rPr lang="en-US" sz="3500" kern="1200">
                <a:solidFill>
                  <a:srgbClr val="FFFFFF"/>
                </a:solidFill>
                <a:latin typeface="+mj-lt"/>
                <a:ea typeface="+mj-ea"/>
                <a:cs typeface="+mj-cs"/>
              </a:rPr>
              <a:t>Literature Review </a:t>
            </a:r>
          </a:p>
        </p:txBody>
      </p:sp>
      <p:sp>
        <p:nvSpPr>
          <p:cNvPr id="4" name="Date Placeholder 3">
            <a:extLst>
              <a:ext uri="{FF2B5EF4-FFF2-40B4-BE49-F238E27FC236}">
                <a16:creationId xmlns:a16="http://schemas.microsoft.com/office/drawing/2014/main" id="{62CB8041-DCE8-21B9-F7CD-A802D19C5C17}"/>
              </a:ext>
            </a:extLst>
          </p:cNvPr>
          <p:cNvSpPr>
            <a:spLocks noGrp="1"/>
          </p:cNvSpPr>
          <p:nvPr>
            <p:ph type="dt" sz="half" idx="10"/>
          </p:nvPr>
        </p:nvSpPr>
        <p:spPr>
          <a:xfrm>
            <a:off x="6727698" y="6455664"/>
            <a:ext cx="2057400" cy="365125"/>
          </a:xfrm>
        </p:spPr>
        <p:txBody>
          <a:bodyPr vert="horz" lIns="91440" tIns="45720" rIns="91440" bIns="45720" rtlCol="0" anchor="ctr">
            <a:normAutofit/>
          </a:bodyPr>
          <a:lstStyle/>
          <a:p>
            <a:pPr algn="r">
              <a:spcAft>
                <a:spcPts val="600"/>
              </a:spcAft>
            </a:pPr>
            <a:fld id="{1871FA7E-0AC3-48E5-993C-6403EE473F36}" type="datetime3">
              <a:rPr lang="en-US" sz="1000">
                <a:solidFill>
                  <a:schemeClr val="tx1">
                    <a:lumMod val="50000"/>
                    <a:lumOff val="50000"/>
                  </a:schemeClr>
                </a:solidFill>
              </a:rPr>
              <a:pPr algn="r">
                <a:spcAft>
                  <a:spcPts val="600"/>
                </a:spcAft>
              </a:pPr>
              <a:t>3 February 2023</a:t>
            </a:fld>
            <a:endParaRPr lang="en-US" sz="1000">
              <a:solidFill>
                <a:schemeClr val="tx1">
                  <a:lumMod val="50000"/>
                  <a:lumOff val="50000"/>
                </a:schemeClr>
              </a:solidFill>
            </a:endParaRPr>
          </a:p>
        </p:txBody>
      </p:sp>
      <p:graphicFrame>
        <p:nvGraphicFramePr>
          <p:cNvPr id="6" name="Table 6">
            <a:extLst>
              <a:ext uri="{FF2B5EF4-FFF2-40B4-BE49-F238E27FC236}">
                <a16:creationId xmlns:a16="http://schemas.microsoft.com/office/drawing/2014/main" id="{0FF0CC96-4D3C-EF80-8383-E8A102E6E73D}"/>
              </a:ext>
            </a:extLst>
          </p:cNvPr>
          <p:cNvGraphicFramePr>
            <a:graphicFrameLocks noGrp="1"/>
          </p:cNvGraphicFramePr>
          <p:nvPr>
            <p:ph idx="1"/>
            <p:extLst>
              <p:ext uri="{D42A27DB-BD31-4B8C-83A1-F6EECF244321}">
                <p14:modId xmlns:p14="http://schemas.microsoft.com/office/powerpoint/2010/main" val="2524309769"/>
              </p:ext>
            </p:extLst>
          </p:nvPr>
        </p:nvGraphicFramePr>
        <p:xfrm>
          <a:off x="391770" y="1656620"/>
          <a:ext cx="8360455" cy="5164169"/>
        </p:xfrm>
        <a:graphic>
          <a:graphicData uri="http://schemas.openxmlformats.org/drawingml/2006/table">
            <a:tbl>
              <a:tblPr firstRow="1" bandRow="1">
                <a:solidFill>
                  <a:schemeClr val="bg1"/>
                </a:solidFill>
                <a:tableStyleId>{5C22544A-7EE6-4342-B048-85BDC9FD1C3A}</a:tableStyleId>
              </a:tblPr>
              <a:tblGrid>
                <a:gridCol w="580537">
                  <a:extLst>
                    <a:ext uri="{9D8B030D-6E8A-4147-A177-3AD203B41FA5}">
                      <a16:colId xmlns:a16="http://schemas.microsoft.com/office/drawing/2014/main" val="4048828979"/>
                    </a:ext>
                  </a:extLst>
                </a:gridCol>
                <a:gridCol w="1335446">
                  <a:extLst>
                    <a:ext uri="{9D8B030D-6E8A-4147-A177-3AD203B41FA5}">
                      <a16:colId xmlns:a16="http://schemas.microsoft.com/office/drawing/2014/main" val="1755055980"/>
                    </a:ext>
                  </a:extLst>
                </a:gridCol>
                <a:gridCol w="2417066">
                  <a:extLst>
                    <a:ext uri="{9D8B030D-6E8A-4147-A177-3AD203B41FA5}">
                      <a16:colId xmlns:a16="http://schemas.microsoft.com/office/drawing/2014/main" val="1532303030"/>
                    </a:ext>
                  </a:extLst>
                </a:gridCol>
                <a:gridCol w="759462">
                  <a:extLst>
                    <a:ext uri="{9D8B030D-6E8A-4147-A177-3AD203B41FA5}">
                      <a16:colId xmlns:a16="http://schemas.microsoft.com/office/drawing/2014/main" val="1050797583"/>
                    </a:ext>
                  </a:extLst>
                </a:gridCol>
                <a:gridCol w="1962033">
                  <a:extLst>
                    <a:ext uri="{9D8B030D-6E8A-4147-A177-3AD203B41FA5}">
                      <a16:colId xmlns:a16="http://schemas.microsoft.com/office/drawing/2014/main" val="3895707126"/>
                    </a:ext>
                  </a:extLst>
                </a:gridCol>
                <a:gridCol w="1305911">
                  <a:extLst>
                    <a:ext uri="{9D8B030D-6E8A-4147-A177-3AD203B41FA5}">
                      <a16:colId xmlns:a16="http://schemas.microsoft.com/office/drawing/2014/main" val="3578099075"/>
                    </a:ext>
                  </a:extLst>
                </a:gridCol>
              </a:tblGrid>
              <a:tr h="428325">
                <a:tc>
                  <a:txBody>
                    <a:bodyPr/>
                    <a:lstStyle/>
                    <a:p>
                      <a:r>
                        <a:rPr lang="en-US" sz="1400" b="0" cap="none" spc="0">
                          <a:solidFill>
                            <a:schemeClr val="bg1"/>
                          </a:solidFill>
                        </a:rPr>
                        <a:t>S.no</a:t>
                      </a:r>
                    </a:p>
                  </a:txBody>
                  <a:tcPr marL="117638" marR="46262" marT="90491" marB="90491"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1400" b="0" cap="none" spc="0">
                          <a:solidFill>
                            <a:schemeClr val="bg1"/>
                          </a:solidFill>
                        </a:rPr>
                        <a:t>Paper </a:t>
                      </a:r>
                    </a:p>
                  </a:txBody>
                  <a:tcPr marL="117638" marR="46262" marT="90491" marB="90491"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1400" b="0" cap="none" spc="0" dirty="0">
                          <a:solidFill>
                            <a:schemeClr val="bg1"/>
                          </a:solidFill>
                        </a:rPr>
                        <a:t>Methodology </a:t>
                      </a:r>
                    </a:p>
                  </a:txBody>
                  <a:tcPr marL="117638" marR="46262" marT="90491" marB="90491"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lvl="0">
                        <a:buNone/>
                      </a:pPr>
                      <a:r>
                        <a:rPr lang="en-US" sz="1400" b="0" cap="none" spc="0" dirty="0">
                          <a:solidFill>
                            <a:schemeClr val="bg1"/>
                          </a:solidFill>
                        </a:rPr>
                        <a:t>Year </a:t>
                      </a:r>
                    </a:p>
                  </a:txBody>
                  <a:tcPr marL="117638" marR="46262" marT="90491" marB="90491"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1400" b="0" cap="none" spc="0" dirty="0">
                          <a:solidFill>
                            <a:schemeClr val="bg1"/>
                          </a:solidFill>
                        </a:rPr>
                        <a:t>Tools used</a:t>
                      </a:r>
                    </a:p>
                  </a:txBody>
                  <a:tcPr marL="117638" marR="46262" marT="90491" marB="90491"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1400" b="0" cap="none" spc="0">
                          <a:solidFill>
                            <a:schemeClr val="bg1"/>
                          </a:solidFill>
                        </a:rPr>
                        <a:t>Result </a:t>
                      </a:r>
                    </a:p>
                  </a:txBody>
                  <a:tcPr marL="117638" marR="46262" marT="90491" marB="90491"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4934017"/>
                  </a:ext>
                </a:extLst>
              </a:tr>
              <a:tr h="1695200">
                <a:tc>
                  <a:txBody>
                    <a:bodyPr/>
                    <a:lstStyle/>
                    <a:p>
                      <a:r>
                        <a:rPr lang="en-US" sz="1400" cap="none" spc="0">
                          <a:solidFill>
                            <a:schemeClr val="tx1"/>
                          </a:solidFill>
                        </a:rPr>
                        <a:t>1</a:t>
                      </a:r>
                    </a:p>
                  </a:txBody>
                  <a:tcPr marL="117638" marR="46262" marT="90491" marB="90491">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l">
                        <a:lnSpc>
                          <a:spcPct val="100000"/>
                        </a:lnSpc>
                        <a:spcBef>
                          <a:spcPts val="0"/>
                        </a:spcBef>
                        <a:spcAft>
                          <a:spcPts val="0"/>
                        </a:spcAft>
                        <a:buNone/>
                      </a:pPr>
                      <a:r>
                        <a:rPr lang="en-US" sz="1400" b="1" cap="none" spc="0" dirty="0">
                          <a:solidFill>
                            <a:schemeClr val="tx1"/>
                          </a:solidFill>
                        </a:rPr>
                        <a:t>Selenium based Testing Systems for Analytical Data Generation of Website User Behavior</a:t>
                      </a:r>
                    </a:p>
                  </a:txBody>
                  <a:tcPr marL="117638" marR="46262" marT="90491" marB="90491">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just">
                        <a:buNone/>
                      </a:pPr>
                      <a:r>
                        <a:rPr lang="en-US" sz="1300" b="1" i="0" kern="1200" dirty="0">
                          <a:solidFill>
                            <a:schemeClr val="dk1"/>
                          </a:solidFill>
                          <a:effectLst/>
                          <a:latin typeface="+mn-lt"/>
                          <a:ea typeface="+mn-ea"/>
                          <a:cs typeface="+mn-cs"/>
                        </a:rPr>
                        <a:t>Proposed Method: Collect behavioral data, use Selenium for efficient testing, analyze data for user behavior patterns, continuously implement method to reduce testing time.</a:t>
                      </a:r>
                      <a:endParaRPr lang="en-US" sz="1300" b="1" cap="none" spc="0" dirty="0">
                        <a:solidFill>
                          <a:schemeClr val="tx1"/>
                        </a:solidFill>
                      </a:endParaRPr>
                    </a:p>
                  </a:txBody>
                  <a:tcPr marL="117638" marR="46262" marT="90491" marB="90491">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buNone/>
                      </a:pPr>
                      <a:r>
                        <a:rPr lang="en-US" sz="1400" cap="none" spc="0" dirty="0">
                          <a:solidFill>
                            <a:schemeClr val="tx1"/>
                          </a:solidFill>
                        </a:rPr>
                        <a:t>2020</a:t>
                      </a:r>
                    </a:p>
                  </a:txBody>
                  <a:tcPr marL="117638" marR="46262" marT="90491" marB="90491">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Selenium</a:t>
                      </a:r>
                    </a:p>
                    <a:p>
                      <a:endParaRPr lang="en-US" sz="1400" cap="none" spc="0" dirty="0">
                        <a:solidFill>
                          <a:schemeClr val="tx1"/>
                        </a:solidFill>
                      </a:endParaRPr>
                    </a:p>
                  </a:txBody>
                  <a:tcPr marL="117638" marR="46262" marT="90491" marB="90491">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300" b="0" i="0" kern="1200" dirty="0">
                          <a:solidFill>
                            <a:schemeClr val="dk1"/>
                          </a:solidFill>
                          <a:effectLst/>
                          <a:latin typeface="+mn-lt"/>
                          <a:ea typeface="+mn-ea"/>
                          <a:cs typeface="+mn-cs"/>
                        </a:rPr>
                        <a:t>The research proposes a system to improve website development testing efficiency and plans to expand it to the unit test process for better efficiency.</a:t>
                      </a:r>
                      <a:endParaRPr lang="en-US" sz="1300" cap="none" spc="0" dirty="0">
                        <a:solidFill>
                          <a:schemeClr val="tx1"/>
                        </a:solidFill>
                      </a:endParaRPr>
                    </a:p>
                  </a:txBody>
                  <a:tcPr marL="117638" marR="46262" marT="90491" marB="90491">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858434961"/>
                  </a:ext>
                </a:extLst>
              </a:tr>
              <a:tr h="2328637">
                <a:tc>
                  <a:txBody>
                    <a:bodyPr/>
                    <a:lstStyle/>
                    <a:p>
                      <a:r>
                        <a:rPr lang="en-US" sz="1400" cap="none" spc="0">
                          <a:solidFill>
                            <a:schemeClr val="tx1"/>
                          </a:solidFill>
                        </a:rPr>
                        <a:t>2</a:t>
                      </a:r>
                    </a:p>
                  </a:txBody>
                  <a:tcPr marL="117638" marR="46262" marT="90491" marB="90491">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l">
                        <a:lnSpc>
                          <a:spcPct val="100000"/>
                        </a:lnSpc>
                        <a:spcBef>
                          <a:spcPts val="0"/>
                        </a:spcBef>
                        <a:spcAft>
                          <a:spcPts val="0"/>
                        </a:spcAft>
                        <a:buNone/>
                      </a:pPr>
                      <a:r>
                        <a:rPr lang="en-US" sz="1400" b="1" cap="none" spc="0" dirty="0">
                          <a:solidFill>
                            <a:schemeClr val="tx1"/>
                          </a:solidFill>
                        </a:rPr>
                        <a:t>Improving the Testing Efficiency of Selenium-Based Load Tests</a:t>
                      </a:r>
                    </a:p>
                  </a:txBody>
                  <a:tcPr marL="117638" marR="46262" marT="90491" marB="90491">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just">
                        <a:lnSpc>
                          <a:spcPct val="100000"/>
                        </a:lnSpc>
                        <a:spcBef>
                          <a:spcPts val="0"/>
                        </a:spcBef>
                        <a:spcAft>
                          <a:spcPts val="0"/>
                        </a:spcAft>
                        <a:buNone/>
                      </a:pPr>
                      <a:r>
                        <a:rPr lang="en-IN" sz="1300" b="1" i="0" kern="1200" dirty="0">
                          <a:solidFill>
                            <a:schemeClr val="dk1"/>
                          </a:solidFill>
                          <a:effectLst/>
                          <a:latin typeface="+mn-lt"/>
                          <a:ea typeface="+mn-ea"/>
                          <a:cs typeface="+mn-cs"/>
                        </a:rPr>
                        <a:t>Load testing: Automated with protocol-level HTTP requests (JMETER) has limitations, switch to browser-based (SELENIUM) for realism but high overhead. Proposed solution: reduce overhead by sharing browser instances. Improved efficiency for SELENIUM-based load tests shown.</a:t>
                      </a:r>
                      <a:endParaRPr lang="en-US" sz="1300" b="1" i="0" u="none" strike="noStrike" cap="none" spc="0" noProof="0" dirty="0">
                        <a:solidFill>
                          <a:schemeClr val="tx1"/>
                        </a:solidFill>
                        <a:latin typeface="+mn-lt"/>
                      </a:endParaRPr>
                    </a:p>
                    <a:p>
                      <a:pPr lvl="0">
                        <a:buNone/>
                      </a:pPr>
                      <a:endParaRPr lang="en-US" sz="1400" cap="none" spc="0" dirty="0">
                        <a:solidFill>
                          <a:schemeClr val="tx1"/>
                        </a:solidFill>
                      </a:endParaRPr>
                    </a:p>
                  </a:txBody>
                  <a:tcPr marL="117638" marR="46262" marT="90491" marB="90491">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buNone/>
                      </a:pPr>
                      <a:r>
                        <a:rPr lang="en-US" sz="1400" b="0" i="0" u="none" strike="noStrike" cap="none" spc="0" noProof="0" dirty="0">
                          <a:solidFill>
                            <a:schemeClr val="tx1"/>
                          </a:solidFill>
                          <a:latin typeface="Calibri"/>
                        </a:rPr>
                        <a:t>2019</a:t>
                      </a:r>
                    </a:p>
                  </a:txBody>
                  <a:tcPr marL="117638" marR="46262" marT="90491" marB="90491">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Selenium</a:t>
                      </a:r>
                    </a:p>
                    <a:p>
                      <a:pPr lvl="0">
                        <a:buNone/>
                      </a:pPr>
                      <a:endParaRPr lang="en-US" sz="1400" cap="none" spc="0" dirty="0">
                        <a:solidFill>
                          <a:schemeClr val="tx1"/>
                        </a:solidFill>
                      </a:endParaRPr>
                    </a:p>
                  </a:txBody>
                  <a:tcPr marL="117638" marR="46262" marT="90491" marB="90491">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400" cap="none" spc="0" dirty="0">
                          <a:solidFill>
                            <a:schemeClr val="tx1"/>
                          </a:solidFill>
                        </a:rPr>
                        <a:t>To maintain the traffic smoothly and avoid crashing of the website </a:t>
                      </a:r>
                    </a:p>
                  </a:txBody>
                  <a:tcPr marL="117638" marR="46262" marT="90491" marB="90491">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120406142"/>
                  </a:ext>
                </a:extLst>
              </a:tr>
            </a:tbl>
          </a:graphicData>
        </a:graphic>
      </p:graphicFrame>
    </p:spTree>
    <p:extLst>
      <p:ext uri="{BB962C8B-B14F-4D97-AF65-F5344CB8AC3E}">
        <p14:creationId xmlns:p14="http://schemas.microsoft.com/office/powerpoint/2010/main" val="972208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D28FA-9D10-BA4B-703E-E31E5116269C}"/>
              </a:ext>
            </a:extLst>
          </p:cNvPr>
          <p:cNvSpPr>
            <a:spLocks noGrp="1"/>
          </p:cNvSpPr>
          <p:nvPr>
            <p:ph type="title"/>
          </p:nvPr>
        </p:nvSpPr>
        <p:spPr>
          <a:xfrm>
            <a:off x="571496" y="352546"/>
            <a:ext cx="7533018" cy="877729"/>
          </a:xfrm>
        </p:spPr>
        <p:txBody>
          <a:bodyPr vert="horz" lIns="91440" tIns="45720" rIns="91440" bIns="45720" rtlCol="0" anchor="ctr">
            <a:normAutofit/>
          </a:bodyPr>
          <a:lstStyle/>
          <a:p>
            <a:pPr algn="l"/>
            <a:r>
              <a:rPr lang="en-US" sz="3500" kern="1200" dirty="0">
                <a:solidFill>
                  <a:srgbClr val="FFFFFF"/>
                </a:solidFill>
                <a:latin typeface="+mj-lt"/>
                <a:ea typeface="+mj-ea"/>
                <a:cs typeface="+mj-cs"/>
              </a:rPr>
              <a:t>Literature Review </a:t>
            </a:r>
            <a:endParaRPr lang="en-US" dirty="0">
              <a:ea typeface="+mj-ea"/>
              <a:cs typeface="+mj-cs"/>
            </a:endParaRPr>
          </a:p>
        </p:txBody>
      </p:sp>
      <p:sp>
        <p:nvSpPr>
          <p:cNvPr id="4" name="Date Placeholder 3">
            <a:extLst>
              <a:ext uri="{FF2B5EF4-FFF2-40B4-BE49-F238E27FC236}">
                <a16:creationId xmlns:a16="http://schemas.microsoft.com/office/drawing/2014/main" id="{62CB8041-DCE8-21B9-F7CD-A802D19C5C17}"/>
              </a:ext>
            </a:extLst>
          </p:cNvPr>
          <p:cNvSpPr>
            <a:spLocks noGrp="1"/>
          </p:cNvSpPr>
          <p:nvPr>
            <p:ph type="dt" sz="half" idx="10"/>
          </p:nvPr>
        </p:nvSpPr>
        <p:spPr>
          <a:xfrm>
            <a:off x="6727698" y="6455664"/>
            <a:ext cx="2057400" cy="365125"/>
          </a:xfrm>
        </p:spPr>
        <p:txBody>
          <a:bodyPr vert="horz" lIns="91440" tIns="45720" rIns="91440" bIns="45720" rtlCol="0">
            <a:normAutofit/>
          </a:bodyPr>
          <a:lstStyle/>
          <a:p>
            <a:pPr algn="r">
              <a:spcAft>
                <a:spcPts val="600"/>
              </a:spcAft>
            </a:pPr>
            <a:fld id="{1871FA7E-0AC3-48E5-993C-6403EE473F36}" type="datetime3">
              <a:rPr lang="en-US" sz="1000">
                <a:solidFill>
                  <a:schemeClr val="tx1">
                    <a:lumMod val="50000"/>
                    <a:lumOff val="50000"/>
                  </a:schemeClr>
                </a:solidFill>
              </a:rPr>
              <a:pPr algn="r">
                <a:spcAft>
                  <a:spcPts val="600"/>
                </a:spcAft>
              </a:pPr>
              <a:t>3 February 2023</a:t>
            </a:fld>
            <a:endParaRPr lang="en-US" sz="1000">
              <a:solidFill>
                <a:schemeClr val="tx1">
                  <a:lumMod val="50000"/>
                  <a:lumOff val="50000"/>
                </a:schemeClr>
              </a:solidFill>
            </a:endParaRPr>
          </a:p>
        </p:txBody>
      </p:sp>
      <p:graphicFrame>
        <p:nvGraphicFramePr>
          <p:cNvPr id="6" name="Table 6">
            <a:extLst>
              <a:ext uri="{FF2B5EF4-FFF2-40B4-BE49-F238E27FC236}">
                <a16:creationId xmlns:a16="http://schemas.microsoft.com/office/drawing/2014/main" id="{0FF0CC96-4D3C-EF80-8383-E8A102E6E73D}"/>
              </a:ext>
            </a:extLst>
          </p:cNvPr>
          <p:cNvGraphicFramePr>
            <a:graphicFrameLocks noGrp="1"/>
          </p:cNvGraphicFramePr>
          <p:nvPr>
            <p:ph idx="1"/>
            <p:extLst>
              <p:ext uri="{D42A27DB-BD31-4B8C-83A1-F6EECF244321}">
                <p14:modId xmlns:p14="http://schemas.microsoft.com/office/powerpoint/2010/main" val="3692035364"/>
              </p:ext>
            </p:extLst>
          </p:nvPr>
        </p:nvGraphicFramePr>
        <p:xfrm>
          <a:off x="474063" y="1669140"/>
          <a:ext cx="8195873" cy="5003744"/>
        </p:xfrm>
        <a:graphic>
          <a:graphicData uri="http://schemas.openxmlformats.org/drawingml/2006/table">
            <a:tbl>
              <a:tblPr firstRow="1" bandRow="1">
                <a:solidFill>
                  <a:schemeClr val="bg1"/>
                </a:solidFill>
                <a:tableStyleId>{5C22544A-7EE6-4342-B048-85BDC9FD1C3A}</a:tableStyleId>
              </a:tblPr>
              <a:tblGrid>
                <a:gridCol w="556571">
                  <a:extLst>
                    <a:ext uri="{9D8B030D-6E8A-4147-A177-3AD203B41FA5}">
                      <a16:colId xmlns:a16="http://schemas.microsoft.com/office/drawing/2014/main" val="4048828979"/>
                    </a:ext>
                  </a:extLst>
                </a:gridCol>
                <a:gridCol w="1603236">
                  <a:extLst>
                    <a:ext uri="{9D8B030D-6E8A-4147-A177-3AD203B41FA5}">
                      <a16:colId xmlns:a16="http://schemas.microsoft.com/office/drawing/2014/main" val="1755055980"/>
                    </a:ext>
                  </a:extLst>
                </a:gridCol>
                <a:gridCol w="2153269">
                  <a:extLst>
                    <a:ext uri="{9D8B030D-6E8A-4147-A177-3AD203B41FA5}">
                      <a16:colId xmlns:a16="http://schemas.microsoft.com/office/drawing/2014/main" val="1532303030"/>
                    </a:ext>
                  </a:extLst>
                </a:gridCol>
                <a:gridCol w="722672">
                  <a:extLst>
                    <a:ext uri="{9D8B030D-6E8A-4147-A177-3AD203B41FA5}">
                      <a16:colId xmlns:a16="http://schemas.microsoft.com/office/drawing/2014/main" val="1050797583"/>
                    </a:ext>
                  </a:extLst>
                </a:gridCol>
                <a:gridCol w="1866987">
                  <a:extLst>
                    <a:ext uri="{9D8B030D-6E8A-4147-A177-3AD203B41FA5}">
                      <a16:colId xmlns:a16="http://schemas.microsoft.com/office/drawing/2014/main" val="3895707126"/>
                    </a:ext>
                  </a:extLst>
                </a:gridCol>
                <a:gridCol w="1293138">
                  <a:extLst>
                    <a:ext uri="{9D8B030D-6E8A-4147-A177-3AD203B41FA5}">
                      <a16:colId xmlns:a16="http://schemas.microsoft.com/office/drawing/2014/main" val="3578099075"/>
                    </a:ext>
                  </a:extLst>
                </a:gridCol>
              </a:tblGrid>
              <a:tr h="410044">
                <a:tc>
                  <a:txBody>
                    <a:bodyPr/>
                    <a:lstStyle/>
                    <a:p>
                      <a:pPr lvl="0">
                        <a:buNone/>
                      </a:pPr>
                      <a:r>
                        <a:rPr lang="en-US" sz="1300" b="0" i="0" u="none" strike="noStrike" cap="none" spc="0" noProof="0">
                          <a:solidFill>
                            <a:schemeClr val="bg1"/>
                          </a:solidFill>
                          <a:latin typeface="Calibri"/>
                        </a:rPr>
                        <a:t>S.no</a:t>
                      </a:r>
                      <a:endParaRPr lang="en-US" sz="1700"/>
                    </a:p>
                  </a:txBody>
                  <a:tcPr marL="111939" marR="44021" marT="86107" marB="86107"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lvl="0">
                        <a:buNone/>
                      </a:pPr>
                      <a:r>
                        <a:rPr lang="en-US" sz="1300" b="0" cap="none" spc="0">
                          <a:solidFill>
                            <a:schemeClr val="bg1"/>
                          </a:solidFill>
                        </a:rPr>
                        <a:t>Paper</a:t>
                      </a:r>
                    </a:p>
                  </a:txBody>
                  <a:tcPr marL="111939" marR="44021" marT="86107" marB="86107"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lvl="0">
                        <a:buNone/>
                      </a:pPr>
                      <a:r>
                        <a:rPr lang="en-US" sz="1300" b="0" cap="none" spc="0">
                          <a:solidFill>
                            <a:schemeClr val="bg1"/>
                          </a:solidFill>
                        </a:rPr>
                        <a:t>Methodology</a:t>
                      </a:r>
                      <a:endParaRPr lang="en-US" sz="1300" b="0" cap="none" spc="0" err="1">
                        <a:solidFill>
                          <a:schemeClr val="bg1"/>
                        </a:solidFill>
                      </a:endParaRPr>
                    </a:p>
                  </a:txBody>
                  <a:tcPr marL="111939" marR="44021" marT="86107" marB="86107"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lvl="0">
                        <a:buNone/>
                      </a:pPr>
                      <a:r>
                        <a:rPr lang="en-US" sz="1300" b="0" cap="none" spc="0">
                          <a:solidFill>
                            <a:schemeClr val="bg1"/>
                          </a:solidFill>
                        </a:rPr>
                        <a:t>Year</a:t>
                      </a:r>
                    </a:p>
                  </a:txBody>
                  <a:tcPr marL="111939" marR="44021" marT="86107" marB="86107"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lvl="0">
                        <a:buNone/>
                      </a:pPr>
                      <a:r>
                        <a:rPr lang="en-US" sz="1300" b="0" cap="none" spc="0" dirty="0">
                          <a:solidFill>
                            <a:schemeClr val="bg1"/>
                          </a:solidFill>
                        </a:rPr>
                        <a:t>Algorithms used</a:t>
                      </a:r>
                    </a:p>
                  </a:txBody>
                  <a:tcPr marL="111939" marR="44021" marT="86107" marB="86107"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lvl="0">
                        <a:buNone/>
                      </a:pPr>
                      <a:r>
                        <a:rPr lang="en-US" sz="1300" b="0" cap="none" spc="0" dirty="0">
                          <a:solidFill>
                            <a:schemeClr val="bg1"/>
                          </a:solidFill>
                        </a:rPr>
                        <a:t>Result </a:t>
                      </a:r>
                    </a:p>
                  </a:txBody>
                  <a:tcPr marL="111939" marR="44021" marT="86107" marB="86107"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4934017"/>
                  </a:ext>
                </a:extLst>
              </a:tr>
              <a:tr h="2440286">
                <a:tc>
                  <a:txBody>
                    <a:bodyPr/>
                    <a:lstStyle/>
                    <a:p>
                      <a:pPr lvl="0">
                        <a:buNone/>
                      </a:pPr>
                      <a:r>
                        <a:rPr lang="en-US" sz="1300" cap="none" spc="0">
                          <a:solidFill>
                            <a:schemeClr val="tx1"/>
                          </a:solidFill>
                        </a:rPr>
                        <a:t>3</a:t>
                      </a:r>
                    </a:p>
                  </a:txBody>
                  <a:tcPr marL="111939" marR="44021" marT="86107" marB="8610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l">
                        <a:lnSpc>
                          <a:spcPct val="100000"/>
                        </a:lnSpc>
                        <a:spcBef>
                          <a:spcPts val="0"/>
                        </a:spcBef>
                        <a:spcAft>
                          <a:spcPts val="0"/>
                        </a:spcAft>
                        <a:buNone/>
                      </a:pPr>
                      <a:r>
                        <a:rPr lang="en-US" sz="1700" b="1" dirty="0"/>
                        <a:t>IMPLEMENTING TEST AUTOMATION WITH SELENIUM WEBDRIVER</a:t>
                      </a:r>
                    </a:p>
                  </a:txBody>
                  <a:tcPr marL="111939" marR="44021" marT="86107" marB="8610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just">
                        <a:buNone/>
                      </a:pPr>
                      <a:r>
                        <a:rPr lang="en-US" sz="1300" b="1" i="0" kern="1200" dirty="0">
                          <a:solidFill>
                            <a:schemeClr val="dk1"/>
                          </a:solidFill>
                          <a:effectLst/>
                          <a:latin typeface="+mn-lt"/>
                          <a:ea typeface="+mn-ea"/>
                          <a:cs typeface="+mn-cs"/>
                        </a:rPr>
                        <a:t>Deductive: starts with theory and tests hypotheses for conclusion.</a:t>
                      </a:r>
                    </a:p>
                    <a:p>
                      <a:pPr lvl="0" algn="just">
                        <a:buNone/>
                      </a:pPr>
                      <a:r>
                        <a:rPr lang="en-US" sz="1300" b="1" i="0" kern="1200" dirty="0">
                          <a:solidFill>
                            <a:schemeClr val="dk1"/>
                          </a:solidFill>
                          <a:effectLst/>
                          <a:latin typeface="+mn-lt"/>
                          <a:ea typeface="+mn-ea"/>
                          <a:cs typeface="+mn-cs"/>
                        </a:rPr>
                        <a:t> Inductive: starts with data, studies patterns for theory. Abductive: generates or corrects ideas with partial information for further evaluation.</a:t>
                      </a:r>
                      <a:endParaRPr lang="en-US" sz="1300" b="1" dirty="0"/>
                    </a:p>
                  </a:txBody>
                  <a:tcPr marL="111939" marR="44021" marT="86107" marB="8610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buNone/>
                      </a:pPr>
                      <a:r>
                        <a:rPr lang="en-US" sz="1300" cap="none" spc="0" dirty="0">
                          <a:solidFill>
                            <a:schemeClr val="tx1"/>
                          </a:solidFill>
                        </a:rPr>
                        <a:t>2018</a:t>
                      </a:r>
                    </a:p>
                  </a:txBody>
                  <a:tcPr marL="111939" marR="44021" marT="86107" marB="8610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buNone/>
                      </a:pPr>
                      <a:r>
                        <a:rPr lang="en-US" sz="1600" cap="none" spc="0" dirty="0">
                          <a:solidFill>
                            <a:schemeClr val="tx1"/>
                          </a:solidFill>
                        </a:rPr>
                        <a:t>Selenium</a:t>
                      </a:r>
                    </a:p>
                  </a:txBody>
                  <a:tcPr marL="111939" marR="44021" marT="86107" marB="8610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buNone/>
                      </a:pPr>
                      <a:r>
                        <a:rPr lang="en-US" sz="1300" b="0" i="0" kern="1200" dirty="0">
                          <a:solidFill>
                            <a:schemeClr val="dk1"/>
                          </a:solidFill>
                          <a:effectLst/>
                          <a:latin typeface="+mn-lt"/>
                          <a:ea typeface="+mn-ea"/>
                          <a:cs typeface="+mn-cs"/>
                        </a:rPr>
                        <a:t>The study proposes a system to improve website development testing efficiency and plans to extend it to unit tests.</a:t>
                      </a:r>
                      <a:endParaRPr lang="en-US" sz="1300" cap="none" spc="0" dirty="0">
                        <a:solidFill>
                          <a:schemeClr val="tx1"/>
                        </a:solidFill>
                      </a:endParaRPr>
                    </a:p>
                  </a:txBody>
                  <a:tcPr marL="111939" marR="44021" marT="86107" marB="8610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858434961"/>
                  </a:ext>
                </a:extLst>
              </a:tr>
              <a:tr h="1222140">
                <a:tc>
                  <a:txBody>
                    <a:bodyPr/>
                    <a:lstStyle/>
                    <a:p>
                      <a:r>
                        <a:rPr lang="en-US" sz="1300" cap="none" spc="0">
                          <a:solidFill>
                            <a:schemeClr val="tx1"/>
                          </a:solidFill>
                        </a:rPr>
                        <a:t>4</a:t>
                      </a:r>
                    </a:p>
                  </a:txBody>
                  <a:tcPr marL="111939" marR="44021" marT="86107" marB="8610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dirty="0"/>
                        <a:t>A RELIABLE AND AN EFFICIENT WEB TESTING SYSTEM</a:t>
                      </a:r>
                      <a:endParaRPr lang="en-US" sz="1700" b="1" i="0" kern="1200" dirty="0">
                        <a:solidFill>
                          <a:schemeClr val="dk1"/>
                        </a:solidFill>
                        <a:effectLst/>
                        <a:latin typeface="+mn-lt"/>
                        <a:ea typeface="+mn-ea"/>
                        <a:cs typeface="+mn-cs"/>
                      </a:endParaRPr>
                    </a:p>
                    <a:p>
                      <a:pPr lvl="0" algn="l">
                        <a:lnSpc>
                          <a:spcPct val="100000"/>
                        </a:lnSpc>
                        <a:spcBef>
                          <a:spcPts val="0"/>
                        </a:spcBef>
                        <a:spcAft>
                          <a:spcPts val="0"/>
                        </a:spcAft>
                        <a:buNone/>
                      </a:pPr>
                      <a:endParaRPr lang="en-US" sz="1700" b="1" dirty="0"/>
                    </a:p>
                  </a:txBody>
                  <a:tcPr marL="111939" marR="44021" marT="86107" marB="8610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just">
                        <a:lnSpc>
                          <a:spcPct val="100000"/>
                        </a:lnSpc>
                        <a:spcBef>
                          <a:spcPts val="0"/>
                        </a:spcBef>
                        <a:spcAft>
                          <a:spcPts val="0"/>
                        </a:spcAft>
                        <a:buNone/>
                      </a:pPr>
                      <a:r>
                        <a:rPr lang="en-US" sz="1300" b="1" i="0" u="none" strike="noStrike" cap="none" spc="0" noProof="0" dirty="0">
                          <a:solidFill>
                            <a:schemeClr val="tx1"/>
                          </a:solidFill>
                          <a:latin typeface="+mn-lt"/>
                        </a:rPr>
                        <a:t>Web Testing requires a lot of attention from all project members. Techniques, strategies, methods, and tools were presented in the study. Its not possible to guarantee bug-free systems, but the focus is on essential techniques for better web testing results.</a:t>
                      </a:r>
                      <a:endParaRPr lang="en-US" sz="1300" b="1" i="0" u="none" strike="noStrike" cap="none" spc="0" noProof="0" dirty="0">
                        <a:solidFill>
                          <a:schemeClr val="tx1"/>
                        </a:solidFill>
                        <a:latin typeface="Calibri"/>
                      </a:endParaRPr>
                    </a:p>
                  </a:txBody>
                  <a:tcPr marL="111939" marR="44021" marT="86107" marB="8610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buNone/>
                      </a:pPr>
                      <a:r>
                        <a:rPr lang="en-US" sz="1300" b="0" i="0" u="none" strike="noStrike" cap="none" spc="0" noProof="0" dirty="0">
                          <a:solidFill>
                            <a:schemeClr val="tx1"/>
                          </a:solidFill>
                          <a:latin typeface="Calibri"/>
                        </a:rPr>
                        <a:t>2019</a:t>
                      </a:r>
                    </a:p>
                  </a:txBody>
                  <a:tcPr marL="111939" marR="44021" marT="86107" marB="8610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buNone/>
                      </a:pPr>
                      <a:r>
                        <a:rPr lang="en-US" sz="1600" b="0" i="0" u="none" strike="noStrike" cap="none" spc="0" noProof="0" dirty="0">
                          <a:solidFill>
                            <a:schemeClr val="tx1"/>
                          </a:solidFill>
                          <a:latin typeface="Calibri"/>
                        </a:rPr>
                        <a:t>Junit</a:t>
                      </a:r>
                    </a:p>
                  </a:txBody>
                  <a:tcPr marL="111939" marR="44021" marT="86107" marB="8610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300" b="0" i="0" kern="1200" dirty="0">
                          <a:solidFill>
                            <a:schemeClr val="dk1"/>
                          </a:solidFill>
                          <a:effectLst/>
                          <a:latin typeface="+mn-lt"/>
                          <a:ea typeface="+mn-ea"/>
                          <a:cs typeface="+mn-cs"/>
                        </a:rPr>
                        <a:t>The paper aims to achieve reliability and efficiency in web software through proper testing and collaboration from all involved.</a:t>
                      </a:r>
                      <a:endParaRPr lang="en-US" sz="1300" cap="none" spc="0" dirty="0">
                        <a:solidFill>
                          <a:schemeClr val="tx1"/>
                        </a:solidFill>
                      </a:endParaRPr>
                    </a:p>
                  </a:txBody>
                  <a:tcPr marL="111939" marR="44021" marT="86107" marB="86107">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120406142"/>
                  </a:ext>
                </a:extLst>
              </a:tr>
            </a:tbl>
          </a:graphicData>
        </a:graphic>
      </p:graphicFrame>
    </p:spTree>
    <p:extLst>
      <p:ext uri="{BB962C8B-B14F-4D97-AF65-F5344CB8AC3E}">
        <p14:creationId xmlns:p14="http://schemas.microsoft.com/office/powerpoint/2010/main" val="2597349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erial view of a highway near the ocean">
            <a:extLst>
              <a:ext uri="{FF2B5EF4-FFF2-40B4-BE49-F238E27FC236}">
                <a16:creationId xmlns:a16="http://schemas.microsoft.com/office/drawing/2014/main" id="{6239C2CE-3488-0A7A-C8EB-52D4CFBBC28F}"/>
              </a:ext>
            </a:extLst>
          </p:cNvPr>
          <p:cNvPicPr>
            <a:picLocks noChangeAspect="1"/>
          </p:cNvPicPr>
          <p:nvPr/>
        </p:nvPicPr>
        <p:blipFill rotWithShape="1">
          <a:blip r:embed="rId2">
            <a:alphaModFix amt="50000"/>
          </a:blip>
          <a:srcRect l="65" r="6" b="6"/>
          <a:stretch/>
        </p:blipFill>
        <p:spPr>
          <a:xfrm>
            <a:off x="20" y="1"/>
            <a:ext cx="9143980" cy="6857999"/>
          </a:xfrm>
          <a:prstGeom prst="rect">
            <a:avLst/>
          </a:prstGeom>
        </p:spPr>
      </p:pic>
      <p:sp>
        <p:nvSpPr>
          <p:cNvPr id="2" name="Title 1">
            <a:extLst>
              <a:ext uri="{FF2B5EF4-FFF2-40B4-BE49-F238E27FC236}">
                <a16:creationId xmlns:a16="http://schemas.microsoft.com/office/drawing/2014/main" id="{AB6B1212-4E23-21B8-72E0-07B04B09D7EE}"/>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nSpc>
                <a:spcPct val="90000"/>
              </a:lnSpc>
            </a:pPr>
            <a:r>
              <a:rPr lang="en-US" sz="6000" dirty="0">
                <a:solidFill>
                  <a:srgbClr val="FFFFFF"/>
                </a:solidFill>
              </a:rPr>
              <a:t>Thank you</a:t>
            </a:r>
          </a:p>
        </p:txBody>
      </p:sp>
      <p:sp>
        <p:nvSpPr>
          <p:cNvPr id="4" name="Date Placeholder 3">
            <a:extLst>
              <a:ext uri="{FF2B5EF4-FFF2-40B4-BE49-F238E27FC236}">
                <a16:creationId xmlns:a16="http://schemas.microsoft.com/office/drawing/2014/main" id="{A44E0578-C1DD-EF04-265D-71FB64C84C19}"/>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spcAft>
                <a:spcPts val="600"/>
              </a:spcAft>
              <a:defRPr/>
            </a:pPr>
            <a:fld id="{1871FA7E-0AC3-48E5-993C-6403EE473F36}" type="datetime3">
              <a:rPr lang="en-US" sz="1000">
                <a:solidFill>
                  <a:srgbClr val="FFFFFF"/>
                </a:solidFill>
                <a:latin typeface="Calibri" panose="020F0502020204030204"/>
              </a:rPr>
              <a:pPr>
                <a:spcAft>
                  <a:spcPts val="600"/>
                </a:spcAft>
                <a:defRPr/>
              </a:pPr>
              <a:t>3 February 2023</a:t>
            </a:fld>
            <a:endParaRPr lang="en-US" sz="1000">
              <a:solidFill>
                <a:srgbClr val="FFFFFF"/>
              </a:solidFill>
              <a:latin typeface="Calibri" panose="020F0502020204030204"/>
            </a:endParaRPr>
          </a:p>
        </p:txBody>
      </p:sp>
    </p:spTree>
    <p:extLst>
      <p:ext uri="{BB962C8B-B14F-4D97-AF65-F5344CB8AC3E}">
        <p14:creationId xmlns:p14="http://schemas.microsoft.com/office/powerpoint/2010/main" val="384470680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TotalTime>
  <Words>685</Words>
  <Application>Microsoft Office PowerPoint</Application>
  <PresentationFormat>On-screen Show (4:3)</PresentationFormat>
  <Paragraphs>80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AngsanaUPC</vt:lpstr>
      <vt:lpstr>Arial</vt:lpstr>
      <vt:lpstr>Calibri</vt:lpstr>
      <vt:lpstr>Times New Roman</vt:lpstr>
      <vt:lpstr>Office Theme</vt:lpstr>
      <vt:lpstr>STUDENT PORTAL TESTING USING SELENIUM</vt:lpstr>
      <vt:lpstr>Problem Statement </vt:lpstr>
      <vt:lpstr>ABSTRACT </vt:lpstr>
      <vt:lpstr>Objectives and Outcomes</vt:lpstr>
      <vt:lpstr>REQUIREMENTS </vt:lpstr>
      <vt:lpstr>Literature Review </vt:lpstr>
      <vt:lpstr>Literature Review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sql</dc:creator>
  <cp:lastModifiedBy>Chagarlamudi Hemansai</cp:lastModifiedBy>
  <cp:revision>37</cp:revision>
  <dcterms:created xsi:type="dcterms:W3CDTF">2006-08-16T00:00:00Z</dcterms:created>
  <dcterms:modified xsi:type="dcterms:W3CDTF">2023-02-03T07:19:40Z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098523C6D044440A97F5D9EE65DF1CC2</vt:lpwstr>
  </property>
  <property fmtid="{D5CDD505-2E9C-101B-9397-08002B2CF9AE}" pid="3" name="KSOProductBuildVer">
    <vt:lpwstr>1033-11.2.0.11341</vt:lpwstr>
  </property>
</Properties>
</file>