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9EC577-5106-4FFE-A140-FF013FF3124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95400"/>
            <a:ext cx="7315200" cy="1387475"/>
          </a:xfrm>
        </p:spPr>
        <p:txBody>
          <a:bodyPr>
            <a:normAutofit/>
          </a:bodyPr>
          <a:lstStyle/>
          <a:p>
            <a:pPr algn="ctr"/>
            <a:r>
              <a:rPr lang="en-IN" altLang="en-US" sz="6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AVANTEL HEALTH CARE </a:t>
            </a:r>
            <a:r>
              <a:rPr lang="en-IN" altLang="en-US" sz="6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APPLICATION</a:t>
            </a:r>
            <a:endParaRPr lang="en-IN" altLang="en-US" sz="6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276600"/>
            <a:ext cx="6278245" cy="2180590"/>
          </a:xfrm>
        </p:spPr>
        <p:txBody>
          <a:bodyPr>
            <a:norm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208W1A1237 - LAKSHMI THANUJA DEVATHU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208W1A1263 - JAHNAVI VELISALA</a:t>
            </a:r>
          </a:p>
          <a:p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Y.KALYAN CHAKRAVARTHI, ASSISTANT PROFFESSOR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8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-12701"/>
            <a:ext cx="1389062" cy="13287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8974" y="311248"/>
            <a:ext cx="59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VR SIDDHARTHA ENGINEERING COLLEGE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Project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760" y="1676400"/>
            <a:ext cx="7696200" cy="4873752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and mobile application to provide health care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for doctors, patients and pharmacists.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8235" cy="6419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835" y="1371600"/>
            <a:ext cx="7467600" cy="4873752"/>
          </a:xfrm>
        </p:spPr>
        <p:txBody>
          <a:bodyPr/>
          <a:lstStyle/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different types of logins for patients, doctors and pharmacists where the logins includes 2-factor authentication.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patient to check the availability of doctors for consultations.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contains the information about both previous and upcoming consultancies (may be offline/online) as well as the calenders reminding about the schedules of consultancies for both patients and doctors.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generates e-prescription that will be helpful for pharmacists.</a:t>
            </a:r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45198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develop both web and mobile applications that contains features aiming the requirements of doctors, patients and pharmacists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indent="0" algn="just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:</a:t>
            </a: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mobile applications with no vulnerabilities and flexible to get used by doctors, patients and pharmacists.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971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22718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altLang="en-US" b="1" dirty="0" smtClean="0"/>
          </a:p>
          <a:p>
            <a:pPr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TECHNOLOGIES: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Studio</a:t>
            </a:r>
          </a:p>
          <a:p>
            <a:pPr marL="0" indent="0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</a:t>
            </a:r>
          </a:p>
          <a:p>
            <a:pPr marL="0" indent="0">
              <a:buNone/>
            </a:pP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b="1" dirty="0" smtClean="0"/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PRACTO APP</a:t>
            </a:r>
          </a:p>
          <a:p>
            <a:pPr marL="0" indent="0"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that provides health care services like:</a:t>
            </a:r>
          </a:p>
          <a:p>
            <a:pPr marL="0" indent="0"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doctor consultations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appointments and lab tests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14600"/>
            <a:ext cx="5431155" cy="1210945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16930" y="30981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234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Schoolbook</vt:lpstr>
      <vt:lpstr>Times New Roman</vt:lpstr>
      <vt:lpstr>Wingdings</vt:lpstr>
      <vt:lpstr>Wingdings 2</vt:lpstr>
      <vt:lpstr>Oriel</vt:lpstr>
      <vt:lpstr>AVANTEL HEALTH CARE      APPLICATION</vt:lpstr>
      <vt:lpstr>contents</vt:lpstr>
      <vt:lpstr>Problem Statement</vt:lpstr>
      <vt:lpstr>Abstract</vt:lpstr>
      <vt:lpstr>Objectives And Outcomes</vt:lpstr>
      <vt:lpstr>Requirements of the project </vt:lpstr>
      <vt:lpstr>Literature 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insectpests</dc:title>
  <dc:creator>itadmin</dc:creator>
  <cp:lastModifiedBy>dell</cp:lastModifiedBy>
  <cp:revision>52</cp:revision>
  <dcterms:created xsi:type="dcterms:W3CDTF">2023-02-01T06:13:00Z</dcterms:created>
  <dcterms:modified xsi:type="dcterms:W3CDTF">2023-02-02T17:24:10Z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7C9076BEE30E467CB7DEEB9C0DC66839</vt:lpwstr>
  </property>
  <property fmtid="{D5CDD505-2E9C-101B-9397-08002B2CF9AE}" pid="3" name="KSOProductBuildVer">
    <vt:lpwstr>1033-11.2.0.11440</vt:lpwstr>
  </property>
</Properties>
</file>