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A58A-D7F5-74E1-0535-5058373E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DB42-6A28-0CA0-F90D-989CF05A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8C10-46C2-75E0-4E03-5120E5E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FBB8-BEB6-CDB7-9723-DC1F5E2C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B610-8816-FE6B-3EB7-350F6FA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DF2B-1EE8-3E3A-5CD5-237EFAA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0680-91BC-F90C-7787-DA6CC19D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02F2-D2AA-45B4-92F6-7073373B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7EF7-FD75-199B-31E0-912E99A8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A605-CF73-542A-1399-989FF7D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CB581-1A99-AD83-992D-6EC8BF1F2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5790-4A0E-E8D0-ED36-54721BBB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F7FA-06D8-7E33-656C-4EE45B9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C207-E2F1-CCE4-FB9C-25884FD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AD99-616A-A4FA-174F-D191D8D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7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D81E-7D4F-80B1-2BEE-AB33A4B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20BE-92B7-A8DA-0737-0694B7B2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37E5-53CC-29FE-0BBE-EFB63DCC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366A-A4C5-3D7D-D9AF-3D707C12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AB3E-857C-2080-334E-9AE12B71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B7D4-B33B-5CF9-0767-64877E7C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E331-E014-1CB1-3CD5-FC40F31C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B8FD-946E-793C-3AC1-756F1C5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E780-279E-A72B-C9AC-D18205A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BAC3-5561-61C5-730C-F8567CCA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3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126D-0B2F-DD75-0C40-020E2862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EB33-9911-410E-40BC-5D640A2D3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097CC-345F-E51E-6B90-C5128DBE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D4ABC-9393-B287-320B-89275019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5FBD8-E92C-6F29-06CA-94344A98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DC75-FA06-5DC6-662F-702F4A1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6973-58F9-FFCB-7CF2-4BCBA231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A568-32D2-4947-F0E3-02A155E4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E0C1-74FA-0E69-97F8-9D6FA1DE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76E77-32A9-29A3-8923-0F0373A48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028C-111B-BF69-4928-5587AABDC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86FA-E112-E2AA-1014-8E092F04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215B-5B66-0FE9-7030-266BA3F4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D6141-71F7-018D-E0B8-9BECA731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1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5DB9-56D6-5DD8-5A8E-BD426060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4D41-A986-AA95-2DF1-F3C0E329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FB914-4094-563C-C56C-5D85CF77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07198-5062-2F18-2C26-D2B9702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9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D892F-4C4F-9E6C-EB3A-7353C832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C4AA0-CA53-C797-1EBC-56C29D93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9C4D-DA87-B53A-A11A-F890DE29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1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E9D8-A21C-51CD-0A35-AAAF27A1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6479-52A0-44AD-69E0-A96B85E5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16CC-5B9F-D283-7B08-E20F9DD1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E796-84CD-A57F-CC99-B73066F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9A07-7C41-BF7B-8F4D-D2C1BFA8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BE24-5239-7362-75B5-472140D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3B6-E220-7559-9632-A908CB1A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54823-003C-D323-8AF4-80D6AAFC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2B5CA-8AD6-91DC-7DCE-B642AE06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511D7-42DA-B207-5729-1C3A83DC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3104-35A5-628F-8F2F-EF6CC1DA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F0AB-74AA-4F4F-5700-E015A76D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2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D621F-5BD0-6331-C137-DF60FE60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5438-2629-D4AD-6730-6B14B69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5CE2-6737-1A4A-8237-2F0CB1374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3C09-D47C-4706-8402-35E24DFEA4C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6A5B-D8C6-5529-0CA8-369D3DFA3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5B8C-CD9A-5535-7EE1-4FA60488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8AD-9560-4F2F-83C6-44125182D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8BEB03-2001-14FC-8CB7-092B6153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944"/>
              </p:ext>
            </p:extLst>
          </p:nvPr>
        </p:nvGraphicFramePr>
        <p:xfrm>
          <a:off x="1742751" y="518160"/>
          <a:ext cx="8128000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37614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757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MFINE 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AVANTEL APP  ( </a:t>
                      </a:r>
                      <a:r>
                        <a:rPr lang="en-IN" sz="1600" dirty="0" err="1"/>
                        <a:t>ImedsLife</a:t>
                      </a:r>
                      <a:r>
                        <a:rPr lang="en-IN" sz="1600" dirty="0"/>
                        <a:t>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0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OTP AUTHORIZATION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OTP AUTHORIZATION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SYMPTOMS COLLECTION( ONLY ACCPET 2)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SYMPTOMS COLLECTION( ACCEPT MULTIPLE)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SYSTEM ASK USER IF SELF OR FAMILY MEMBER AFTER SELECTION OF DOCTOR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SYSTEM WILL ASK DOCTOR WETHER FAMILY MEMEBR OR SELF AT STARTING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1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SYSTEM COLLECTS SYMPTOMS BASED 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WISE  (29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SYSTEM COLLECTS SYMPTOMS BASED 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WISE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Based on symptoms doctors profiles will be shown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Based on symptoms doctors profiles will be shown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FILTERS ARE AVAIBLE ON </a:t>
                      </a:r>
                      <a:r>
                        <a:rPr lang="en-IN" dirty="0" err="1"/>
                        <a:t>experience,language,doctors</a:t>
                      </a:r>
                      <a:r>
                        <a:rPr lang="en-IN" dirty="0"/>
                        <a:t> fees, </a:t>
                      </a:r>
                      <a:r>
                        <a:rPr lang="en-IN" dirty="0" err="1"/>
                        <a:t>location,availability</a:t>
                      </a:r>
                      <a:r>
                        <a:rPr lang="en-IN" dirty="0"/>
                        <a:t>, speciality, gender hospital.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/>
                        <a:t>Filters available 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 known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experience ,Specialization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,Consultation fee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,Location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,Rating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doctor,Hospital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 sort options earliest doctors available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sort option contains  earliest </a:t>
                      </a:r>
                      <a:r>
                        <a:rPr lang="en-IN" dirty="0" err="1"/>
                        <a:t>availabity</a:t>
                      </a:r>
                      <a:r>
                        <a:rPr lang="en-IN" dirty="0"/>
                        <a:t> doctors.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Message will get pop up when doctors </a:t>
                      </a:r>
                      <a:r>
                        <a:rPr lang="en-IN" dirty="0" err="1"/>
                        <a:t>consulation</a:t>
                      </a:r>
                      <a:r>
                        <a:rPr lang="en-IN" dirty="0"/>
                        <a:t> is fixed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Message will get pop up when doctors </a:t>
                      </a:r>
                      <a:r>
                        <a:rPr lang="en-IN" dirty="0" err="1"/>
                        <a:t>consulation</a:t>
                      </a:r>
                      <a:r>
                        <a:rPr lang="en-IN" dirty="0"/>
                        <a:t> is fixed 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13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3A3F55-EEC0-65D7-6235-97C2928851AC}"/>
              </a:ext>
            </a:extLst>
          </p:cNvPr>
          <p:cNvSpPr txBox="1"/>
          <p:nvPr/>
        </p:nvSpPr>
        <p:spPr>
          <a:xfrm>
            <a:off x="4785049" y="92718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ONLINE CONSULTATIONS</a:t>
            </a:r>
          </a:p>
        </p:txBody>
      </p:sp>
    </p:spTree>
    <p:extLst>
      <p:ext uri="{BB962C8B-B14F-4D97-AF65-F5344CB8AC3E}">
        <p14:creationId xmlns:p14="http://schemas.microsoft.com/office/powerpoint/2010/main" val="37798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7CCF85-8022-7C45-2F14-1C4A9220A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11495"/>
              </p:ext>
            </p:extLst>
          </p:nvPr>
        </p:nvGraphicFramePr>
        <p:xfrm>
          <a:off x="1266738" y="122507"/>
          <a:ext cx="8893262" cy="659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262">
                  <a:extLst>
                    <a:ext uri="{9D8B030D-6E8A-4147-A177-3AD203B41FA5}">
                      <a16:colId xmlns:a16="http://schemas.microsoft.com/office/drawing/2014/main" val="18344590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68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MFINE 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AVANTEL APP(IMEDS Life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0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 present the chat will be handle by the chatbot and chatbot will take the details of  patient and medical reports and after payment the doctor will be notified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 the payment the consultation will be booked. Before the </a:t>
                      </a:r>
                      <a:r>
                        <a:rPr lang="en-IN" dirty="0" err="1"/>
                        <a:t>ChatBot</a:t>
                      </a:r>
                      <a:r>
                        <a:rPr lang="en-IN" dirty="0"/>
                        <a:t> will handle the details of the patient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9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VIDEO, CHAT are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Video(default), </a:t>
                      </a:r>
                      <a:r>
                        <a:rPr lang="en-IN" dirty="0" err="1"/>
                        <a:t>audio,chat</a:t>
                      </a:r>
                      <a:r>
                        <a:rPr lang="en-IN" dirty="0"/>
                        <a:t> are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doctor doesn’t have any option of blocking consultations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doctor shall be able to block time slots, dates for avoiding consultations.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3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Patient can not see weather doctor is in offline or online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Patient can see weather doctor is in offline or online.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2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consultation can be seen in the dashboards.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Consultations time and date will be updated for both doctor and patient in their Dashboards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Video call is only </a:t>
                      </a:r>
                      <a:r>
                        <a:rPr lang="en-IN" dirty="0" err="1"/>
                        <a:t>avaible</a:t>
                      </a:r>
                      <a:r>
                        <a:rPr lang="en-IN" dirty="0"/>
                        <a:t>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video quality is very poor, the system shall stop video and voice shall continue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case study shall be available to both doctor &amp; patient which will be directly stored in the Dashboards.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consultation room may be ended by patient or doctor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4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7D7A50-8526-34E8-69FD-912BCDCDE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57355"/>
              </p:ext>
            </p:extLst>
          </p:nvPr>
        </p:nvGraphicFramePr>
        <p:xfrm>
          <a:off x="2032000" y="719666"/>
          <a:ext cx="81280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574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77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MFINE 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AVANTEL APP(IMEDSLIFE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8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cancellation policy is present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consultation amount shall be returned to the patient based on cancellation policy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7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patient wants to change doctor, difference amount shall be payable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diagnostic tests are prescribed, the system shall display Search Lab button.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6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report shall be exported to PDF and shared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assign a unique alpha numeric word for identifying each consultation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5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store patient details, prescriptions, messages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locally on the device also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Offers Are available on consultation fees ex : promo code etc.,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5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5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75265-2C42-7A34-4390-55F76040421C}"/>
              </a:ext>
            </a:extLst>
          </p:cNvPr>
          <p:cNvSpPr txBox="1"/>
          <p:nvPr/>
        </p:nvSpPr>
        <p:spPr>
          <a:xfrm>
            <a:off x="525223" y="1078821"/>
            <a:ext cx="60649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OTP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2B887A-0E4A-82E1-BED1-4BC17C9D3F52}"/>
              </a:ext>
            </a:extLst>
          </p:cNvPr>
          <p:cNvCxnSpPr>
            <a:stCxn id="2" idx="3"/>
          </p:cNvCxnSpPr>
          <p:nvPr/>
        </p:nvCxnSpPr>
        <p:spPr>
          <a:xfrm flipV="1">
            <a:off x="1131714" y="1256103"/>
            <a:ext cx="373224" cy="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DD0371CD-8F7F-E8BA-CA5C-9DE92C253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50" y="73025"/>
            <a:ext cx="1000125" cy="23809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AB7951-A60B-4497-8297-27FF80B75CA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15475" y="1263487"/>
            <a:ext cx="684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screenshot, human face, website&#10;&#10;Description automatically generated">
            <a:extLst>
              <a:ext uri="{FF2B5EF4-FFF2-40B4-BE49-F238E27FC236}">
                <a16:creationId xmlns:a16="http://schemas.microsoft.com/office/drawing/2014/main" id="{D8388BCA-880E-2B7F-1E58-2788FAC98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73025"/>
            <a:ext cx="1664970" cy="24555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ADC7B5-5242-ED6E-1861-8CF20592EAA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53610" y="1300810"/>
            <a:ext cx="648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47A274-793D-2C87-C9BA-BE8045654627}"/>
              </a:ext>
            </a:extLst>
          </p:cNvPr>
          <p:cNvSpPr txBox="1"/>
          <p:nvPr/>
        </p:nvSpPr>
        <p:spPr>
          <a:xfrm>
            <a:off x="5565166" y="940322"/>
            <a:ext cx="141825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Online Consultation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883D-5B51-6102-533B-BFA4A53A9178}"/>
              </a:ext>
            </a:extLst>
          </p:cNvPr>
          <p:cNvCxnSpPr>
            <a:stCxn id="14" idx="3"/>
          </p:cNvCxnSpPr>
          <p:nvPr/>
        </p:nvCxnSpPr>
        <p:spPr>
          <a:xfrm flipV="1">
            <a:off x="6983419" y="1256103"/>
            <a:ext cx="434418" cy="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B034DAF-C8DE-2B8A-7E2B-4D46BBA8E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57" y="237931"/>
            <a:ext cx="1900083" cy="2348594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9BD2203-8F58-805A-D08E-B9A47DE42E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r="2524"/>
          <a:stretch/>
        </p:blipFill>
        <p:spPr>
          <a:xfrm>
            <a:off x="9474607" y="224710"/>
            <a:ext cx="1501554" cy="23618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57F413-9ED6-BC17-0317-A9DC111F8699}"/>
              </a:ext>
            </a:extLst>
          </p:cNvPr>
          <p:cNvSpPr txBox="1"/>
          <p:nvPr/>
        </p:nvSpPr>
        <p:spPr>
          <a:xfrm>
            <a:off x="7430529" y="2640563"/>
            <a:ext cx="418944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29 categories(2 symptoms can be selected)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4A0DC2-20CF-EA90-C025-D4CBED39744E}"/>
              </a:ext>
            </a:extLst>
          </p:cNvPr>
          <p:cNvCxnSpPr>
            <a:stCxn id="25" idx="2"/>
          </p:cNvCxnSpPr>
          <p:nvPr/>
        </p:nvCxnSpPr>
        <p:spPr>
          <a:xfrm flipH="1">
            <a:off x="9525250" y="3009895"/>
            <a:ext cx="1" cy="41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322B913-81C1-518B-4AB2-57CD136ED2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3469"/>
          <a:stretch/>
        </p:blipFill>
        <p:spPr>
          <a:xfrm>
            <a:off x="8165645" y="3429001"/>
            <a:ext cx="2591189" cy="342899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FAE65-6F3E-20EA-2CC8-CD0DF55CF26B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7561157" y="5143500"/>
            <a:ext cx="604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6194D13-39A3-9225-D958-53DA05281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72" y="3542711"/>
            <a:ext cx="2087357" cy="320157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8EE09B-B2CC-C9C8-95FE-EE38F699A2D3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4683967" y="5143499"/>
            <a:ext cx="659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63BB7F-C151-D104-8E31-431896D36627}"/>
              </a:ext>
            </a:extLst>
          </p:cNvPr>
          <p:cNvSpPr txBox="1"/>
          <p:nvPr/>
        </p:nvSpPr>
        <p:spPr>
          <a:xfrm>
            <a:off x="3018997" y="4958833"/>
            <a:ext cx="166497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CONSULT NOW 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7D9ED42-EC56-9F23-C155-B443D8C729FA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1679511" y="5143498"/>
            <a:ext cx="1339487" cy="14998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9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E54E9D9-73FE-FD81-DAFE-6D41A6000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r="2469"/>
          <a:stretch/>
        </p:blipFill>
        <p:spPr>
          <a:xfrm>
            <a:off x="457199" y="205540"/>
            <a:ext cx="2028825" cy="4423609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D27250F-1317-DC94-4E1B-187FF5981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06" r="-617"/>
          <a:stretch/>
        </p:blipFill>
        <p:spPr>
          <a:xfrm>
            <a:off x="2752725" y="205540"/>
            <a:ext cx="2533650" cy="4423609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486FE8BA-D93F-D7B7-1C7C-54BC2306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r="-2470"/>
          <a:stretch/>
        </p:blipFill>
        <p:spPr>
          <a:xfrm>
            <a:off x="5324477" y="205540"/>
            <a:ext cx="2533650" cy="4423609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1E9A3324-011C-F494-9949-6D365C7550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6" r="926" b="4583"/>
          <a:stretch/>
        </p:blipFill>
        <p:spPr>
          <a:xfrm>
            <a:off x="7910512" y="205540"/>
            <a:ext cx="2028825" cy="4414249"/>
          </a:xfrm>
          <a:prstGeom prst="rect">
            <a:avLst/>
          </a:prstGeom>
        </p:spPr>
      </p:pic>
      <p:pic>
        <p:nvPicPr>
          <p:cNvPr id="11" name="Picture 10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673B823A-3DEB-CD06-B97F-40CBF1D04A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r="2160"/>
          <a:stretch/>
        </p:blipFill>
        <p:spPr>
          <a:xfrm>
            <a:off x="10064151" y="205540"/>
            <a:ext cx="1823049" cy="44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FCE20C18-C5D0-3C42-6E58-4C8816CB7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61" r="1543"/>
          <a:stretch/>
        </p:blipFill>
        <p:spPr>
          <a:xfrm>
            <a:off x="3416947" y="188747"/>
            <a:ext cx="1905000" cy="3692787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8754D04-401A-3305-147B-D34264B6C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>
          <a:xfrm>
            <a:off x="5426527" y="188747"/>
            <a:ext cx="1905000" cy="3675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B3274-B543-7D4D-5503-CF2781488E96}"/>
              </a:ext>
            </a:extLst>
          </p:cNvPr>
          <p:cNvSpPr txBox="1"/>
          <p:nvPr/>
        </p:nvSpPr>
        <p:spPr>
          <a:xfrm>
            <a:off x="121299" y="952695"/>
            <a:ext cx="26003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BASED  ON SYSMPTOMS THE DATA WILL BE COLLECTED BY THE CHAT BOT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A1734E-6C34-9C62-A16D-29B84E759F01}"/>
              </a:ext>
            </a:extLst>
          </p:cNvPr>
          <p:cNvCxnSpPr>
            <a:stCxn id="6" idx="3"/>
          </p:cNvCxnSpPr>
          <p:nvPr/>
        </p:nvCxnSpPr>
        <p:spPr>
          <a:xfrm flipV="1">
            <a:off x="2721623" y="1552859"/>
            <a:ext cx="5907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BD31AAF0-8210-6BEA-5CD1-6AA88642BC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89" r="-995"/>
          <a:stretch/>
        </p:blipFill>
        <p:spPr>
          <a:xfrm>
            <a:off x="9619861" y="119164"/>
            <a:ext cx="2450840" cy="3745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D748AE-2DFF-6FC3-28BA-748C0ED8BD02}"/>
              </a:ext>
            </a:extLst>
          </p:cNvPr>
          <p:cNvSpPr txBox="1"/>
          <p:nvPr/>
        </p:nvSpPr>
        <p:spPr>
          <a:xfrm>
            <a:off x="7613781" y="952695"/>
            <a:ext cx="167951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If Any files need to be uploaded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28E4D5-751C-BEF8-9D2B-791BC8CCB39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331527" y="1275861"/>
            <a:ext cx="282254" cy="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47E7D0-B6BD-38C2-1EE7-F0AF90818F2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293291" y="1275861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A12ED-5B6D-4D15-6367-54F2DC7B1241}"/>
              </a:ext>
            </a:extLst>
          </p:cNvPr>
          <p:cNvCxnSpPr>
            <a:stCxn id="10" idx="2"/>
          </p:cNvCxnSpPr>
          <p:nvPr/>
        </p:nvCxnSpPr>
        <p:spPr>
          <a:xfrm>
            <a:off x="10845281" y="3864670"/>
            <a:ext cx="6221" cy="252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E24CD-81A5-EAF8-F560-BB6D2ED0D646}"/>
              </a:ext>
            </a:extLst>
          </p:cNvPr>
          <p:cNvSpPr txBox="1"/>
          <p:nvPr/>
        </p:nvSpPr>
        <p:spPr>
          <a:xfrm>
            <a:off x="373223" y="1045029"/>
            <a:ext cx="278985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AFTER COLLECTING DETAILS PAYMENT PROCESS WILL BE  DONE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C7C1F7-6F4A-BFFE-175C-5F9B88458395}"/>
              </a:ext>
            </a:extLst>
          </p:cNvPr>
          <p:cNvCxnSpPr>
            <a:stCxn id="2" idx="3"/>
          </p:cNvCxnSpPr>
          <p:nvPr/>
        </p:nvCxnSpPr>
        <p:spPr>
          <a:xfrm>
            <a:off x="3163076" y="1506694"/>
            <a:ext cx="62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7006A16-0B15-1581-0A23-301D463B1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r="1121"/>
          <a:stretch/>
        </p:blipFill>
        <p:spPr>
          <a:xfrm>
            <a:off x="3788229" y="214605"/>
            <a:ext cx="3051499" cy="48892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B5980-8B46-592E-597C-BB7BDFC25CCF}"/>
              </a:ext>
            </a:extLst>
          </p:cNvPr>
          <p:cNvCxnSpPr>
            <a:cxnSpLocks/>
          </p:cNvCxnSpPr>
          <p:nvPr/>
        </p:nvCxnSpPr>
        <p:spPr>
          <a:xfrm>
            <a:off x="6839728" y="1506694"/>
            <a:ext cx="98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F1AB79-BD11-D418-8F61-0401FD2CA3F6}"/>
              </a:ext>
            </a:extLst>
          </p:cNvPr>
          <p:cNvSpPr txBox="1"/>
          <p:nvPr/>
        </p:nvSpPr>
        <p:spPr>
          <a:xfrm>
            <a:off x="7828384" y="1166327"/>
            <a:ext cx="29857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CONSULTATION ROOM WILL BE OPENED </a:t>
            </a:r>
          </a:p>
        </p:txBody>
      </p:sp>
    </p:spTree>
    <p:extLst>
      <p:ext uri="{BB962C8B-B14F-4D97-AF65-F5344CB8AC3E}">
        <p14:creationId xmlns:p14="http://schemas.microsoft.com/office/powerpoint/2010/main" val="250847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03C91404771F43B955EDE7FF1D05C6" ma:contentTypeVersion="2" ma:contentTypeDescription="Create a new document." ma:contentTypeScope="" ma:versionID="a69a3fbb465057c46e43a391a602b4e8">
  <xsd:schema xmlns:xsd="http://www.w3.org/2001/XMLSchema" xmlns:xs="http://www.w3.org/2001/XMLSchema" xmlns:p="http://schemas.microsoft.com/office/2006/metadata/properties" xmlns:ns3="1c3da940-be99-40fd-a92e-d4c01deec41e" targetNamespace="http://schemas.microsoft.com/office/2006/metadata/properties" ma:root="true" ma:fieldsID="961d414fba85562eead9d3b82c08d8b6" ns3:_="">
    <xsd:import namespace="1c3da940-be99-40fd-a92e-d4c01deec4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da940-be99-40fd-a92e-d4c01deec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6D788-1917-4C52-8A7B-81EA4B0905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c3da940-be99-40fd-a92e-d4c01deec41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CC781B-B1D5-496D-863F-057FBB25C5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9F44B-E520-4BD3-9B0A-082F1A225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da940-be99-40fd-a92e-d4c01deec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sashank</dc:creator>
  <cp:lastModifiedBy>RIZWANULLAH M0HAMMAD</cp:lastModifiedBy>
  <cp:revision>2</cp:revision>
  <dcterms:created xsi:type="dcterms:W3CDTF">2023-05-23T11:46:08Z</dcterms:created>
  <dcterms:modified xsi:type="dcterms:W3CDTF">2023-05-23T19:18:05Z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2023-05-23T13:06:56Z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1e8a36f5-7ea3-4640-8e66-39b75eb7f62b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0x0101006903C91404771F43B955EDE7FF1D05C6</vt:lpwstr>
  </property>
</Properties>
</file>