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72" r:id="rId13"/>
    <p:sldId id="266" r:id="rId14"/>
    <p:sldId id="273" r:id="rId15"/>
    <p:sldId id="267" r:id="rId16"/>
    <p:sldId id="268" r:id="rId17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4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538369-F409-43F0-9EB0-BB6F5F14577D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52D46-1BA6-4B7C-A00E-DD367F0B0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7ADF-9817-4CE1-BBCB-2E2C1D757894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EA59-66F0-4A6A-A7CD-F72099DFD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601F0-2CF1-40B7-8D85-A0F13533068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36998-BA89-4BB4-84DB-80513EB88F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8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59C55-DED0-4E84-947C-A109068695F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72916-FF31-411A-AFBA-3B00B63D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62C29-C5C4-421E-A264-0EB50DEDC2DA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DE303-293E-402E-BE19-ED7444089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0CDF4-4E04-43EE-92AB-DA67121414B5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2F94-3201-4002-B022-AC73B3C6A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687C6-A172-4E33-8C8F-F8661A26BCA7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54B32-1671-4210-8C9F-FBFF7C0E8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CACE5-E74C-4A22-B053-601852CC10D6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DA77-EE5B-473D-84B9-B871575D2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D51F4-A800-4E53-9B2C-240C17F410B3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A0CD-140B-4B86-8121-0FD6CAACA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C8340-7C94-4808-8C36-A64FA63A92ED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4614-7E54-447B-B8B5-0CFF66127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AF99D-D9E1-402F-B606-F1D99194178B}" type="datetimeFigureOut">
              <a:rPr lang="en-US" smtClean="0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6B2FA-4E00-4D7E-A06B-BBAC5E21B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19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D4C297-6FF3-40A7-8495-544A15142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19 April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146556" y="290318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LAYERED ARCHITECTURE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ADB5F5-6CA1-052D-9122-9E96B246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972" y="94376"/>
            <a:ext cx="5873311" cy="66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890902" y="279432"/>
            <a:ext cx="4142415" cy="183239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DATABASE DESIGN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3C9CB-A732-2054-7ECA-F842959F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3" y="188650"/>
            <a:ext cx="11808737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33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79576" y="85470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FLOW DIAGRAM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78ED3-0F95-1520-37D9-21826F73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9" y="42735"/>
            <a:ext cx="7326584" cy="67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892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936E7-AA1D-AE4C-C4A1-CFFE523B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BAB9EA-9FE2-4E03-8C0F-3B2F75506E28}" type="datetime1">
              <a:rPr lang="en-US" smtClean="0"/>
              <a:t>4/19/2023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C9E2B-C36D-F298-8064-8A9297A9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2" y="112976"/>
            <a:ext cx="11210279" cy="65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979499"/>
            <a:ext cx="9720072" cy="1210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49" y="1836767"/>
            <a:ext cx="10838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- Doctor / Patient / System Admin, Lab Admin)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Doctor, Patient, System Admin / Lab Admin. 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- Doctor selection (with respect to symptom), Adding/updating the mapping of   symptom to specialization ( if any)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Slots, Doctor calendar generation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Text based, Video call based and Voice call based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e-Prescription, Patient case study, booking for lab tests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86" y="859144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564" y="1270947"/>
            <a:ext cx="6279967" cy="5355772"/>
          </a:xfrm>
        </p:spPr>
        <p:txBody>
          <a:bodyPr>
            <a:normAutofit/>
          </a:bodyPr>
          <a:lstStyle/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Abstract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Database Design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Flow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Plan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3" y="62754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2655480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Patients, Doctor’s, Pharmacists and Lab operators.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4E3-81AF-D3D0-D687-5FF2E75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2606"/>
            <a:ext cx="8912225" cy="984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749076-C4D6-E82B-ACF9-7D90A55C4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367" y="2159815"/>
            <a:ext cx="10050462" cy="3776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project aims to develop a comprehensive healthcare management system through the development of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</a:t>
            </a:r>
            <a:r>
              <a:rPr lang="en-US" altLang="en-US" sz="2800" dirty="0">
                <a:latin typeface="Bahnschrift Condensed" panose="020B0502040204020203" pitchFamily="34" charset="0"/>
              </a:rPr>
              <a:t>. The system will streamline and improve the healthcare experience for users by providing various features such as appointment scheduling, symptom checker, and access to medical records. </a:t>
            </a:r>
          </a:p>
          <a:p>
            <a:pPr algn="just" eaLnBrk="1" hangingPunct="1"/>
            <a:endParaRPr lang="en-US" altLang="en-US" sz="2800" dirty="0">
              <a:latin typeface="Bahnschrift Condensed" panose="020B0502040204020203" pitchFamily="34" charset="0"/>
            </a:endParaRPr>
          </a:p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goal is to enhance the efficiency of healthcare delivery and make it more accessible and convenient for patients.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006" y="95382"/>
            <a:ext cx="8912225" cy="1281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754" y="1220452"/>
            <a:ext cx="10908330" cy="55260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PHASE-3: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the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11" y="85945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/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consult a doctor via text ( or ) voice ( or ) video by scheduling an appointment before hand.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2777" y="270594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57342"/>
              </p:ext>
            </p:extLst>
          </p:nvPr>
        </p:nvGraphicFramePr>
        <p:xfrm>
          <a:off x="248478" y="821891"/>
          <a:ext cx="11700745" cy="584887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65152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532464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3703129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6271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/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665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74061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4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661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48" y="432539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314484" y="3623633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553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Bahnschrift Condensed</vt:lpstr>
      <vt:lpstr>Calibri</vt:lpstr>
      <vt:lpstr>Century Gothic</vt:lpstr>
      <vt:lpstr>Times New Roman</vt:lpstr>
      <vt:lpstr>Tw Cen MT</vt:lpstr>
      <vt:lpstr>Tw Cen MT Condensed</vt:lpstr>
      <vt:lpstr>Wingdings</vt:lpstr>
      <vt:lpstr>Wingdings 3</vt:lpstr>
      <vt:lpstr>1_Office Theme</vt:lpstr>
      <vt:lpstr>Integral</vt:lpstr>
      <vt:lpstr>PowerPoint Presentation</vt:lpstr>
      <vt:lpstr>AGENDA</vt:lpstr>
      <vt:lpstr>PROBLEM STATEMENT</vt:lpstr>
      <vt:lpstr>ABSTRACT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STEPS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RIZWANULLAH M0HAMMAD</cp:lastModifiedBy>
  <cp:revision>22</cp:revision>
  <dcterms:modified xsi:type="dcterms:W3CDTF">2023-04-19T09:51:57Z</dcterms:modified>
</cp:coreProperties>
</file>