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62" r:id="rId18"/>
    <p:sldId id="271" r:id="rId19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660"/>
  </p:normalViewPr>
  <p:slideViewPr>
    <p:cSldViewPr snapToGrid="0">
      <p:cViewPr>
        <p:scale>
          <a:sx n="70" d="100"/>
          <a:sy n="70" d="100"/>
        </p:scale>
        <p:origin x="56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F538369-F409-43F0-9EB0-BB6F5F14577D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52D46-1BA6-4B7C-A00E-DD367F0B0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7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7ADF-9817-4CE1-BBCB-2E2C1D757894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BEA59-66F0-4A6A-A7CD-F72099DFD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601F0-2CF1-40B7-8D85-A0F13533068A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36998-BA89-4BB4-84DB-80513EB88F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8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59C55-DED0-4E84-947C-A109068695FA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72916-FF31-411A-AFBA-3B00B63D7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62C29-C5C4-421E-A264-0EB50DEDC2DA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DE303-293E-402E-BE19-ED7444089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0CDF4-4E04-43EE-92AB-DA67121414B5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C2F94-3201-4002-B022-AC73B3C6A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687C6-A172-4E33-8C8F-F8661A26BCA7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54B32-1671-4210-8C9F-FBFF7C0E8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CACE5-E74C-4A22-B053-601852CC10D6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DA77-EE5B-473D-84B9-B871575D2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D51F4-A800-4E53-9B2C-240C17F410B3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8A0CD-140B-4B86-8121-0FD6CAACA6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C8340-7C94-4808-8C36-A64FA63A92ED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24614-7E54-447B-B8B5-0CFF66127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2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AF99D-D9E1-402F-B606-F1D99194178B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6B2FA-4E00-4D7E-A06B-BBAC5E21B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AD4C297-6FF3-40A7-8495-544A15142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37" y="4419599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21073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121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 dirty="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19 April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2844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Avantel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146556" y="290318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LAYERED ARCHITECTURE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DIAGRAM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0ADB5F5-6CA1-052D-9122-9E96B246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972" y="94376"/>
            <a:ext cx="5873311" cy="66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890902" y="279432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DATABASE DESIGN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3C9CB-A732-2054-7ECA-F842959F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3" y="188650"/>
            <a:ext cx="11808737" cy="6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33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9576" y="85470"/>
            <a:ext cx="8912225" cy="7429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FLOW DIAGRAM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78ED3-0F95-1520-37D9-21826F73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99" y="42735"/>
            <a:ext cx="7118169" cy="67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892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979499"/>
            <a:ext cx="9720072" cy="12100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IMPLEMENTATION STEPS </a:t>
            </a:r>
            <a:b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IN" sz="44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A27C49-81C2-BF1D-F00B-9AC0A3B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49" y="1836767"/>
            <a:ext cx="108385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93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Development of Interfaces in Web Application: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(Login, Registration pages - Doctor / Patient / System Admin, Lab Admin)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Doctor, Patient, System Admin / Lab Admin. </a:t>
            </a:r>
          </a:p>
          <a:p>
            <a:pPr marL="428625" indent="-342900" algn="just" defTabSz="914400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- Doctor selection (with respect to symptom), Adding/updating the mapping of   symptom to specialization ( if any)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Booking Slots, Doctor calendar generation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Text based, Video call based and Voice call based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e-Prescription, Patient case study, booking for lab tests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system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&amp;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registrations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1757363" y="641350"/>
            <a:ext cx="8912225" cy="7429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ARCHITECTURE DIAGRAM 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41A6F782-C749-B1E7-6070-ACB1D5867D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171" y="1463412"/>
            <a:ext cx="10348063" cy="5017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5647" y="330229"/>
            <a:ext cx="8912225" cy="742950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6AB6-B99E-792C-02E0-576D7D6539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5647" y="1028362"/>
            <a:ext cx="9918584" cy="549940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These are some similar applications which provide health care service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400" b="1" dirty="0">
                <a:latin typeface="Bahnschrift Condensed" panose="020B0502040204020203" pitchFamily="34" charset="0"/>
              </a:rPr>
              <a:t>PRACTO APP: </a:t>
            </a:r>
          </a:p>
          <a:p>
            <a:pPr marL="444500" indent="-2667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24/7 doctor consultations</a:t>
            </a:r>
          </a:p>
          <a:p>
            <a:pPr marL="444500" indent="-2667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Booking appointments and lab tests</a:t>
            </a:r>
          </a:p>
          <a:p>
            <a:pPr marL="444500" indent="-2667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Digital prescription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400" b="1" dirty="0">
                <a:latin typeface="Bahnschrift Condensed" panose="020B0502040204020203" pitchFamily="34" charset="0"/>
              </a:rPr>
              <a:t>FAMILY DOCTOR APP: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Book appointments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Add them to your calendar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Get reminders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Online check-in and queue information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Important health updates</a:t>
            </a:r>
          </a:p>
          <a:p>
            <a:pPr>
              <a:defRPr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>
              <a:defRPr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>
              <a:defRPr/>
            </a:pPr>
            <a:endParaRPr lang="en-IN" sz="24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222756" y="94376"/>
            <a:ext cx="8912225" cy="7429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ARCHITECTURE DIAGRAM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DB2AB-97AF-D3D2-E650-37C61E06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48" y="94376"/>
            <a:ext cx="6853685" cy="6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90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86" y="859144"/>
            <a:ext cx="219155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564" y="1270947"/>
            <a:ext cx="6279967" cy="5355772"/>
          </a:xfrm>
        </p:spPr>
        <p:txBody>
          <a:bodyPr>
            <a:normAutofit/>
          </a:bodyPr>
          <a:lstStyle/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Problem Statement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Abstract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Objectives and Outcomes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Literature review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Requirements of Project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Architecture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Database Design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Flow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Implementation Plan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03" y="627547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854EF3-02EB-7A63-C60B-9CF12B97E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1997" y="2655480"/>
            <a:ext cx="9748006" cy="12811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000" dirty="0">
                <a:latin typeface="Bahnschrift Condensed" panose="020B0502040204020203" pitchFamily="34" charset="0"/>
              </a:rPr>
              <a:t>To develop a Web application and Mobile application which provides health care services for Patients, Doctor’s, Pharmacists and Lab operators.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04E3-81AF-D3D0-D687-5FF2E75B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802606"/>
            <a:ext cx="8912225" cy="984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ABSTRACT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9749076-C4D6-E82B-ACF9-7D90A55C4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0367" y="2159815"/>
            <a:ext cx="10050462" cy="3776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project aims to develop a comprehensive healthcare management system through the development of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</a:t>
            </a:r>
            <a:r>
              <a:rPr lang="en-US" altLang="en-US" sz="2800" dirty="0">
                <a:latin typeface="Bahnschrift Condensed" panose="020B0502040204020203" pitchFamily="34" charset="0"/>
              </a:rPr>
              <a:t>. The system will streamline and improve the healthcare experience for users by providing various features such as appointment scheduling, symptom checker, and access to medical records. </a:t>
            </a:r>
          </a:p>
          <a:p>
            <a:pPr algn="just" eaLnBrk="1" hangingPunct="1"/>
            <a:endParaRPr lang="en-US" altLang="en-US" sz="2800" dirty="0">
              <a:latin typeface="Bahnschrift Condensed" panose="020B0502040204020203" pitchFamily="34" charset="0"/>
            </a:endParaRPr>
          </a:p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goal is to enhance the efficiency of healthcare delivery and make it more accessible and convenient for patients.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006" y="95382"/>
            <a:ext cx="8912225" cy="12811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OBJECTIVES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754" y="1220452"/>
            <a:ext cx="10908330" cy="55260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Developing the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PHASE-2: 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 Developing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PHASE-3: 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Apply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Authentication &amp; Security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 Web application and Mobile application. Identify and handle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OWASP API Security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the Top 10 Vulnerabilities 2019 in APIs exposed by   the web application.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Implement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TLS v1.2 in APIs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securing data transfer between web server and mobile/web   application. Implementation of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logging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registration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for all users in the proposed system. Design registrations,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calendars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e-prescription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through dashboard.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11" y="859450"/>
            <a:ext cx="891222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13" y="2221248"/>
            <a:ext cx="10640270" cy="2686050"/>
          </a:xfrm>
        </p:spPr>
        <p:txBody>
          <a:bodyPr/>
          <a:lstStyle/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for both operating systems (IOS &amp; Android ) where users can consult a doctor via text ( or ) voice ( or ) video by scheduling an appointment before hand.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Patients are able to easily book lab tests and medicines prescribed by doctor.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It has e-prescription of doctor which will be easy for pharmacists to give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2777" y="270594"/>
            <a:ext cx="8912225" cy="742950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57342"/>
              </p:ext>
            </p:extLst>
          </p:nvPr>
        </p:nvGraphicFramePr>
        <p:xfrm>
          <a:off x="248478" y="821891"/>
          <a:ext cx="11700745" cy="584887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465152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3532464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3703129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62719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/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665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74061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4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661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3948" y="432539"/>
            <a:ext cx="6430963" cy="873125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REQUIREMENTS OF PROJECT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5255419" y="869102"/>
            <a:ext cx="1681162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5446018" y="3593251"/>
            <a:ext cx="1681163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47" y="2033270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04" y="5718987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14" y="4184334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89" y="1629425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0302" y="4313157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7704" y="4324219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1314484" y="3623633"/>
            <a:ext cx="4018202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4550635" y="273377"/>
            <a:ext cx="3736975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641672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3585" y="4431047"/>
            <a:ext cx="2334080" cy="18719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338567" y="2792174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949520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7127298" y="2777752"/>
            <a:ext cx="128151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853216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1153827" y="6024793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7915354" y="3692980"/>
            <a:ext cx="144980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01" y="4537734"/>
            <a:ext cx="2530875" cy="1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602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Algerian</vt:lpstr>
      <vt:lpstr>Arial</vt:lpstr>
      <vt:lpstr>Bahnschrift Condensed</vt:lpstr>
      <vt:lpstr>Calibri</vt:lpstr>
      <vt:lpstr>Century Gothic</vt:lpstr>
      <vt:lpstr>Times New Roman</vt:lpstr>
      <vt:lpstr>Tw Cen MT</vt:lpstr>
      <vt:lpstr>Tw Cen MT Condensed</vt:lpstr>
      <vt:lpstr>Wingdings</vt:lpstr>
      <vt:lpstr>Wingdings 3</vt:lpstr>
      <vt:lpstr>1_Office Theme</vt:lpstr>
      <vt:lpstr>Integral</vt:lpstr>
      <vt:lpstr>PowerPoint Presentation</vt:lpstr>
      <vt:lpstr>AGENDA</vt:lpstr>
      <vt:lpstr>PROBLEM STATEMENT</vt:lpstr>
      <vt:lpstr>ABSTRACT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PowerPoint Presentation</vt:lpstr>
      <vt:lpstr>PowerPoint Presentation</vt:lpstr>
      <vt:lpstr>IMPLEMENTATION STEPS  </vt:lpstr>
      <vt:lpstr>PowerPoint Presentation</vt:lpstr>
      <vt:lpstr>PowerPoint Presentation</vt:lpstr>
      <vt:lpstr>LITERATURE REVIEW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RIZWANULLAH M0HAMMAD</cp:lastModifiedBy>
  <cp:revision>17</cp:revision>
  <dcterms:modified xsi:type="dcterms:W3CDTF">2023-04-19T09:42:10Z</dcterms:modified>
</cp:coreProperties>
</file>