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5" r:id="rId7"/>
    <p:sldId id="267" r:id="rId8"/>
    <p:sldId id="268" r:id="rId9"/>
    <p:sldId id="269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>
      <p:cViewPr varScale="1">
        <p:scale>
          <a:sx n="83" d="100"/>
          <a:sy n="83" d="100"/>
        </p:scale>
        <p:origin x="1411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49EC577-5106-4FFE-A140-FF013FF31240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EF3BEF3-48FD-4A2C-9722-35C382B987D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C577-5106-4FFE-A140-FF013FF31240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BEF3-48FD-4A2C-9722-35C382B98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C577-5106-4FFE-A140-FF013FF31240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BEF3-48FD-4A2C-9722-35C382B98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9EC577-5106-4FFE-A140-FF013FF31240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EF3BEF3-48FD-4A2C-9722-35C382B987D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49EC577-5106-4FFE-A140-FF013FF31240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EF3BEF3-48FD-4A2C-9722-35C382B987D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C577-5106-4FFE-A140-FF013FF31240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BEF3-48FD-4A2C-9722-35C382B987D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C577-5106-4FFE-A140-FF013FF31240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BEF3-48FD-4A2C-9722-35C382B987D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9EC577-5106-4FFE-A140-FF013FF31240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EF3BEF3-48FD-4A2C-9722-35C382B987D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C577-5106-4FFE-A140-FF013FF31240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BEF3-48FD-4A2C-9722-35C382B98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9EC577-5106-4FFE-A140-FF013FF31240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EF3BEF3-48FD-4A2C-9722-35C382B987D3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9EC577-5106-4FFE-A140-FF013FF31240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EF3BEF3-48FD-4A2C-9722-35C382B987D3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49EC577-5106-4FFE-A140-FF013FF31240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EF3BEF3-48FD-4A2C-9722-35C382B987D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 panose="05000000000000000000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 panose="05000000000000000000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 panose="05020102010507070707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4973" y="1340864"/>
            <a:ext cx="7315200" cy="1387475"/>
          </a:xfrm>
        </p:spPr>
        <p:txBody>
          <a:bodyPr>
            <a:normAutofit/>
          </a:bodyPr>
          <a:lstStyle/>
          <a:p>
            <a:pPr algn="ctr"/>
            <a:r>
              <a:rPr lang="en-IN" altLang="en-US" sz="6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CARE </a:t>
            </a:r>
            <a:r>
              <a:rPr lang="en-IN" altLang="en-US" sz="6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management system</a:t>
            </a:r>
            <a:endParaRPr lang="en-IN" altLang="en-US" sz="6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810000"/>
            <a:ext cx="6278245" cy="2180590"/>
          </a:xfrm>
        </p:spPr>
        <p:txBody>
          <a:bodyPr>
            <a:normAutofit/>
          </a:bodyPr>
          <a:lstStyle/>
          <a:p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208W1A1237 - LAKSHMI THANUJA DEVATHU</a:t>
            </a:r>
          </a:p>
          <a:p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208W1A1263 - JAHNAVI VELISALA</a:t>
            </a:r>
          </a:p>
          <a:p>
            <a:endParaRPr lang="en-I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 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GUIDANCE </a:t>
            </a:r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OF: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Y.KALYAN CHAKRAVARTHI, ASSISTANT PROFESSOR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6887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938" y="-12701"/>
            <a:ext cx="1389062" cy="1328738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958974" y="311248"/>
            <a:ext cx="5988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INFORMATION TECHNOLOGY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VR SIDDHARTHA ENGINEERING COLLEGE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183189" y="2943031"/>
            <a:ext cx="14217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600" b="1"/>
              <a:t>(AVANTEL)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2514600"/>
            <a:ext cx="5431155" cy="1210945"/>
          </a:xfrm>
        </p:spPr>
        <p:txBody>
          <a:bodyPr>
            <a:noAutofit/>
          </a:bodyPr>
          <a:lstStyle/>
          <a:p>
            <a:r>
              <a:rPr lang="en-US" sz="6000" dirty="0" smtClean="0"/>
              <a:t>THANK YOU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5916930" y="309816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76400"/>
            <a:ext cx="7467600" cy="487375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Statements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and Outcomes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 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 diagram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 with Implementation steps.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2760" y="1676400"/>
            <a:ext cx="7696200" cy="4873752"/>
          </a:xfrm>
        </p:spPr>
        <p:txBody>
          <a:bodyPr/>
          <a:lstStyle/>
          <a:p>
            <a:pPr marL="0" indent="0">
              <a:buSzPct val="150000"/>
              <a:buFont typeface="Arial" panose="020B0604020202020204" pitchFamily="34" charset="0"/>
              <a:buNone/>
            </a:pPr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web application and mobile application to provide health care services for doctors, patients and pharmacists.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And Outcomes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524000"/>
            <a:ext cx="7467600" cy="4451985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develop both web and mobile applications that contains features aiming the requirements of doctors, patients, lab operators and pharmacists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with authentication and security.</a:t>
            </a:r>
          </a:p>
          <a:p>
            <a:pPr algn="just"/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buNone/>
            </a:pPr>
            <a:endParaRPr lang="en-IN" altLang="en-US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buNone/>
            </a:pPr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OUTCOME:</a:t>
            </a:r>
          </a:p>
          <a:p>
            <a:pPr marL="0" indent="0" algn="just">
              <a:buNone/>
            </a:pPr>
            <a:endParaRPr lang="en-IN" altLang="en-US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and Mobile App for both operating systems 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Android ) where users can consult a doctor via text ( or ) voice ( or ) video by scheduling an appointment before hand.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 are able to easily book lab tests and medicines prescribed by doctor.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e-prescription of doctor which will be easy for pharmacists.</a:t>
            </a:r>
          </a:p>
          <a:p>
            <a:pPr marL="0" indent="0" algn="just">
              <a:buNone/>
            </a:pPr>
            <a:endParaRPr lang="en-IN" altLang="en-US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535" y="304800"/>
            <a:ext cx="7454265" cy="65151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38606"/>
            <a:ext cx="7467600" cy="48737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applications</a:t>
            </a:r>
            <a:r>
              <a:rPr lang="en-I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provides health care services</a:t>
            </a:r>
          </a:p>
          <a:p>
            <a:pPr marL="0" indent="0">
              <a:buNone/>
            </a:pPr>
            <a:endParaRPr lang="en-IN" altLang="en-US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en-I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PRACTO APP: 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24/7 doctor consultations</a:t>
            </a:r>
          </a:p>
          <a:p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Booking appointments and lab tests</a:t>
            </a:r>
          </a:p>
          <a:p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</a:t>
            </a:r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prescription</a:t>
            </a:r>
          </a:p>
          <a:p>
            <a:pPr marL="0" indent="0">
              <a:buNone/>
            </a:pPr>
            <a:endParaRPr lang="en-I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FAMILY DOCTOR APP:</a:t>
            </a:r>
          </a:p>
          <a:p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 appointments</a:t>
            </a:r>
          </a:p>
          <a:p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them to your calendar</a:t>
            </a:r>
          </a:p>
          <a:p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reminders</a:t>
            </a:r>
          </a:p>
          <a:p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check-in and queue information</a:t>
            </a:r>
          </a:p>
          <a:p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health updates</a:t>
            </a:r>
          </a:p>
          <a:p>
            <a:pPr marL="0" indent="0">
              <a:buNone/>
            </a:pPr>
            <a:endParaRPr lang="en-I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391400" cy="685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ARCHITECTURE DIAGRAM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914400"/>
            <a:ext cx="8915400" cy="602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600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6553200" cy="655638"/>
          </a:xfrm>
        </p:spPr>
        <p:txBody>
          <a:bodyPr/>
          <a:lstStyle/>
          <a:p>
            <a:r>
              <a:rPr lang="en-US" dirty="0" smtClean="0"/>
              <a:t>FLOW DIAGRAM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463412"/>
            <a:ext cx="9144000" cy="53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45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9144"/>
            <a:ext cx="7086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FLOW DIAGRAM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03527"/>
            <a:ext cx="8351001" cy="59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437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7239000" cy="8080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 flow diagram implementation steps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219200"/>
            <a:ext cx="8382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actor (Patient, Doctor, Lab Operator, Pharmacist, Admin, Front Desk Operator) logs in with their phone number and OTP authentication.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logged in, the actor registers with their respective fields of details.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registration, the Patient is presented with a list of Doctors from which they can choose for treatment.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Patient provides details of their symptoms to the chosen Doctor.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online service is chosen, the Doctor and Patient communicate through a video or audio call for the treatment.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Doctor suggests lab tests if needed, and the Patient completes the tests and submits the report to the Doctor.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reviewing the report, the Doctor prescribes medication to the Patient.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Patient can choose to buy the prescribed medication or opt for door delivery.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Patient decides to buy the medicine, they make the transaction with the respective Pharmacist.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Pharmacist provides the medication to the Patient.	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Patient chooses door delivery, the Pharmacist delivers the medication to the Patient.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7575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243</TotalTime>
  <Words>405</Words>
  <Application>Microsoft Office PowerPoint</Application>
  <PresentationFormat>On-screen Show (4:3)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Schoolbook</vt:lpstr>
      <vt:lpstr>Times New Roman</vt:lpstr>
      <vt:lpstr>Wingdings</vt:lpstr>
      <vt:lpstr>Wingdings 2</vt:lpstr>
      <vt:lpstr>Oriel</vt:lpstr>
      <vt:lpstr>HEALTH CARE      management system</vt:lpstr>
      <vt:lpstr>contents</vt:lpstr>
      <vt:lpstr>Problem Statement</vt:lpstr>
      <vt:lpstr>Objectives And Outcomes</vt:lpstr>
      <vt:lpstr>Literature Review</vt:lpstr>
      <vt:lpstr>ARCHITECTURE DIAGRAM</vt:lpstr>
      <vt:lpstr>FLOW DIAGRAM</vt:lpstr>
      <vt:lpstr>DATA FLOW DIAGRAM</vt:lpstr>
      <vt:lpstr>Data flow diagram implementation steps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of insectpests</dc:title>
  <dc:creator>itadmin</dc:creator>
  <cp:lastModifiedBy>dell</cp:lastModifiedBy>
  <cp:revision>82</cp:revision>
  <dcterms:created xsi:type="dcterms:W3CDTF">2023-02-01T06:13:00Z</dcterms:created>
  <dcterms:modified xsi:type="dcterms:W3CDTF">2023-04-18T18:41:31Z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7C9076BEE30E467CB7DEEB9C0DC66839</vt:lpwstr>
  </property>
  <property fmtid="{D5CDD505-2E9C-101B-9397-08002B2CF9AE}" pid="3" name="KSOProductBuildVer">
    <vt:lpwstr>1033-11.2.0.11440</vt:lpwstr>
  </property>
</Properties>
</file>