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12FD71-790A-4D91-B8FB-7BF6334BEA9B}" v="2288" dt="2023-04-18T18:48:34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>
        <p:scale>
          <a:sx n="64" d="100"/>
          <a:sy n="64" d="100"/>
        </p:scale>
        <p:origin x="6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505A60-51FC-69C3-0351-D56590A2C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852787"/>
              </p:ext>
            </p:extLst>
          </p:nvPr>
        </p:nvGraphicFramePr>
        <p:xfrm>
          <a:off x="1071238" y="644004"/>
          <a:ext cx="9666263" cy="5740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0525">
                  <a:extLst>
                    <a:ext uri="{9D8B030D-6E8A-4147-A177-3AD203B41FA5}">
                      <a16:colId xmlns:a16="http://schemas.microsoft.com/office/drawing/2014/main" val="2900539554"/>
                    </a:ext>
                  </a:extLst>
                </a:gridCol>
                <a:gridCol w="3353068">
                  <a:extLst>
                    <a:ext uri="{9D8B030D-6E8A-4147-A177-3AD203B41FA5}">
                      <a16:colId xmlns:a16="http://schemas.microsoft.com/office/drawing/2014/main" val="392425642"/>
                    </a:ext>
                  </a:extLst>
                </a:gridCol>
                <a:gridCol w="2822670">
                  <a:extLst>
                    <a:ext uri="{9D8B030D-6E8A-4147-A177-3AD203B41FA5}">
                      <a16:colId xmlns:a16="http://schemas.microsoft.com/office/drawing/2014/main" val="3353695223"/>
                    </a:ext>
                  </a:extLst>
                </a:gridCol>
              </a:tblGrid>
              <a:tr h="670704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latin typeface="Times New Roman"/>
                        </a:rPr>
                        <a:t>PROCTO</a:t>
                      </a:r>
                      <a:endParaRPr lang="en-US" b="1" dirty="0">
                        <a:latin typeface="Times New Roman"/>
                      </a:endParaRPr>
                    </a:p>
                    <a:p>
                      <a:pPr lvl="0" algn="ctr">
                        <a:buNone/>
                      </a:pPr>
                      <a:endParaRPr lang="en-US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Times New Roman"/>
                        </a:rPr>
                        <a:t>MY FAMILY DOCTOR</a:t>
                      </a:r>
                      <a:endParaRPr lang="en-US" b="1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/>
                        </a:rPr>
                        <a:t> AVANTEL  PROJECT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664174"/>
                  </a:ext>
                </a:extLst>
              </a:tr>
              <a:tr h="5114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/>
                        </a:rPr>
                        <a:t>Virtual Consultation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/>
                        </a:rPr>
                        <a:t>Virtual Consultation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/>
                        </a:rPr>
                        <a:t>Virtual Consultation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504002"/>
                  </a:ext>
                </a:extLst>
              </a:tr>
              <a:tr h="844491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dirty="0">
                          <a:latin typeface="Times New Roman"/>
                        </a:rPr>
                        <a:t>Online Lab Tests Booking Available.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dirty="0">
                          <a:latin typeface="Times New Roman"/>
                        </a:rPr>
                        <a:t>No Online Lab Tests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dirty="0">
                          <a:latin typeface="Times New Roman"/>
                        </a:rPr>
                        <a:t>Online Lab Tests Booking Available.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16291"/>
                  </a:ext>
                </a:extLst>
              </a:tr>
              <a:tr h="6985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/>
                        </a:rPr>
                        <a:t>Specialized Practitioners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/>
                        </a:rPr>
                        <a:t>General Purpose Practitioners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/>
                        </a:rPr>
                        <a:t>Specialized Practitioners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72448"/>
                  </a:ext>
                </a:extLst>
              </a:tr>
              <a:tr h="6291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/>
                        </a:rPr>
                        <a:t>Multiple 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/>
                        </a:rPr>
                        <a:t>Only In 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/>
                        </a:rPr>
                        <a:t>Only For Hospital Patients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200321"/>
                  </a:ext>
                </a:extLst>
              </a:tr>
              <a:tr h="6707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/>
                        </a:rPr>
                        <a:t>Online pharmacy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/>
                        </a:rPr>
                        <a:t>No Online  pharmacy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dirty="0">
                          <a:latin typeface="Times New Roman"/>
                        </a:rPr>
                        <a:t>Online pharmacy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110347"/>
                  </a:ext>
                </a:extLst>
              </a:tr>
              <a:tr h="6707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/>
                        </a:rPr>
                        <a:t>Pay Per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/>
                        </a:rPr>
                        <a:t>Subscription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/>
                        </a:rPr>
                        <a:t>Pay Per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30538"/>
                  </a:ext>
                </a:extLst>
              </a:tr>
              <a:tr h="6707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/>
                        </a:rPr>
                        <a:t>No Health Packages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/>
                        </a:rPr>
                        <a:t>Health Packages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/>
                        </a:rPr>
                        <a:t>Health Packages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705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72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RIZWANULLAH M0HAMMAD</cp:lastModifiedBy>
  <cp:revision>177</cp:revision>
  <dcterms:created xsi:type="dcterms:W3CDTF">2023-04-18T17:48:43Z</dcterms:created>
  <dcterms:modified xsi:type="dcterms:W3CDTF">2023-04-19T05:55:57Z</dcterms:modified>
</cp:coreProperties>
</file>