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CFB8-F95B-437A-BF04-D6161BEEC0A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496-80DC-4FF5-8369-391F3A8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Radhesyam</a:t>
            </a:r>
            <a:r>
              <a:rPr lang="en-US" dirty="0" smtClean="0"/>
              <a:t> </a:t>
            </a:r>
            <a:r>
              <a:rPr lang="en-US" dirty="0" err="1" smtClean="0"/>
              <a:t>vaddi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0976"/>
            <a:ext cx="8686800" cy="5181600"/>
          </a:xfrm>
        </p:spPr>
        <p:txBody>
          <a:bodyPr/>
          <a:lstStyle/>
          <a:p>
            <a:r>
              <a:rPr lang="en-US" dirty="0" smtClean="0"/>
              <a:t>Construct AVL Tree with following data </a:t>
            </a:r>
          </a:p>
          <a:p>
            <a:r>
              <a:rPr lang="en-US" dirty="0" smtClean="0"/>
              <a:t>20,11,5,32,40,2,4,27,23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37844" y="28956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356" y="31028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91940" y="3236976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20440" y="384657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96740" y="251155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41953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09644" y="25877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743200" y="3102864"/>
            <a:ext cx="60960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867400" y="3255264"/>
            <a:ext cx="60960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751064" y="2799850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79564" y="340945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55864" y="207442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90488" y="468351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06184" y="4076962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85788" y="363500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60564" y="21701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5292" y="50761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87340" y="5715000"/>
            <a:ext cx="352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tree became Un balanced</a:t>
            </a:r>
          </a:p>
          <a:p>
            <a:r>
              <a:rPr lang="en-US" dirty="0" smtClean="0"/>
              <a:t>So Need to Perform Rotation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LL Rotation means (Right </a:t>
            </a:r>
            <a:r>
              <a:rPr lang="en-US" b="1" dirty="0"/>
              <a:t>Rotation)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15428" y="1447800"/>
            <a:ext cx="13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Left Skewed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6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7744" y="4724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Balance Factor=</a:t>
            </a:r>
            <a:r>
              <a:rPr lang="en-US" sz="2400" b="1" dirty="0" smtClean="0">
                <a:solidFill>
                  <a:srgbClr val="FF0000"/>
                </a:solidFill>
              </a:rPr>
              <a:t>height of left sub tree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7030A0"/>
                </a:solidFill>
              </a:rPr>
              <a:t>height of right sub tree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If </a:t>
            </a:r>
            <a:r>
              <a:rPr lang="en-US" sz="2400" b="1" dirty="0"/>
              <a:t>Balance </a:t>
            </a:r>
            <a:r>
              <a:rPr lang="en-US" sz="2400" b="1" dirty="0" smtClean="0"/>
              <a:t>Factor is -1,0,1  BALANCED  otherwise UNBALANCED 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510028" y="2435138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99844" y="168480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99944" y="296549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" y="289664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380744" y="2374178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9028" y="12497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3900" y="37074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55620" y="37940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09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Tree after Rotation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6729984" y="1410783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19800" y="660451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19900" y="1941135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29556" y="1872293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600700" y="1349823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933944" y="305640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35240" y="2622625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0056" y="2756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24700" y="7320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71460" y="192641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580120" y="26870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4" name="Right Arrow 43"/>
          <p:cNvSpPr/>
          <p:nvPr/>
        </p:nvSpPr>
        <p:spPr>
          <a:xfrm>
            <a:off x="3909060" y="2056448"/>
            <a:ext cx="60960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 flipV="1">
            <a:off x="1976628" y="1509140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266444" y="75880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066544" y="203949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" y="197065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47344" y="1448180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80588" y="3154763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881884" y="2720982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71188" y="4343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3933444" y="3831336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85544" y="2547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18616" y="5486400"/>
            <a:ext cx="352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tree became Un balanced</a:t>
            </a:r>
          </a:p>
          <a:p>
            <a:r>
              <a:rPr lang="en-US" dirty="0" smtClean="0"/>
              <a:t>So Need to Perform Rotation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RR Rotation means (Left </a:t>
            </a:r>
            <a:r>
              <a:rPr lang="en-US" b="1" dirty="0"/>
              <a:t>Rotation)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6548" y="388209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Tree after Rotation</a:t>
            </a:r>
            <a:endParaRPr lang="en-US" sz="2000" b="1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6746748" y="1628894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36564" y="87856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36564" y="332953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846320" y="209040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617464" y="1567934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1820" y="2131373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7652004" y="2840736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783068" y="33528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661404" y="2827496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3909060" y="2056448"/>
            <a:ext cx="60960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379726" y="4739116"/>
            <a:ext cx="135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Right Skewed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3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49" idx="0"/>
          </p:cNvCxnSpPr>
          <p:nvPr/>
        </p:nvCxnSpPr>
        <p:spPr>
          <a:xfrm flipH="1" flipV="1">
            <a:off x="2426208" y="2119657"/>
            <a:ext cx="368808" cy="5301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711452" y="140381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05712" y="3962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81228" y="259920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8" name="Straight Connector 47"/>
          <p:cNvCxnSpPr>
            <a:stCxn id="45" idx="3"/>
          </p:cNvCxnSpPr>
          <p:nvPr/>
        </p:nvCxnSpPr>
        <p:spPr>
          <a:xfrm flipH="1">
            <a:off x="1452372" y="2054226"/>
            <a:ext cx="404150" cy="6321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99716" y="264976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2813304" y="3437109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057144" y="3962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122932" y="3410795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7828" y="388424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61772" y="3339870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964680" y="2189748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54496" y="143941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54496" y="389038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64252" y="265125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835396" y="2128788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59752" y="2692227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869936" y="3401590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001000" y="391365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79336" y="3388350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30852" y="39363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844796" y="3391922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405628" y="5105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125212" y="4708396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3742944" y="2370281"/>
            <a:ext cx="60960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 flipV="1">
            <a:off x="6725412" y="1933694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15228" y="118336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15228" y="363433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51476" y="3550837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596128" y="1872734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20484" y="2436173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630668" y="3145536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1732" y="36576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640068" y="3132296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505200" y="3553863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291584" y="3020546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786884" y="2423981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381244" y="3187077"/>
            <a:ext cx="214884" cy="385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1600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LR Rotation</a:t>
            </a:r>
          </a:p>
          <a:p>
            <a:pPr algn="ctr"/>
            <a:r>
              <a:rPr lang="en-US" sz="2000" b="1" dirty="0" smtClean="0"/>
              <a:t>Left + Right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37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" y="809218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20,11,5,32,40,2,4,27,23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6725412" y="855178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15228" y="10484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15228" y="2555818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46904" y="261230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596128" y="794218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20484" y="1357657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630668" y="2067020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1732" y="257908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640068" y="2053780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65804" y="251924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79136" y="2119657"/>
            <a:ext cx="326136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931664" y="136724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92752" y="2011252"/>
            <a:ext cx="539496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71132" y="3806629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752844" y="3255024"/>
            <a:ext cx="326136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49468" y="49530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55664" y="4482154"/>
            <a:ext cx="539496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" y="809218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20,11,5,32,40,2,4,27,23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6725412" y="855178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15228" y="104846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22976" y="3774835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46904" y="261230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596128" y="794218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20484" y="1357657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630668" y="2067020"/>
            <a:ext cx="560832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1732" y="2579084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640068" y="2053780"/>
            <a:ext cx="560832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65804" y="251924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79136" y="2119657"/>
            <a:ext cx="326136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931664" y="136724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92752" y="2011252"/>
            <a:ext cx="539496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1600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RL Rotation</a:t>
            </a:r>
          </a:p>
          <a:p>
            <a:pPr algn="ctr"/>
            <a:r>
              <a:rPr lang="en-US" sz="2000" b="1" dirty="0" smtClean="0"/>
              <a:t>Right +Left</a:t>
            </a:r>
            <a:endParaRPr lang="en-US" sz="2000" b="1" dirty="0"/>
          </a:p>
        </p:txBody>
      </p:sp>
      <p:sp>
        <p:nvSpPr>
          <p:cNvPr id="20" name="Oval 19"/>
          <p:cNvSpPr/>
          <p:nvPr/>
        </p:nvSpPr>
        <p:spPr>
          <a:xfrm>
            <a:off x="6975348" y="3774835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934200" y="3306951"/>
            <a:ext cx="326136" cy="55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44768" y="2612442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922264" y="3306951"/>
            <a:ext cx="539496" cy="512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4771156"/>
            <a:ext cx="79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AVL=Balanced BST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Every sub tree of AVL Tree is also AVL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Insertion and Deletion Operations Takes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2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186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AVL Tree</vt:lpstr>
      <vt:lpstr>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iamsi</dc:creator>
  <cp:lastModifiedBy>iamsi</cp:lastModifiedBy>
  <cp:revision>14</cp:revision>
  <dcterms:created xsi:type="dcterms:W3CDTF">2022-02-02T03:25:56Z</dcterms:created>
  <dcterms:modified xsi:type="dcterms:W3CDTF">2022-02-02T09:57:09Z</dcterms:modified>
</cp:coreProperties>
</file>