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15" r:id="rId2"/>
    <p:sldMasterId id="2147483724" r:id="rId3"/>
    <p:sldMasterId id="2147483729" r:id="rId4"/>
    <p:sldMasterId id="2147483733" r:id="rId5"/>
    <p:sldMasterId id="2147483745" r:id="rId6"/>
  </p:sldMasterIdLst>
  <p:sldIdLst>
    <p:sldId id="256" r:id="rId7"/>
    <p:sldId id="942" r:id="rId8"/>
    <p:sldId id="258" r:id="rId9"/>
    <p:sldId id="1957" r:id="rId10"/>
    <p:sldId id="259" r:id="rId11"/>
    <p:sldId id="1948" r:id="rId12"/>
    <p:sldId id="260" r:id="rId13"/>
    <p:sldId id="1937" r:id="rId14"/>
    <p:sldId id="262" r:id="rId15"/>
    <p:sldId id="263" r:id="rId16"/>
    <p:sldId id="1938" r:id="rId17"/>
    <p:sldId id="1943" r:id="rId18"/>
    <p:sldId id="1944" r:id="rId19"/>
    <p:sldId id="1958" r:id="rId20"/>
    <p:sldId id="1947" r:id="rId21"/>
    <p:sldId id="1946" r:id="rId22"/>
    <p:sldId id="1950" r:id="rId23"/>
    <p:sldId id="1954" r:id="rId24"/>
    <p:sldId id="1949" r:id="rId25"/>
    <p:sldId id="1959" r:id="rId26"/>
    <p:sldId id="1960" r:id="rId27"/>
    <p:sldId id="1955" r:id="rId28"/>
    <p:sldId id="1953" r:id="rId29"/>
    <p:sldId id="193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063"/>
    <a:srgbClr val="17214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5" d="100"/>
          <a:sy n="85" d="100"/>
        </p:scale>
        <p:origin x="590" y="62"/>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736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B13DB9B-D378-4E6B-8FA4-452DF397F209}"/>
              </a:ext>
            </a:extLst>
          </p:cNvPr>
          <p:cNvSpPr>
            <a:spLocks noGrp="1"/>
          </p:cNvSpPr>
          <p:nvPr>
            <p:ph type="pic" sz="quarter" idx="16"/>
          </p:nvPr>
        </p:nvSpPr>
        <p:spPr>
          <a:xfrm>
            <a:off x="6096000" y="-1"/>
            <a:ext cx="5314258" cy="6858000"/>
          </a:xfrm>
          <a:custGeom>
            <a:avLst/>
            <a:gdLst>
              <a:gd name="connsiteX0" fmla="*/ 0 w 10629900"/>
              <a:gd name="connsiteY0" fmla="*/ 0 h 13715999"/>
              <a:gd name="connsiteX1" fmla="*/ 10629900 w 10629900"/>
              <a:gd name="connsiteY1" fmla="*/ 0 h 13715999"/>
              <a:gd name="connsiteX2" fmla="*/ 10629900 w 10629900"/>
              <a:gd name="connsiteY2" fmla="*/ 13715999 h 13715999"/>
              <a:gd name="connsiteX3" fmla="*/ 0 w 10629900"/>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0629900" h="13715999">
                <a:moveTo>
                  <a:pt x="0" y="0"/>
                </a:moveTo>
                <a:lnTo>
                  <a:pt x="10629900" y="0"/>
                </a:lnTo>
                <a:lnTo>
                  <a:pt x="10629900" y="13715999"/>
                </a:lnTo>
                <a:lnTo>
                  <a:pt x="0" y="1371599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58523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3451805" y="1941447"/>
            <a:ext cx="5288390" cy="2975107"/>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accent3">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49594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48" name="Picture Placeholder 75">
            <a:extLst>
              <a:ext uri="{FF2B5EF4-FFF2-40B4-BE49-F238E27FC236}">
                <a16:creationId xmlns:a16="http://schemas.microsoft.com/office/drawing/2014/main" id="{E663C24A-6D61-4CE5-B812-FEFFD014239B}"/>
              </a:ext>
            </a:extLst>
          </p:cNvPr>
          <p:cNvSpPr>
            <a:spLocks noGrp="1" noChangeAspect="1"/>
          </p:cNvSpPr>
          <p:nvPr>
            <p:ph type="pic" sz="quarter" idx="57"/>
          </p:nvPr>
        </p:nvSpPr>
        <p:spPr>
          <a:xfrm>
            <a:off x="-657118" y="-149065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9" name="Picture Placeholder 75">
            <a:extLst>
              <a:ext uri="{FF2B5EF4-FFF2-40B4-BE49-F238E27FC236}">
                <a16:creationId xmlns:a16="http://schemas.microsoft.com/office/drawing/2014/main" id="{FC0F3EFD-29EA-4CF3-945D-F2BDFE1089BA}"/>
              </a:ext>
            </a:extLst>
          </p:cNvPr>
          <p:cNvSpPr>
            <a:spLocks noGrp="1" noChangeAspect="1"/>
          </p:cNvSpPr>
          <p:nvPr>
            <p:ph type="pic" sz="quarter" idx="58"/>
          </p:nvPr>
        </p:nvSpPr>
        <p:spPr>
          <a:xfrm>
            <a:off x="-2891069" y="-23119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1" name="Picture Placeholder 75">
            <a:extLst>
              <a:ext uri="{FF2B5EF4-FFF2-40B4-BE49-F238E27FC236}">
                <a16:creationId xmlns:a16="http://schemas.microsoft.com/office/drawing/2014/main" id="{03EDB8AD-F804-43C3-A0D1-C12D7225E290}"/>
              </a:ext>
            </a:extLst>
          </p:cNvPr>
          <p:cNvSpPr>
            <a:spLocks noGrp="1" noChangeAspect="1"/>
          </p:cNvSpPr>
          <p:nvPr>
            <p:ph type="pic" sz="quarter" idx="50"/>
          </p:nvPr>
        </p:nvSpPr>
        <p:spPr>
          <a:xfrm>
            <a:off x="1728774" y="-113977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2" name="Picture Placeholder 75">
            <a:extLst>
              <a:ext uri="{FF2B5EF4-FFF2-40B4-BE49-F238E27FC236}">
                <a16:creationId xmlns:a16="http://schemas.microsoft.com/office/drawing/2014/main" id="{C5D21686-787F-4D1D-8E80-E2508F394D2B}"/>
              </a:ext>
            </a:extLst>
          </p:cNvPr>
          <p:cNvSpPr>
            <a:spLocks noGrp="1" noChangeAspect="1"/>
          </p:cNvSpPr>
          <p:nvPr>
            <p:ph type="pic" sz="quarter" idx="51"/>
          </p:nvPr>
        </p:nvSpPr>
        <p:spPr>
          <a:xfrm>
            <a:off x="-505177" y="11968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3" name="Picture Placeholder 75">
            <a:extLst>
              <a:ext uri="{FF2B5EF4-FFF2-40B4-BE49-F238E27FC236}">
                <a16:creationId xmlns:a16="http://schemas.microsoft.com/office/drawing/2014/main" id="{A4D6FD94-3DFB-4DD1-A3E1-05F00BC1540C}"/>
              </a:ext>
            </a:extLst>
          </p:cNvPr>
          <p:cNvSpPr>
            <a:spLocks noGrp="1" noChangeAspect="1"/>
          </p:cNvSpPr>
          <p:nvPr>
            <p:ph type="pic" sz="quarter" idx="52"/>
          </p:nvPr>
        </p:nvSpPr>
        <p:spPr>
          <a:xfrm>
            <a:off x="-2739128" y="137914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8" name="Picture Placeholder 75">
            <a:extLst>
              <a:ext uri="{FF2B5EF4-FFF2-40B4-BE49-F238E27FC236}">
                <a16:creationId xmlns:a16="http://schemas.microsoft.com/office/drawing/2014/main" id="{6CAD025C-A654-4C88-A249-7079110D412A}"/>
              </a:ext>
            </a:extLst>
          </p:cNvPr>
          <p:cNvSpPr>
            <a:spLocks noGrp="1" noChangeAspect="1"/>
          </p:cNvSpPr>
          <p:nvPr>
            <p:ph type="pic" sz="quarter" idx="43"/>
          </p:nvPr>
        </p:nvSpPr>
        <p:spPr>
          <a:xfrm>
            <a:off x="3949279"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9" name="Picture Placeholder 75">
            <a:extLst>
              <a:ext uri="{FF2B5EF4-FFF2-40B4-BE49-F238E27FC236}">
                <a16:creationId xmlns:a16="http://schemas.microsoft.com/office/drawing/2014/main" id="{7D2A6AB2-B1B6-4E6E-A516-1624DC823BCE}"/>
              </a:ext>
            </a:extLst>
          </p:cNvPr>
          <p:cNvSpPr>
            <a:spLocks noGrp="1" noChangeAspect="1"/>
          </p:cNvSpPr>
          <p:nvPr>
            <p:ph type="pic" sz="quarter" idx="44"/>
          </p:nvPr>
        </p:nvSpPr>
        <p:spPr>
          <a:xfrm>
            <a:off x="1715328"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0" name="Picture Placeholder 75">
            <a:extLst>
              <a:ext uri="{FF2B5EF4-FFF2-40B4-BE49-F238E27FC236}">
                <a16:creationId xmlns:a16="http://schemas.microsoft.com/office/drawing/2014/main" id="{9DD0859E-1EE8-4927-8BB2-F5754D3BD7BB}"/>
              </a:ext>
            </a:extLst>
          </p:cNvPr>
          <p:cNvSpPr>
            <a:spLocks noGrp="1" noChangeAspect="1"/>
          </p:cNvSpPr>
          <p:nvPr>
            <p:ph type="pic" sz="quarter" idx="45"/>
          </p:nvPr>
        </p:nvSpPr>
        <p:spPr>
          <a:xfrm>
            <a:off x="-518622"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1" name="Picture Placeholder 75">
            <a:extLst>
              <a:ext uri="{FF2B5EF4-FFF2-40B4-BE49-F238E27FC236}">
                <a16:creationId xmlns:a16="http://schemas.microsoft.com/office/drawing/2014/main" id="{F9FC8C08-0383-4EC2-82BB-1133D3D229E0}"/>
              </a:ext>
            </a:extLst>
          </p:cNvPr>
          <p:cNvSpPr>
            <a:spLocks noGrp="1" noChangeAspect="1"/>
          </p:cNvSpPr>
          <p:nvPr>
            <p:ph type="pic" sz="quarter" idx="46"/>
          </p:nvPr>
        </p:nvSpPr>
        <p:spPr>
          <a:xfrm>
            <a:off x="-2752573"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6" name="Picture Placeholder 75">
            <a:extLst>
              <a:ext uri="{FF2B5EF4-FFF2-40B4-BE49-F238E27FC236}">
                <a16:creationId xmlns:a16="http://schemas.microsoft.com/office/drawing/2014/main" id="{607EBF97-CA98-44E9-938D-F451E62350C1}"/>
              </a:ext>
            </a:extLst>
          </p:cNvPr>
          <p:cNvSpPr>
            <a:spLocks noGrp="1" noChangeAspect="1"/>
          </p:cNvSpPr>
          <p:nvPr>
            <p:ph type="pic" sz="quarter" idx="37"/>
          </p:nvPr>
        </p:nvSpPr>
        <p:spPr>
          <a:xfrm>
            <a:off x="6942516"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7" name="Picture Placeholder 75">
            <a:extLst>
              <a:ext uri="{FF2B5EF4-FFF2-40B4-BE49-F238E27FC236}">
                <a16:creationId xmlns:a16="http://schemas.microsoft.com/office/drawing/2014/main" id="{3D16D7ED-FD8B-4316-A459-2B2FB95393A8}"/>
              </a:ext>
            </a:extLst>
          </p:cNvPr>
          <p:cNvSpPr>
            <a:spLocks noGrp="1" noChangeAspect="1"/>
          </p:cNvSpPr>
          <p:nvPr>
            <p:ph type="pic" sz="quarter" idx="38"/>
          </p:nvPr>
        </p:nvSpPr>
        <p:spPr>
          <a:xfrm>
            <a:off x="4708566"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8" name="Picture Placeholder 75">
            <a:extLst>
              <a:ext uri="{FF2B5EF4-FFF2-40B4-BE49-F238E27FC236}">
                <a16:creationId xmlns:a16="http://schemas.microsoft.com/office/drawing/2014/main" id="{0CDD9022-DE91-4943-A173-2B143DF81A30}"/>
              </a:ext>
            </a:extLst>
          </p:cNvPr>
          <p:cNvSpPr>
            <a:spLocks noGrp="1" noChangeAspect="1"/>
          </p:cNvSpPr>
          <p:nvPr>
            <p:ph type="pic" sz="quarter" idx="39"/>
          </p:nvPr>
        </p:nvSpPr>
        <p:spPr>
          <a:xfrm>
            <a:off x="2474615"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9" name="Picture Placeholder 75">
            <a:extLst>
              <a:ext uri="{FF2B5EF4-FFF2-40B4-BE49-F238E27FC236}">
                <a16:creationId xmlns:a16="http://schemas.microsoft.com/office/drawing/2014/main" id="{ABE95176-571E-450E-92C4-6C81EA4C7A3E}"/>
              </a:ext>
            </a:extLst>
          </p:cNvPr>
          <p:cNvSpPr>
            <a:spLocks noGrp="1" noChangeAspect="1"/>
          </p:cNvSpPr>
          <p:nvPr>
            <p:ph type="pic" sz="quarter" idx="40"/>
          </p:nvPr>
        </p:nvSpPr>
        <p:spPr>
          <a:xfrm>
            <a:off x="240664"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0" name="Picture Placeholder 75">
            <a:extLst>
              <a:ext uri="{FF2B5EF4-FFF2-40B4-BE49-F238E27FC236}">
                <a16:creationId xmlns:a16="http://schemas.microsoft.com/office/drawing/2014/main" id="{3EFAEF24-F8F9-40CF-94FB-D6695C184868}"/>
              </a:ext>
            </a:extLst>
          </p:cNvPr>
          <p:cNvSpPr>
            <a:spLocks noGrp="1" noChangeAspect="1"/>
          </p:cNvSpPr>
          <p:nvPr>
            <p:ph type="pic" sz="quarter" idx="41"/>
          </p:nvPr>
        </p:nvSpPr>
        <p:spPr>
          <a:xfrm>
            <a:off x="-1993286" y="435122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noChangeAspect="1"/>
          </p:cNvSpPr>
          <p:nvPr>
            <p:ph type="pic" sz="quarter" idx="24"/>
          </p:nvPr>
        </p:nvSpPr>
        <p:spPr>
          <a:xfrm>
            <a:off x="9672465" y="-53115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 name="Picture Placeholder 75">
            <a:extLst>
              <a:ext uri="{FF2B5EF4-FFF2-40B4-BE49-F238E27FC236}">
                <a16:creationId xmlns:a16="http://schemas.microsoft.com/office/drawing/2014/main" id="{FEAB132E-72A8-4AAE-84A4-48B1A95CEE6C}"/>
              </a:ext>
            </a:extLst>
          </p:cNvPr>
          <p:cNvSpPr>
            <a:spLocks noGrp="1" noChangeAspect="1"/>
          </p:cNvSpPr>
          <p:nvPr>
            <p:ph type="pic" sz="quarter" idx="25"/>
          </p:nvPr>
        </p:nvSpPr>
        <p:spPr>
          <a:xfrm>
            <a:off x="7438514" y="7283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 name="Picture Placeholder 75">
            <a:extLst>
              <a:ext uri="{FF2B5EF4-FFF2-40B4-BE49-F238E27FC236}">
                <a16:creationId xmlns:a16="http://schemas.microsoft.com/office/drawing/2014/main" id="{243FAE32-B9F4-4AE7-AE82-22570A22956A}"/>
              </a:ext>
            </a:extLst>
          </p:cNvPr>
          <p:cNvSpPr>
            <a:spLocks noGrp="1" noChangeAspect="1"/>
          </p:cNvSpPr>
          <p:nvPr>
            <p:ph type="pic" sz="quarter" idx="26"/>
          </p:nvPr>
        </p:nvSpPr>
        <p:spPr>
          <a:xfrm>
            <a:off x="5204564" y="19877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 name="Picture Placeholder 75">
            <a:extLst>
              <a:ext uri="{FF2B5EF4-FFF2-40B4-BE49-F238E27FC236}">
                <a16:creationId xmlns:a16="http://schemas.microsoft.com/office/drawing/2014/main" id="{22DB54D1-378A-4542-9D02-E25B5BADC362}"/>
              </a:ext>
            </a:extLst>
          </p:cNvPr>
          <p:cNvSpPr>
            <a:spLocks noGrp="1" noChangeAspect="1"/>
          </p:cNvSpPr>
          <p:nvPr>
            <p:ph type="pic" sz="quarter" idx="27"/>
          </p:nvPr>
        </p:nvSpPr>
        <p:spPr>
          <a:xfrm>
            <a:off x="2970613" y="32472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7" name="Picture Placeholder 75">
            <a:extLst>
              <a:ext uri="{FF2B5EF4-FFF2-40B4-BE49-F238E27FC236}">
                <a16:creationId xmlns:a16="http://schemas.microsoft.com/office/drawing/2014/main" id="{8FFD3707-289A-4097-A634-5DFE56AC06FE}"/>
              </a:ext>
            </a:extLst>
          </p:cNvPr>
          <p:cNvSpPr>
            <a:spLocks noGrp="1" noChangeAspect="1"/>
          </p:cNvSpPr>
          <p:nvPr>
            <p:ph type="pic" sz="quarter" idx="28"/>
          </p:nvPr>
        </p:nvSpPr>
        <p:spPr>
          <a:xfrm>
            <a:off x="736662" y="45066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8" name="Picture Placeholder 75">
            <a:extLst>
              <a:ext uri="{FF2B5EF4-FFF2-40B4-BE49-F238E27FC236}">
                <a16:creationId xmlns:a16="http://schemas.microsoft.com/office/drawing/2014/main" id="{54A7639C-C713-48A6-BCBD-272206505DD0}"/>
              </a:ext>
            </a:extLst>
          </p:cNvPr>
          <p:cNvSpPr>
            <a:spLocks noGrp="1" noChangeAspect="1"/>
          </p:cNvSpPr>
          <p:nvPr>
            <p:ph type="pic" sz="quarter" idx="29"/>
          </p:nvPr>
        </p:nvSpPr>
        <p:spPr>
          <a:xfrm>
            <a:off x="-1497288" y="5766134"/>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0" name="Picture Placeholder 75">
            <a:extLst>
              <a:ext uri="{FF2B5EF4-FFF2-40B4-BE49-F238E27FC236}">
                <a16:creationId xmlns:a16="http://schemas.microsoft.com/office/drawing/2014/main" id="{EADC1BA6-7445-4738-896F-F25E3B51C125}"/>
              </a:ext>
            </a:extLst>
          </p:cNvPr>
          <p:cNvSpPr>
            <a:spLocks noGrp="1" noChangeAspect="1"/>
          </p:cNvSpPr>
          <p:nvPr>
            <p:ph type="pic" sz="quarter" idx="31"/>
          </p:nvPr>
        </p:nvSpPr>
        <p:spPr>
          <a:xfrm>
            <a:off x="10280074" y="81369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1" name="Picture Placeholder 75">
            <a:extLst>
              <a:ext uri="{FF2B5EF4-FFF2-40B4-BE49-F238E27FC236}">
                <a16:creationId xmlns:a16="http://schemas.microsoft.com/office/drawing/2014/main" id="{C2B339F4-9FE6-4B11-BADC-2E50B1ADD1F5}"/>
              </a:ext>
            </a:extLst>
          </p:cNvPr>
          <p:cNvSpPr>
            <a:spLocks noGrp="1" noChangeAspect="1"/>
          </p:cNvSpPr>
          <p:nvPr>
            <p:ph type="pic" sz="quarter" idx="32"/>
          </p:nvPr>
        </p:nvSpPr>
        <p:spPr>
          <a:xfrm>
            <a:off x="8046124" y="207314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2" name="Picture Placeholder 75">
            <a:extLst>
              <a:ext uri="{FF2B5EF4-FFF2-40B4-BE49-F238E27FC236}">
                <a16:creationId xmlns:a16="http://schemas.microsoft.com/office/drawing/2014/main" id="{FFE71006-16E5-457F-9B4E-4C8C74041CF2}"/>
              </a:ext>
            </a:extLst>
          </p:cNvPr>
          <p:cNvSpPr>
            <a:spLocks noGrp="1" noChangeAspect="1"/>
          </p:cNvSpPr>
          <p:nvPr>
            <p:ph type="pic" sz="quarter" idx="33"/>
          </p:nvPr>
        </p:nvSpPr>
        <p:spPr>
          <a:xfrm>
            <a:off x="5812173" y="33326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3" name="Picture Placeholder 75">
            <a:extLst>
              <a:ext uri="{FF2B5EF4-FFF2-40B4-BE49-F238E27FC236}">
                <a16:creationId xmlns:a16="http://schemas.microsoft.com/office/drawing/2014/main" id="{6DDB9485-9DF7-49C5-ADFC-F845200EBD64}"/>
              </a:ext>
            </a:extLst>
          </p:cNvPr>
          <p:cNvSpPr>
            <a:spLocks noGrp="1" noChangeAspect="1"/>
          </p:cNvSpPr>
          <p:nvPr>
            <p:ph type="pic" sz="quarter" idx="34"/>
          </p:nvPr>
        </p:nvSpPr>
        <p:spPr>
          <a:xfrm>
            <a:off x="3578222" y="45920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4" name="Picture Placeholder 75">
            <a:extLst>
              <a:ext uri="{FF2B5EF4-FFF2-40B4-BE49-F238E27FC236}">
                <a16:creationId xmlns:a16="http://schemas.microsoft.com/office/drawing/2014/main" id="{C2FEBF29-F3C4-44EB-A394-6B97F83C159B}"/>
              </a:ext>
            </a:extLst>
          </p:cNvPr>
          <p:cNvSpPr>
            <a:spLocks noGrp="1" noChangeAspect="1"/>
          </p:cNvSpPr>
          <p:nvPr>
            <p:ph type="pic" sz="quarter" idx="35"/>
          </p:nvPr>
        </p:nvSpPr>
        <p:spPr>
          <a:xfrm>
            <a:off x="1344272" y="58515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3" name="Picture Placeholder 75">
            <a:extLst>
              <a:ext uri="{FF2B5EF4-FFF2-40B4-BE49-F238E27FC236}">
                <a16:creationId xmlns:a16="http://schemas.microsoft.com/office/drawing/2014/main" id="{2F015E8F-22EA-4453-8367-140895DC3255}"/>
              </a:ext>
            </a:extLst>
          </p:cNvPr>
          <p:cNvSpPr>
            <a:spLocks noGrp="1" noChangeAspect="1"/>
          </p:cNvSpPr>
          <p:nvPr>
            <p:ph type="pic" sz="quarter" idx="62"/>
          </p:nvPr>
        </p:nvSpPr>
        <p:spPr>
          <a:xfrm>
            <a:off x="10348604" y="245607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4" name="Picture Placeholder 75">
            <a:extLst>
              <a:ext uri="{FF2B5EF4-FFF2-40B4-BE49-F238E27FC236}">
                <a16:creationId xmlns:a16="http://schemas.microsoft.com/office/drawing/2014/main" id="{38BD2839-9FD8-4A47-8C6C-BA555D30B060}"/>
              </a:ext>
            </a:extLst>
          </p:cNvPr>
          <p:cNvSpPr>
            <a:spLocks noGrp="1" noChangeAspect="1"/>
          </p:cNvSpPr>
          <p:nvPr>
            <p:ph type="pic" sz="quarter" idx="63"/>
          </p:nvPr>
        </p:nvSpPr>
        <p:spPr>
          <a:xfrm>
            <a:off x="8114654" y="371553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5" name="Picture Placeholder 75">
            <a:extLst>
              <a:ext uri="{FF2B5EF4-FFF2-40B4-BE49-F238E27FC236}">
                <a16:creationId xmlns:a16="http://schemas.microsoft.com/office/drawing/2014/main" id="{36034C35-1CBE-46E5-9904-EDC510CB644A}"/>
              </a:ext>
            </a:extLst>
          </p:cNvPr>
          <p:cNvSpPr>
            <a:spLocks noGrp="1" noChangeAspect="1"/>
          </p:cNvSpPr>
          <p:nvPr>
            <p:ph type="pic" sz="quarter" idx="64"/>
          </p:nvPr>
        </p:nvSpPr>
        <p:spPr>
          <a:xfrm>
            <a:off x="5880703" y="497498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6" name="Picture Placeholder 75">
            <a:extLst>
              <a:ext uri="{FF2B5EF4-FFF2-40B4-BE49-F238E27FC236}">
                <a16:creationId xmlns:a16="http://schemas.microsoft.com/office/drawing/2014/main" id="{507BEDBC-9F75-40C5-8467-AA2A8746E709}"/>
              </a:ext>
            </a:extLst>
          </p:cNvPr>
          <p:cNvSpPr>
            <a:spLocks noGrp="1" noChangeAspect="1"/>
          </p:cNvSpPr>
          <p:nvPr>
            <p:ph type="pic" sz="quarter" idx="65"/>
          </p:nvPr>
        </p:nvSpPr>
        <p:spPr>
          <a:xfrm>
            <a:off x="3646752" y="623444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9" name="Picture Placeholder 75">
            <a:extLst>
              <a:ext uri="{FF2B5EF4-FFF2-40B4-BE49-F238E27FC236}">
                <a16:creationId xmlns:a16="http://schemas.microsoft.com/office/drawing/2014/main" id="{AECDF11A-996B-4276-B504-5061846D8626}"/>
              </a:ext>
            </a:extLst>
          </p:cNvPr>
          <p:cNvSpPr>
            <a:spLocks noGrp="1" noChangeAspect="1"/>
          </p:cNvSpPr>
          <p:nvPr>
            <p:ph type="pic" sz="quarter" idx="68"/>
          </p:nvPr>
        </p:nvSpPr>
        <p:spPr>
          <a:xfrm>
            <a:off x="10536718" y="403782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0" name="Picture Placeholder 75">
            <a:extLst>
              <a:ext uri="{FF2B5EF4-FFF2-40B4-BE49-F238E27FC236}">
                <a16:creationId xmlns:a16="http://schemas.microsoft.com/office/drawing/2014/main" id="{18FFBB60-78C0-41D6-B988-AE90BC50278F}"/>
              </a:ext>
            </a:extLst>
          </p:cNvPr>
          <p:cNvSpPr>
            <a:spLocks noGrp="1" noChangeAspect="1"/>
          </p:cNvSpPr>
          <p:nvPr>
            <p:ph type="pic" sz="quarter" idx="69"/>
          </p:nvPr>
        </p:nvSpPr>
        <p:spPr>
          <a:xfrm>
            <a:off x="8302767" y="529728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1" name="Picture Placeholder 75">
            <a:extLst>
              <a:ext uri="{FF2B5EF4-FFF2-40B4-BE49-F238E27FC236}">
                <a16:creationId xmlns:a16="http://schemas.microsoft.com/office/drawing/2014/main" id="{157843DF-2840-468E-B1B3-C729FF5281C6}"/>
              </a:ext>
            </a:extLst>
          </p:cNvPr>
          <p:cNvSpPr>
            <a:spLocks noGrp="1" noChangeAspect="1"/>
          </p:cNvSpPr>
          <p:nvPr>
            <p:ph type="pic" sz="quarter" idx="70"/>
          </p:nvPr>
        </p:nvSpPr>
        <p:spPr>
          <a:xfrm>
            <a:off x="6068817" y="655673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5" name="Picture Placeholder 75">
            <a:extLst>
              <a:ext uri="{FF2B5EF4-FFF2-40B4-BE49-F238E27FC236}">
                <a16:creationId xmlns:a16="http://schemas.microsoft.com/office/drawing/2014/main" id="{8DF2D5D1-AC63-4DDD-BF20-41ACF22FCE4B}"/>
              </a:ext>
            </a:extLst>
          </p:cNvPr>
          <p:cNvSpPr>
            <a:spLocks noGrp="1" noChangeAspect="1"/>
          </p:cNvSpPr>
          <p:nvPr>
            <p:ph type="pic" sz="quarter" idx="74"/>
          </p:nvPr>
        </p:nvSpPr>
        <p:spPr>
          <a:xfrm>
            <a:off x="11051634" y="54640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6" name="Picture Placeholder 75">
            <a:extLst>
              <a:ext uri="{FF2B5EF4-FFF2-40B4-BE49-F238E27FC236}">
                <a16:creationId xmlns:a16="http://schemas.microsoft.com/office/drawing/2014/main" id="{3932DA6D-A9C7-4444-87EB-1B1FFD57213B}"/>
              </a:ext>
            </a:extLst>
          </p:cNvPr>
          <p:cNvSpPr>
            <a:spLocks noGrp="1" noChangeAspect="1"/>
          </p:cNvSpPr>
          <p:nvPr>
            <p:ph type="pic" sz="quarter" idx="75"/>
          </p:nvPr>
        </p:nvSpPr>
        <p:spPr>
          <a:xfrm>
            <a:off x="8817684" y="67234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Tree>
    <p:extLst>
      <p:ext uri="{BB962C8B-B14F-4D97-AF65-F5344CB8AC3E}">
        <p14:creationId xmlns:p14="http://schemas.microsoft.com/office/powerpoint/2010/main" val="248510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3000" fill="hold"/>
                                        <p:tgtEl>
                                          <p:spTgt spid="48"/>
                                        </p:tgtEl>
                                        <p:attrNameLst>
                                          <p:attrName>ppt_x</p:attrName>
                                        </p:attrNameLst>
                                      </p:cBhvr>
                                      <p:tavLst>
                                        <p:tav tm="0">
                                          <p:val>
                                            <p:strVal val="1+#ppt_w/2"/>
                                          </p:val>
                                        </p:tav>
                                        <p:tav tm="100000">
                                          <p:val>
                                            <p:strVal val="#ppt_x"/>
                                          </p:val>
                                        </p:tav>
                                      </p:tavLst>
                                    </p:anim>
                                    <p:anim calcmode="lin" valueType="num">
                                      <p:cBhvr additive="base">
                                        <p:cTn id="8" dur="30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3000" fill="hold"/>
                                        <p:tgtEl>
                                          <p:spTgt spid="49"/>
                                        </p:tgtEl>
                                        <p:attrNameLst>
                                          <p:attrName>ppt_x</p:attrName>
                                        </p:attrNameLst>
                                      </p:cBhvr>
                                      <p:tavLst>
                                        <p:tav tm="0">
                                          <p:val>
                                            <p:strVal val="1+#ppt_w/2"/>
                                          </p:val>
                                        </p:tav>
                                        <p:tav tm="100000">
                                          <p:val>
                                            <p:strVal val="#ppt_x"/>
                                          </p:val>
                                        </p:tav>
                                      </p:tavLst>
                                    </p:anim>
                                    <p:anim calcmode="lin" valueType="num">
                                      <p:cBhvr additive="base">
                                        <p:cTn id="12" dur="3000" fill="hold"/>
                                        <p:tgtEl>
                                          <p:spTgt spid="49"/>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3000" fill="hold"/>
                                        <p:tgtEl>
                                          <p:spTgt spid="43"/>
                                        </p:tgtEl>
                                        <p:attrNameLst>
                                          <p:attrName>ppt_x</p:attrName>
                                        </p:attrNameLst>
                                      </p:cBhvr>
                                      <p:tavLst>
                                        <p:tav tm="0">
                                          <p:val>
                                            <p:strVal val="1+#ppt_w/2"/>
                                          </p:val>
                                        </p:tav>
                                        <p:tav tm="100000">
                                          <p:val>
                                            <p:strVal val="#ppt_x"/>
                                          </p:val>
                                        </p:tav>
                                      </p:tavLst>
                                    </p:anim>
                                    <p:anim calcmode="lin" valueType="num">
                                      <p:cBhvr additive="base">
                                        <p:cTn id="16" dur="3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6" decel="10000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3000" fill="hold"/>
                                        <p:tgtEl>
                                          <p:spTgt spid="42"/>
                                        </p:tgtEl>
                                        <p:attrNameLst>
                                          <p:attrName>ppt_x</p:attrName>
                                        </p:attrNameLst>
                                      </p:cBhvr>
                                      <p:tavLst>
                                        <p:tav tm="0">
                                          <p:val>
                                            <p:strVal val="1+#ppt_w/2"/>
                                          </p:val>
                                        </p:tav>
                                        <p:tav tm="100000">
                                          <p:val>
                                            <p:strVal val="#ppt_x"/>
                                          </p:val>
                                        </p:tav>
                                      </p:tavLst>
                                    </p:anim>
                                    <p:anim calcmode="lin" valueType="num">
                                      <p:cBhvr additive="base">
                                        <p:cTn id="20" dur="30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6"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000" fill="hold"/>
                                        <p:tgtEl>
                                          <p:spTgt spid="41"/>
                                        </p:tgtEl>
                                        <p:attrNameLst>
                                          <p:attrName>ppt_x</p:attrName>
                                        </p:attrNameLst>
                                      </p:cBhvr>
                                      <p:tavLst>
                                        <p:tav tm="0">
                                          <p:val>
                                            <p:strVal val="1+#ppt_w/2"/>
                                          </p:val>
                                        </p:tav>
                                        <p:tav tm="100000">
                                          <p:val>
                                            <p:strVal val="#ppt_x"/>
                                          </p:val>
                                        </p:tav>
                                      </p:tavLst>
                                    </p:anim>
                                    <p:anim calcmode="lin" valueType="num">
                                      <p:cBhvr additive="base">
                                        <p:cTn id="24" dur="30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6" decel="10000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3000" fill="hold"/>
                                        <p:tgtEl>
                                          <p:spTgt spid="31"/>
                                        </p:tgtEl>
                                        <p:attrNameLst>
                                          <p:attrName>ppt_x</p:attrName>
                                        </p:attrNameLst>
                                      </p:cBhvr>
                                      <p:tavLst>
                                        <p:tav tm="0">
                                          <p:val>
                                            <p:strVal val="1+#ppt_w/2"/>
                                          </p:val>
                                        </p:tav>
                                        <p:tav tm="100000">
                                          <p:val>
                                            <p:strVal val="#ppt_x"/>
                                          </p:val>
                                        </p:tav>
                                      </p:tavLst>
                                    </p:anim>
                                    <p:anim calcmode="lin" valueType="num">
                                      <p:cBhvr additive="base">
                                        <p:cTn id="28" dur="30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6"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3000" fill="hold"/>
                                        <p:tgtEl>
                                          <p:spTgt spid="30"/>
                                        </p:tgtEl>
                                        <p:attrNameLst>
                                          <p:attrName>ppt_x</p:attrName>
                                        </p:attrNameLst>
                                      </p:cBhvr>
                                      <p:tavLst>
                                        <p:tav tm="0">
                                          <p:val>
                                            <p:strVal val="1+#ppt_w/2"/>
                                          </p:val>
                                        </p:tav>
                                        <p:tav tm="100000">
                                          <p:val>
                                            <p:strVal val="#ppt_x"/>
                                          </p:val>
                                        </p:tav>
                                      </p:tavLst>
                                    </p:anim>
                                    <p:anim calcmode="lin" valueType="num">
                                      <p:cBhvr additive="base">
                                        <p:cTn id="32" dur="30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6" decel="10000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3000" fill="hold"/>
                                        <p:tgtEl>
                                          <p:spTgt spid="29"/>
                                        </p:tgtEl>
                                        <p:attrNameLst>
                                          <p:attrName>ppt_x</p:attrName>
                                        </p:attrNameLst>
                                      </p:cBhvr>
                                      <p:tavLst>
                                        <p:tav tm="0">
                                          <p:val>
                                            <p:strVal val="1+#ppt_w/2"/>
                                          </p:val>
                                        </p:tav>
                                        <p:tav tm="100000">
                                          <p:val>
                                            <p:strVal val="#ppt_x"/>
                                          </p:val>
                                        </p:tav>
                                      </p:tavLst>
                                    </p:anim>
                                    <p:anim calcmode="lin" valueType="num">
                                      <p:cBhvr additive="base">
                                        <p:cTn id="36" dur="30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3000" fill="hold"/>
                                        <p:tgtEl>
                                          <p:spTgt spid="28"/>
                                        </p:tgtEl>
                                        <p:attrNameLst>
                                          <p:attrName>ppt_x</p:attrName>
                                        </p:attrNameLst>
                                      </p:cBhvr>
                                      <p:tavLst>
                                        <p:tav tm="0">
                                          <p:val>
                                            <p:strVal val="1+#ppt_w/2"/>
                                          </p:val>
                                        </p:tav>
                                        <p:tav tm="100000">
                                          <p:val>
                                            <p:strVal val="#ppt_x"/>
                                          </p:val>
                                        </p:tav>
                                      </p:tavLst>
                                    </p:anim>
                                    <p:anim calcmode="lin" valueType="num">
                                      <p:cBhvr additive="base">
                                        <p:cTn id="40" dur="30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6" decel="10000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3000" fill="hold"/>
                                        <p:tgtEl>
                                          <p:spTgt spid="20"/>
                                        </p:tgtEl>
                                        <p:attrNameLst>
                                          <p:attrName>ppt_x</p:attrName>
                                        </p:attrNameLst>
                                      </p:cBhvr>
                                      <p:tavLst>
                                        <p:tav tm="0">
                                          <p:val>
                                            <p:strVal val="1+#ppt_w/2"/>
                                          </p:val>
                                        </p:tav>
                                        <p:tav tm="100000">
                                          <p:val>
                                            <p:strVal val="#ppt_x"/>
                                          </p:val>
                                        </p:tav>
                                      </p:tavLst>
                                    </p:anim>
                                    <p:anim calcmode="lin" valueType="num">
                                      <p:cBhvr additive="base">
                                        <p:cTn id="44" dur="30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6" decel="10000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3000" fill="hold"/>
                                        <p:tgtEl>
                                          <p:spTgt spid="19"/>
                                        </p:tgtEl>
                                        <p:attrNameLst>
                                          <p:attrName>ppt_x</p:attrName>
                                        </p:attrNameLst>
                                      </p:cBhvr>
                                      <p:tavLst>
                                        <p:tav tm="0">
                                          <p:val>
                                            <p:strVal val="1+#ppt_w/2"/>
                                          </p:val>
                                        </p:tav>
                                        <p:tav tm="100000">
                                          <p:val>
                                            <p:strVal val="#ppt_x"/>
                                          </p:val>
                                        </p:tav>
                                      </p:tavLst>
                                    </p:anim>
                                    <p:anim calcmode="lin" valueType="num">
                                      <p:cBhvr additive="base">
                                        <p:cTn id="48" dur="30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6" decel="10000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3000" fill="hold"/>
                                        <p:tgtEl>
                                          <p:spTgt spid="18"/>
                                        </p:tgtEl>
                                        <p:attrNameLst>
                                          <p:attrName>ppt_x</p:attrName>
                                        </p:attrNameLst>
                                      </p:cBhvr>
                                      <p:tavLst>
                                        <p:tav tm="0">
                                          <p:val>
                                            <p:strVal val="1+#ppt_w/2"/>
                                          </p:val>
                                        </p:tav>
                                        <p:tav tm="100000">
                                          <p:val>
                                            <p:strVal val="#ppt_x"/>
                                          </p:val>
                                        </p:tav>
                                      </p:tavLst>
                                    </p:anim>
                                    <p:anim calcmode="lin" valueType="num">
                                      <p:cBhvr additive="base">
                                        <p:cTn id="52" dur="30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3000" fill="hold"/>
                                        <p:tgtEl>
                                          <p:spTgt spid="17"/>
                                        </p:tgtEl>
                                        <p:attrNameLst>
                                          <p:attrName>ppt_x</p:attrName>
                                        </p:attrNameLst>
                                      </p:cBhvr>
                                      <p:tavLst>
                                        <p:tav tm="0">
                                          <p:val>
                                            <p:strVal val="1+#ppt_w/2"/>
                                          </p:val>
                                        </p:tav>
                                        <p:tav tm="100000">
                                          <p:val>
                                            <p:strVal val="#ppt_x"/>
                                          </p:val>
                                        </p:tav>
                                      </p:tavLst>
                                    </p:anim>
                                    <p:anim calcmode="lin" valueType="num">
                                      <p:cBhvr additive="base">
                                        <p:cTn id="56" dur="30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3000" fill="hold"/>
                                        <p:tgtEl>
                                          <p:spTgt spid="16"/>
                                        </p:tgtEl>
                                        <p:attrNameLst>
                                          <p:attrName>ppt_x</p:attrName>
                                        </p:attrNameLst>
                                      </p:cBhvr>
                                      <p:tavLst>
                                        <p:tav tm="0">
                                          <p:val>
                                            <p:strVal val="1+#ppt_w/2"/>
                                          </p:val>
                                        </p:tav>
                                        <p:tav tm="100000">
                                          <p:val>
                                            <p:strVal val="#ppt_x"/>
                                          </p:val>
                                        </p:tav>
                                      </p:tavLst>
                                    </p:anim>
                                    <p:anim calcmode="lin" valueType="num">
                                      <p:cBhvr additive="base">
                                        <p:cTn id="60" dur="30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6" decel="10000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3000" fill="hold"/>
                                        <p:tgtEl>
                                          <p:spTgt spid="8"/>
                                        </p:tgtEl>
                                        <p:attrNameLst>
                                          <p:attrName>ppt_x</p:attrName>
                                        </p:attrNameLst>
                                      </p:cBhvr>
                                      <p:tavLst>
                                        <p:tav tm="0">
                                          <p:val>
                                            <p:strVal val="1+#ppt_w/2"/>
                                          </p:val>
                                        </p:tav>
                                        <p:tav tm="100000">
                                          <p:val>
                                            <p:strVal val="#ppt_x"/>
                                          </p:val>
                                        </p:tav>
                                      </p:tavLst>
                                    </p:anim>
                                    <p:anim calcmode="lin" valueType="num">
                                      <p:cBhvr additive="base">
                                        <p:cTn id="64" dur="3000" fill="hold"/>
                                        <p:tgtEl>
                                          <p:spTgt spid="8"/>
                                        </p:tgtEl>
                                        <p:attrNameLst>
                                          <p:attrName>ppt_y</p:attrName>
                                        </p:attrNameLst>
                                      </p:cBhvr>
                                      <p:tavLst>
                                        <p:tav tm="0">
                                          <p:val>
                                            <p:strVal val="1+#ppt_h/2"/>
                                          </p:val>
                                        </p:tav>
                                        <p:tav tm="100000">
                                          <p:val>
                                            <p:strVal val="#ppt_y"/>
                                          </p:val>
                                        </p:tav>
                                      </p:tavLst>
                                    </p:anim>
                                  </p:childTnLst>
                                </p:cTn>
                              </p:par>
                              <p:par>
                                <p:cTn id="65" presetID="2" presetClass="entr" presetSubtype="6"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3000" fill="hold"/>
                                        <p:tgtEl>
                                          <p:spTgt spid="7"/>
                                        </p:tgtEl>
                                        <p:attrNameLst>
                                          <p:attrName>ppt_x</p:attrName>
                                        </p:attrNameLst>
                                      </p:cBhvr>
                                      <p:tavLst>
                                        <p:tav tm="0">
                                          <p:val>
                                            <p:strVal val="1+#ppt_w/2"/>
                                          </p:val>
                                        </p:tav>
                                        <p:tav tm="100000">
                                          <p:val>
                                            <p:strVal val="#ppt_x"/>
                                          </p:val>
                                        </p:tav>
                                      </p:tavLst>
                                    </p:anim>
                                    <p:anim calcmode="lin" valueType="num">
                                      <p:cBhvr additive="base">
                                        <p:cTn id="68" dur="3000" fill="hold"/>
                                        <p:tgtEl>
                                          <p:spTgt spid="7"/>
                                        </p:tgtEl>
                                        <p:attrNameLst>
                                          <p:attrName>ppt_y</p:attrName>
                                        </p:attrNameLst>
                                      </p:cBhvr>
                                      <p:tavLst>
                                        <p:tav tm="0">
                                          <p:val>
                                            <p:strVal val="1+#ppt_h/2"/>
                                          </p:val>
                                        </p:tav>
                                        <p:tav tm="100000">
                                          <p:val>
                                            <p:strVal val="#ppt_y"/>
                                          </p:val>
                                        </p:tav>
                                      </p:tavLst>
                                    </p:anim>
                                  </p:childTnLst>
                                </p:cTn>
                              </p:par>
                              <p:par>
                                <p:cTn id="69" presetID="2" presetClass="entr" presetSubtype="6"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3000" fill="hold"/>
                                        <p:tgtEl>
                                          <p:spTgt spid="6"/>
                                        </p:tgtEl>
                                        <p:attrNameLst>
                                          <p:attrName>ppt_x</p:attrName>
                                        </p:attrNameLst>
                                      </p:cBhvr>
                                      <p:tavLst>
                                        <p:tav tm="0">
                                          <p:val>
                                            <p:strVal val="1+#ppt_w/2"/>
                                          </p:val>
                                        </p:tav>
                                        <p:tav tm="100000">
                                          <p:val>
                                            <p:strVal val="#ppt_x"/>
                                          </p:val>
                                        </p:tav>
                                      </p:tavLst>
                                    </p:anim>
                                    <p:anim calcmode="lin" valueType="num">
                                      <p:cBhvr additive="base">
                                        <p:cTn id="72" dur="30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6" decel="10000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3000" fill="hold"/>
                                        <p:tgtEl>
                                          <p:spTgt spid="5"/>
                                        </p:tgtEl>
                                        <p:attrNameLst>
                                          <p:attrName>ppt_x</p:attrName>
                                        </p:attrNameLst>
                                      </p:cBhvr>
                                      <p:tavLst>
                                        <p:tav tm="0">
                                          <p:val>
                                            <p:strVal val="1+#ppt_w/2"/>
                                          </p:val>
                                        </p:tav>
                                        <p:tav tm="100000">
                                          <p:val>
                                            <p:strVal val="#ppt_x"/>
                                          </p:val>
                                        </p:tav>
                                      </p:tavLst>
                                    </p:anim>
                                    <p:anim calcmode="lin" valueType="num">
                                      <p:cBhvr additive="base">
                                        <p:cTn id="76" dur="3000" fill="hold"/>
                                        <p:tgtEl>
                                          <p:spTgt spid="5"/>
                                        </p:tgtEl>
                                        <p:attrNameLst>
                                          <p:attrName>ppt_y</p:attrName>
                                        </p:attrNameLst>
                                      </p:cBhvr>
                                      <p:tavLst>
                                        <p:tav tm="0">
                                          <p:val>
                                            <p:strVal val="1+#ppt_h/2"/>
                                          </p:val>
                                        </p:tav>
                                        <p:tav tm="100000">
                                          <p:val>
                                            <p:strVal val="#ppt_y"/>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3000" fill="hold"/>
                                        <p:tgtEl>
                                          <p:spTgt spid="4"/>
                                        </p:tgtEl>
                                        <p:attrNameLst>
                                          <p:attrName>ppt_x</p:attrName>
                                        </p:attrNameLst>
                                      </p:cBhvr>
                                      <p:tavLst>
                                        <p:tav tm="0">
                                          <p:val>
                                            <p:strVal val="1+#ppt_w/2"/>
                                          </p:val>
                                        </p:tav>
                                        <p:tav tm="100000">
                                          <p:val>
                                            <p:strVal val="#ppt_x"/>
                                          </p:val>
                                        </p:tav>
                                      </p:tavLst>
                                    </p:anim>
                                    <p:anim calcmode="lin" valueType="num">
                                      <p:cBhvr additive="base">
                                        <p:cTn id="80" dur="3000" fill="hold"/>
                                        <p:tgtEl>
                                          <p:spTgt spid="4"/>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additive="base">
                                        <p:cTn id="83" dur="3000" fill="hold"/>
                                        <p:tgtEl>
                                          <p:spTgt spid="2"/>
                                        </p:tgtEl>
                                        <p:attrNameLst>
                                          <p:attrName>ppt_x</p:attrName>
                                        </p:attrNameLst>
                                      </p:cBhvr>
                                      <p:tavLst>
                                        <p:tav tm="0">
                                          <p:val>
                                            <p:strVal val="1+#ppt_w/2"/>
                                          </p:val>
                                        </p:tav>
                                        <p:tav tm="100000">
                                          <p:val>
                                            <p:strVal val="#ppt_x"/>
                                          </p:val>
                                        </p:tav>
                                      </p:tavLst>
                                    </p:anim>
                                    <p:anim calcmode="lin" valueType="num">
                                      <p:cBhvr additive="base">
                                        <p:cTn id="84" dur="3000" fill="hold"/>
                                        <p:tgtEl>
                                          <p:spTgt spid="2"/>
                                        </p:tgtEl>
                                        <p:attrNameLst>
                                          <p:attrName>ppt_y</p:attrName>
                                        </p:attrNameLst>
                                      </p:cBhvr>
                                      <p:tavLst>
                                        <p:tav tm="0">
                                          <p:val>
                                            <p:strVal val="1+#ppt_h/2"/>
                                          </p:val>
                                        </p:tav>
                                        <p:tav tm="100000">
                                          <p:val>
                                            <p:strVal val="#ppt_y"/>
                                          </p:val>
                                        </p:tav>
                                      </p:tavLst>
                                    </p:anim>
                                  </p:childTnLst>
                                </p:cTn>
                              </p:par>
                              <p:par>
                                <p:cTn id="85" presetID="2" presetClass="entr" presetSubtype="6" decel="10000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3000" fill="hold"/>
                                        <p:tgtEl>
                                          <p:spTgt spid="14"/>
                                        </p:tgtEl>
                                        <p:attrNameLst>
                                          <p:attrName>ppt_x</p:attrName>
                                        </p:attrNameLst>
                                      </p:cBhvr>
                                      <p:tavLst>
                                        <p:tav tm="0">
                                          <p:val>
                                            <p:strVal val="1+#ppt_w/2"/>
                                          </p:val>
                                        </p:tav>
                                        <p:tav tm="100000">
                                          <p:val>
                                            <p:strVal val="#ppt_x"/>
                                          </p:val>
                                        </p:tav>
                                      </p:tavLst>
                                    </p:anim>
                                    <p:anim calcmode="lin" valueType="num">
                                      <p:cBhvr additive="base">
                                        <p:cTn id="88" dur="3000" fill="hold"/>
                                        <p:tgtEl>
                                          <p:spTgt spid="14"/>
                                        </p:tgtEl>
                                        <p:attrNameLst>
                                          <p:attrName>ppt_y</p:attrName>
                                        </p:attrNameLst>
                                      </p:cBhvr>
                                      <p:tavLst>
                                        <p:tav tm="0">
                                          <p:val>
                                            <p:strVal val="1+#ppt_h/2"/>
                                          </p:val>
                                        </p:tav>
                                        <p:tav tm="100000">
                                          <p:val>
                                            <p:strVal val="#ppt_y"/>
                                          </p:val>
                                        </p:tav>
                                      </p:tavLst>
                                    </p:anim>
                                  </p:childTnLst>
                                </p:cTn>
                              </p:par>
                              <p:par>
                                <p:cTn id="89" presetID="2" presetClass="entr" presetSubtype="6" decel="100000"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3000" fill="hold"/>
                                        <p:tgtEl>
                                          <p:spTgt spid="13"/>
                                        </p:tgtEl>
                                        <p:attrNameLst>
                                          <p:attrName>ppt_x</p:attrName>
                                        </p:attrNameLst>
                                      </p:cBhvr>
                                      <p:tavLst>
                                        <p:tav tm="0">
                                          <p:val>
                                            <p:strVal val="1+#ppt_w/2"/>
                                          </p:val>
                                        </p:tav>
                                        <p:tav tm="100000">
                                          <p:val>
                                            <p:strVal val="#ppt_x"/>
                                          </p:val>
                                        </p:tav>
                                      </p:tavLst>
                                    </p:anim>
                                    <p:anim calcmode="lin" valueType="num">
                                      <p:cBhvr additive="base">
                                        <p:cTn id="92" dur="3000" fill="hold"/>
                                        <p:tgtEl>
                                          <p:spTgt spid="13"/>
                                        </p:tgtEl>
                                        <p:attrNameLst>
                                          <p:attrName>ppt_y</p:attrName>
                                        </p:attrNameLst>
                                      </p:cBhvr>
                                      <p:tavLst>
                                        <p:tav tm="0">
                                          <p:val>
                                            <p:strVal val="1+#ppt_h/2"/>
                                          </p:val>
                                        </p:tav>
                                        <p:tav tm="100000">
                                          <p:val>
                                            <p:strVal val="#ppt_y"/>
                                          </p:val>
                                        </p:tav>
                                      </p:tavLst>
                                    </p:anim>
                                  </p:childTnLst>
                                </p:cTn>
                              </p:par>
                              <p:par>
                                <p:cTn id="93" presetID="2" presetClass="entr" presetSubtype="6" decel="100000" fill="hold" grpId="0" nodeType="with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3000" fill="hold"/>
                                        <p:tgtEl>
                                          <p:spTgt spid="12"/>
                                        </p:tgtEl>
                                        <p:attrNameLst>
                                          <p:attrName>ppt_x</p:attrName>
                                        </p:attrNameLst>
                                      </p:cBhvr>
                                      <p:tavLst>
                                        <p:tav tm="0">
                                          <p:val>
                                            <p:strVal val="1+#ppt_w/2"/>
                                          </p:val>
                                        </p:tav>
                                        <p:tav tm="100000">
                                          <p:val>
                                            <p:strVal val="#ppt_x"/>
                                          </p:val>
                                        </p:tav>
                                      </p:tavLst>
                                    </p:anim>
                                    <p:anim calcmode="lin" valueType="num">
                                      <p:cBhvr additive="base">
                                        <p:cTn id="96" dur="3000" fill="hold"/>
                                        <p:tgtEl>
                                          <p:spTgt spid="12"/>
                                        </p:tgtEl>
                                        <p:attrNameLst>
                                          <p:attrName>ppt_y</p:attrName>
                                        </p:attrNameLst>
                                      </p:cBhvr>
                                      <p:tavLst>
                                        <p:tav tm="0">
                                          <p:val>
                                            <p:strVal val="1+#ppt_h/2"/>
                                          </p:val>
                                        </p:tav>
                                        <p:tav tm="100000">
                                          <p:val>
                                            <p:strVal val="#ppt_y"/>
                                          </p:val>
                                        </p:tav>
                                      </p:tavLst>
                                    </p:anim>
                                  </p:childTnLst>
                                </p:cTn>
                              </p:par>
                              <p:par>
                                <p:cTn id="97" presetID="2" presetClass="entr" presetSubtype="6" decel="100000" fill="hold" grpId="0" nodeType="withEffect">
                                  <p:stCondLst>
                                    <p:cond delay="0"/>
                                  </p:stCondLst>
                                  <p:childTnLst>
                                    <p:set>
                                      <p:cBhvr>
                                        <p:cTn id="98" dur="1" fill="hold">
                                          <p:stCondLst>
                                            <p:cond delay="0"/>
                                          </p:stCondLst>
                                        </p:cTn>
                                        <p:tgtEl>
                                          <p:spTgt spid="11"/>
                                        </p:tgtEl>
                                        <p:attrNameLst>
                                          <p:attrName>style.visibility</p:attrName>
                                        </p:attrNameLst>
                                      </p:cBhvr>
                                      <p:to>
                                        <p:strVal val="visible"/>
                                      </p:to>
                                    </p:set>
                                    <p:anim calcmode="lin" valueType="num">
                                      <p:cBhvr additive="base">
                                        <p:cTn id="99" dur="3000" fill="hold"/>
                                        <p:tgtEl>
                                          <p:spTgt spid="11"/>
                                        </p:tgtEl>
                                        <p:attrNameLst>
                                          <p:attrName>ppt_x</p:attrName>
                                        </p:attrNameLst>
                                      </p:cBhvr>
                                      <p:tavLst>
                                        <p:tav tm="0">
                                          <p:val>
                                            <p:strVal val="1+#ppt_w/2"/>
                                          </p:val>
                                        </p:tav>
                                        <p:tav tm="100000">
                                          <p:val>
                                            <p:strVal val="#ppt_x"/>
                                          </p:val>
                                        </p:tav>
                                      </p:tavLst>
                                    </p:anim>
                                    <p:anim calcmode="lin" valueType="num">
                                      <p:cBhvr additive="base">
                                        <p:cTn id="100" dur="3000" fill="hold"/>
                                        <p:tgtEl>
                                          <p:spTgt spid="11"/>
                                        </p:tgtEl>
                                        <p:attrNameLst>
                                          <p:attrName>ppt_y</p:attrName>
                                        </p:attrNameLst>
                                      </p:cBhvr>
                                      <p:tavLst>
                                        <p:tav tm="0">
                                          <p:val>
                                            <p:strVal val="1+#ppt_h/2"/>
                                          </p:val>
                                        </p:tav>
                                        <p:tav tm="100000">
                                          <p:val>
                                            <p:strVal val="#ppt_y"/>
                                          </p:val>
                                        </p:tav>
                                      </p:tavLst>
                                    </p:anim>
                                  </p:childTnLst>
                                </p:cTn>
                              </p:par>
                              <p:par>
                                <p:cTn id="101" presetID="2" presetClass="entr" presetSubtype="6" decel="100000"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additive="base">
                                        <p:cTn id="103" dur="3000" fill="hold"/>
                                        <p:tgtEl>
                                          <p:spTgt spid="10"/>
                                        </p:tgtEl>
                                        <p:attrNameLst>
                                          <p:attrName>ppt_x</p:attrName>
                                        </p:attrNameLst>
                                      </p:cBhvr>
                                      <p:tavLst>
                                        <p:tav tm="0">
                                          <p:val>
                                            <p:strVal val="1+#ppt_w/2"/>
                                          </p:val>
                                        </p:tav>
                                        <p:tav tm="100000">
                                          <p:val>
                                            <p:strVal val="#ppt_x"/>
                                          </p:val>
                                        </p:tav>
                                      </p:tavLst>
                                    </p:anim>
                                    <p:anim calcmode="lin" valueType="num">
                                      <p:cBhvr additive="base">
                                        <p:cTn id="104" dur="3000" fill="hold"/>
                                        <p:tgtEl>
                                          <p:spTgt spid="10"/>
                                        </p:tgtEl>
                                        <p:attrNameLst>
                                          <p:attrName>ppt_y</p:attrName>
                                        </p:attrNameLst>
                                      </p:cBhvr>
                                      <p:tavLst>
                                        <p:tav tm="0">
                                          <p:val>
                                            <p:strVal val="1+#ppt_h/2"/>
                                          </p:val>
                                        </p:tav>
                                        <p:tav tm="100000">
                                          <p:val>
                                            <p:strVal val="#ppt_y"/>
                                          </p:val>
                                        </p:tav>
                                      </p:tavLst>
                                    </p:anim>
                                  </p:childTnLst>
                                </p:cTn>
                              </p:par>
                              <p:par>
                                <p:cTn id="105" presetID="2" presetClass="entr" presetSubtype="6" decel="10000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additive="base">
                                        <p:cTn id="107" dur="3000" fill="hold"/>
                                        <p:tgtEl>
                                          <p:spTgt spid="56"/>
                                        </p:tgtEl>
                                        <p:attrNameLst>
                                          <p:attrName>ppt_x</p:attrName>
                                        </p:attrNameLst>
                                      </p:cBhvr>
                                      <p:tavLst>
                                        <p:tav tm="0">
                                          <p:val>
                                            <p:strVal val="1+#ppt_w/2"/>
                                          </p:val>
                                        </p:tav>
                                        <p:tav tm="100000">
                                          <p:val>
                                            <p:strVal val="#ppt_x"/>
                                          </p:val>
                                        </p:tav>
                                      </p:tavLst>
                                    </p:anim>
                                    <p:anim calcmode="lin" valueType="num">
                                      <p:cBhvr additive="base">
                                        <p:cTn id="108" dur="3000" fill="hold"/>
                                        <p:tgtEl>
                                          <p:spTgt spid="56"/>
                                        </p:tgtEl>
                                        <p:attrNameLst>
                                          <p:attrName>ppt_y</p:attrName>
                                        </p:attrNameLst>
                                      </p:cBhvr>
                                      <p:tavLst>
                                        <p:tav tm="0">
                                          <p:val>
                                            <p:strVal val="1+#ppt_h/2"/>
                                          </p:val>
                                        </p:tav>
                                        <p:tav tm="100000">
                                          <p:val>
                                            <p:strVal val="#ppt_y"/>
                                          </p:val>
                                        </p:tav>
                                      </p:tavLst>
                                    </p:anim>
                                  </p:childTnLst>
                                </p:cTn>
                              </p:par>
                              <p:par>
                                <p:cTn id="109" presetID="2" presetClass="entr" presetSubtype="6" decel="100000"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anim calcmode="lin" valueType="num">
                                      <p:cBhvr additive="base">
                                        <p:cTn id="111" dur="3000" fill="hold"/>
                                        <p:tgtEl>
                                          <p:spTgt spid="55"/>
                                        </p:tgtEl>
                                        <p:attrNameLst>
                                          <p:attrName>ppt_x</p:attrName>
                                        </p:attrNameLst>
                                      </p:cBhvr>
                                      <p:tavLst>
                                        <p:tav tm="0">
                                          <p:val>
                                            <p:strVal val="1+#ppt_w/2"/>
                                          </p:val>
                                        </p:tav>
                                        <p:tav tm="100000">
                                          <p:val>
                                            <p:strVal val="#ppt_x"/>
                                          </p:val>
                                        </p:tav>
                                      </p:tavLst>
                                    </p:anim>
                                    <p:anim calcmode="lin" valueType="num">
                                      <p:cBhvr additive="base">
                                        <p:cTn id="112" dur="3000" fill="hold"/>
                                        <p:tgtEl>
                                          <p:spTgt spid="55"/>
                                        </p:tgtEl>
                                        <p:attrNameLst>
                                          <p:attrName>ppt_y</p:attrName>
                                        </p:attrNameLst>
                                      </p:cBhvr>
                                      <p:tavLst>
                                        <p:tav tm="0">
                                          <p:val>
                                            <p:strVal val="1+#ppt_h/2"/>
                                          </p:val>
                                        </p:tav>
                                        <p:tav tm="100000">
                                          <p:val>
                                            <p:strVal val="#ppt_y"/>
                                          </p:val>
                                        </p:tav>
                                      </p:tavLst>
                                    </p:anim>
                                  </p:childTnLst>
                                </p:cTn>
                              </p:par>
                              <p:par>
                                <p:cTn id="113" presetID="2" presetClass="entr" presetSubtype="6" decel="10000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 calcmode="lin" valueType="num">
                                      <p:cBhvr additive="base">
                                        <p:cTn id="115" dur="3000" fill="hold"/>
                                        <p:tgtEl>
                                          <p:spTgt spid="54"/>
                                        </p:tgtEl>
                                        <p:attrNameLst>
                                          <p:attrName>ppt_x</p:attrName>
                                        </p:attrNameLst>
                                      </p:cBhvr>
                                      <p:tavLst>
                                        <p:tav tm="0">
                                          <p:val>
                                            <p:strVal val="1+#ppt_w/2"/>
                                          </p:val>
                                        </p:tav>
                                        <p:tav tm="100000">
                                          <p:val>
                                            <p:strVal val="#ppt_x"/>
                                          </p:val>
                                        </p:tav>
                                      </p:tavLst>
                                    </p:anim>
                                    <p:anim calcmode="lin" valueType="num">
                                      <p:cBhvr additive="base">
                                        <p:cTn id="116" dur="3000" fill="hold"/>
                                        <p:tgtEl>
                                          <p:spTgt spid="54"/>
                                        </p:tgtEl>
                                        <p:attrNameLst>
                                          <p:attrName>ppt_y</p:attrName>
                                        </p:attrNameLst>
                                      </p:cBhvr>
                                      <p:tavLst>
                                        <p:tav tm="0">
                                          <p:val>
                                            <p:strVal val="1+#ppt_h/2"/>
                                          </p:val>
                                        </p:tav>
                                        <p:tav tm="100000">
                                          <p:val>
                                            <p:strVal val="#ppt_y"/>
                                          </p:val>
                                        </p:tav>
                                      </p:tavLst>
                                    </p:anim>
                                  </p:childTnLst>
                                </p:cTn>
                              </p:par>
                              <p:par>
                                <p:cTn id="117" presetID="2" presetClass="entr" presetSubtype="6" decel="10000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additive="base">
                                        <p:cTn id="119" dur="3000" fill="hold"/>
                                        <p:tgtEl>
                                          <p:spTgt spid="53"/>
                                        </p:tgtEl>
                                        <p:attrNameLst>
                                          <p:attrName>ppt_x</p:attrName>
                                        </p:attrNameLst>
                                      </p:cBhvr>
                                      <p:tavLst>
                                        <p:tav tm="0">
                                          <p:val>
                                            <p:strVal val="1+#ppt_w/2"/>
                                          </p:val>
                                        </p:tav>
                                        <p:tav tm="100000">
                                          <p:val>
                                            <p:strVal val="#ppt_x"/>
                                          </p:val>
                                        </p:tav>
                                      </p:tavLst>
                                    </p:anim>
                                    <p:anim calcmode="lin" valueType="num">
                                      <p:cBhvr additive="base">
                                        <p:cTn id="120" dur="3000" fill="hold"/>
                                        <p:tgtEl>
                                          <p:spTgt spid="53"/>
                                        </p:tgtEl>
                                        <p:attrNameLst>
                                          <p:attrName>ppt_y</p:attrName>
                                        </p:attrNameLst>
                                      </p:cBhvr>
                                      <p:tavLst>
                                        <p:tav tm="0">
                                          <p:val>
                                            <p:strVal val="1+#ppt_h/2"/>
                                          </p:val>
                                        </p:tav>
                                        <p:tav tm="100000">
                                          <p:val>
                                            <p:strVal val="#ppt_y"/>
                                          </p:val>
                                        </p:tav>
                                      </p:tavLst>
                                    </p:anim>
                                  </p:childTnLst>
                                </p:cTn>
                              </p:par>
                              <p:par>
                                <p:cTn id="121" presetID="2" presetClass="entr" presetSubtype="6" decel="100000" fill="hold" grpId="0" nodeType="with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additive="base">
                                        <p:cTn id="123" dur="3000" fill="hold"/>
                                        <p:tgtEl>
                                          <p:spTgt spid="61"/>
                                        </p:tgtEl>
                                        <p:attrNameLst>
                                          <p:attrName>ppt_x</p:attrName>
                                        </p:attrNameLst>
                                      </p:cBhvr>
                                      <p:tavLst>
                                        <p:tav tm="0">
                                          <p:val>
                                            <p:strVal val="1+#ppt_w/2"/>
                                          </p:val>
                                        </p:tav>
                                        <p:tav tm="100000">
                                          <p:val>
                                            <p:strVal val="#ppt_x"/>
                                          </p:val>
                                        </p:tav>
                                      </p:tavLst>
                                    </p:anim>
                                    <p:anim calcmode="lin" valueType="num">
                                      <p:cBhvr additive="base">
                                        <p:cTn id="124" dur="3000" fill="hold"/>
                                        <p:tgtEl>
                                          <p:spTgt spid="61"/>
                                        </p:tgtEl>
                                        <p:attrNameLst>
                                          <p:attrName>ppt_y</p:attrName>
                                        </p:attrNameLst>
                                      </p:cBhvr>
                                      <p:tavLst>
                                        <p:tav tm="0">
                                          <p:val>
                                            <p:strVal val="1+#ppt_h/2"/>
                                          </p:val>
                                        </p:tav>
                                        <p:tav tm="100000">
                                          <p:val>
                                            <p:strVal val="#ppt_y"/>
                                          </p:val>
                                        </p:tav>
                                      </p:tavLst>
                                    </p:anim>
                                  </p:childTnLst>
                                </p:cTn>
                              </p:par>
                              <p:par>
                                <p:cTn id="125" presetID="2" presetClass="entr" presetSubtype="6" decel="100000"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anim calcmode="lin" valueType="num">
                                      <p:cBhvr additive="base">
                                        <p:cTn id="127" dur="3000" fill="hold"/>
                                        <p:tgtEl>
                                          <p:spTgt spid="60"/>
                                        </p:tgtEl>
                                        <p:attrNameLst>
                                          <p:attrName>ppt_x</p:attrName>
                                        </p:attrNameLst>
                                      </p:cBhvr>
                                      <p:tavLst>
                                        <p:tav tm="0">
                                          <p:val>
                                            <p:strVal val="1+#ppt_w/2"/>
                                          </p:val>
                                        </p:tav>
                                        <p:tav tm="100000">
                                          <p:val>
                                            <p:strVal val="#ppt_x"/>
                                          </p:val>
                                        </p:tav>
                                      </p:tavLst>
                                    </p:anim>
                                    <p:anim calcmode="lin" valueType="num">
                                      <p:cBhvr additive="base">
                                        <p:cTn id="128" dur="3000" fill="hold"/>
                                        <p:tgtEl>
                                          <p:spTgt spid="60"/>
                                        </p:tgtEl>
                                        <p:attrNameLst>
                                          <p:attrName>ppt_y</p:attrName>
                                        </p:attrNameLst>
                                      </p:cBhvr>
                                      <p:tavLst>
                                        <p:tav tm="0">
                                          <p:val>
                                            <p:strVal val="1+#ppt_h/2"/>
                                          </p:val>
                                        </p:tav>
                                        <p:tav tm="100000">
                                          <p:val>
                                            <p:strVal val="#ppt_y"/>
                                          </p:val>
                                        </p:tav>
                                      </p:tavLst>
                                    </p:anim>
                                  </p:childTnLst>
                                </p:cTn>
                              </p:par>
                              <p:par>
                                <p:cTn id="129" presetID="2" presetClass="entr" presetSubtype="6" decel="100000" fill="hold" grpId="0" nodeType="withEffect">
                                  <p:stCondLst>
                                    <p:cond delay="0"/>
                                  </p:stCondLst>
                                  <p:childTnLst>
                                    <p:set>
                                      <p:cBhvr>
                                        <p:cTn id="130" dur="1" fill="hold">
                                          <p:stCondLst>
                                            <p:cond delay="0"/>
                                          </p:stCondLst>
                                        </p:cTn>
                                        <p:tgtEl>
                                          <p:spTgt spid="59"/>
                                        </p:tgtEl>
                                        <p:attrNameLst>
                                          <p:attrName>style.visibility</p:attrName>
                                        </p:attrNameLst>
                                      </p:cBhvr>
                                      <p:to>
                                        <p:strVal val="visible"/>
                                      </p:to>
                                    </p:set>
                                    <p:anim calcmode="lin" valueType="num">
                                      <p:cBhvr additive="base">
                                        <p:cTn id="131" dur="3000" fill="hold"/>
                                        <p:tgtEl>
                                          <p:spTgt spid="59"/>
                                        </p:tgtEl>
                                        <p:attrNameLst>
                                          <p:attrName>ppt_x</p:attrName>
                                        </p:attrNameLst>
                                      </p:cBhvr>
                                      <p:tavLst>
                                        <p:tav tm="0">
                                          <p:val>
                                            <p:strVal val="1+#ppt_w/2"/>
                                          </p:val>
                                        </p:tav>
                                        <p:tav tm="100000">
                                          <p:val>
                                            <p:strVal val="#ppt_x"/>
                                          </p:val>
                                        </p:tav>
                                      </p:tavLst>
                                    </p:anim>
                                    <p:anim calcmode="lin" valueType="num">
                                      <p:cBhvr additive="base">
                                        <p:cTn id="132" dur="3000" fill="hold"/>
                                        <p:tgtEl>
                                          <p:spTgt spid="59"/>
                                        </p:tgtEl>
                                        <p:attrNameLst>
                                          <p:attrName>ppt_y</p:attrName>
                                        </p:attrNameLst>
                                      </p:cBhvr>
                                      <p:tavLst>
                                        <p:tav tm="0">
                                          <p:val>
                                            <p:strVal val="1+#ppt_h/2"/>
                                          </p:val>
                                        </p:tav>
                                        <p:tav tm="100000">
                                          <p:val>
                                            <p:strVal val="#ppt_y"/>
                                          </p:val>
                                        </p:tav>
                                      </p:tavLst>
                                    </p:anim>
                                  </p:childTnLst>
                                </p:cTn>
                              </p:par>
                              <p:par>
                                <p:cTn id="133" presetID="2" presetClass="entr" presetSubtype="6" decel="100000" fill="hold" grpId="0" nodeType="withEffect">
                                  <p:stCondLst>
                                    <p:cond delay="0"/>
                                  </p:stCondLst>
                                  <p:childTnLst>
                                    <p:set>
                                      <p:cBhvr>
                                        <p:cTn id="134" dur="1" fill="hold">
                                          <p:stCondLst>
                                            <p:cond delay="0"/>
                                          </p:stCondLst>
                                        </p:cTn>
                                        <p:tgtEl>
                                          <p:spTgt spid="66"/>
                                        </p:tgtEl>
                                        <p:attrNameLst>
                                          <p:attrName>style.visibility</p:attrName>
                                        </p:attrNameLst>
                                      </p:cBhvr>
                                      <p:to>
                                        <p:strVal val="visible"/>
                                      </p:to>
                                    </p:set>
                                    <p:anim calcmode="lin" valueType="num">
                                      <p:cBhvr additive="base">
                                        <p:cTn id="135" dur="3000" fill="hold"/>
                                        <p:tgtEl>
                                          <p:spTgt spid="66"/>
                                        </p:tgtEl>
                                        <p:attrNameLst>
                                          <p:attrName>ppt_x</p:attrName>
                                        </p:attrNameLst>
                                      </p:cBhvr>
                                      <p:tavLst>
                                        <p:tav tm="0">
                                          <p:val>
                                            <p:strVal val="1+#ppt_w/2"/>
                                          </p:val>
                                        </p:tav>
                                        <p:tav tm="100000">
                                          <p:val>
                                            <p:strVal val="#ppt_x"/>
                                          </p:val>
                                        </p:tav>
                                      </p:tavLst>
                                    </p:anim>
                                    <p:anim calcmode="lin" valueType="num">
                                      <p:cBhvr additive="base">
                                        <p:cTn id="136" dur="3000" fill="hold"/>
                                        <p:tgtEl>
                                          <p:spTgt spid="66"/>
                                        </p:tgtEl>
                                        <p:attrNameLst>
                                          <p:attrName>ppt_y</p:attrName>
                                        </p:attrNameLst>
                                      </p:cBhvr>
                                      <p:tavLst>
                                        <p:tav tm="0">
                                          <p:val>
                                            <p:strVal val="1+#ppt_h/2"/>
                                          </p:val>
                                        </p:tav>
                                        <p:tav tm="100000">
                                          <p:val>
                                            <p:strVal val="#ppt_y"/>
                                          </p:val>
                                        </p:tav>
                                      </p:tavLst>
                                    </p:anim>
                                  </p:childTnLst>
                                </p:cTn>
                              </p:par>
                              <p:par>
                                <p:cTn id="137" presetID="2" presetClass="entr" presetSubtype="6" decel="10000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anim calcmode="lin" valueType="num">
                                      <p:cBhvr additive="base">
                                        <p:cTn id="139" dur="3000" fill="hold"/>
                                        <p:tgtEl>
                                          <p:spTgt spid="65"/>
                                        </p:tgtEl>
                                        <p:attrNameLst>
                                          <p:attrName>ppt_x</p:attrName>
                                        </p:attrNameLst>
                                      </p:cBhvr>
                                      <p:tavLst>
                                        <p:tav tm="0">
                                          <p:val>
                                            <p:strVal val="1+#ppt_w/2"/>
                                          </p:val>
                                        </p:tav>
                                        <p:tav tm="100000">
                                          <p:val>
                                            <p:strVal val="#ppt_x"/>
                                          </p:val>
                                        </p:tav>
                                      </p:tavLst>
                                    </p:anim>
                                    <p:anim calcmode="lin" valueType="num">
                                      <p:cBhvr additive="base">
                                        <p:cTn id="140" dur="30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41" grpId="0" animBg="1"/>
      <p:bldP spid="42" grpId="0" animBg="1"/>
      <p:bldP spid="43" grpId="0" animBg="1"/>
      <p:bldP spid="28" grpId="0" animBg="1"/>
      <p:bldP spid="29" grpId="0" animBg="1"/>
      <p:bldP spid="30" grpId="0" animBg="1"/>
      <p:bldP spid="31" grpId="0" animBg="1"/>
      <p:bldP spid="16" grpId="0" animBg="1"/>
      <p:bldP spid="17" grpId="0" animBg="1"/>
      <p:bldP spid="18" grpId="0" animBg="1"/>
      <p:bldP spid="19" grpId="0" animBg="1"/>
      <p:bldP spid="20" grpId="0" animBg="1"/>
      <p:bldP spid="2" grpId="0" animBg="1"/>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53" grpId="0" animBg="1"/>
      <p:bldP spid="54" grpId="0" animBg="1"/>
      <p:bldP spid="55" grpId="0" animBg="1"/>
      <p:bldP spid="56" grpId="0" animBg="1"/>
      <p:bldP spid="59" grpId="0" animBg="1"/>
      <p:bldP spid="60" grpId="0" animBg="1"/>
      <p:bldP spid="61" grpId="0" animBg="1"/>
      <p:bldP spid="65" grpId="0" animBg="1"/>
      <p:bldP spid="6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2960575" y="251257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3" name="Picture Placeholder 75">
            <a:extLst>
              <a:ext uri="{FF2B5EF4-FFF2-40B4-BE49-F238E27FC236}">
                <a16:creationId xmlns:a16="http://schemas.microsoft.com/office/drawing/2014/main" id="{B73DCDD3-849B-48E9-9914-DC8C6C493025}"/>
              </a:ext>
            </a:extLst>
          </p:cNvPr>
          <p:cNvSpPr>
            <a:spLocks noGrp="1"/>
          </p:cNvSpPr>
          <p:nvPr>
            <p:ph type="pic" sz="quarter" idx="25"/>
          </p:nvPr>
        </p:nvSpPr>
        <p:spPr>
          <a:xfrm>
            <a:off x="-177423" y="284578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4" name="Picture Placeholder 75">
            <a:extLst>
              <a:ext uri="{FF2B5EF4-FFF2-40B4-BE49-F238E27FC236}">
                <a16:creationId xmlns:a16="http://schemas.microsoft.com/office/drawing/2014/main" id="{8083A199-38E5-4ACB-BD72-CEC6E71018D7}"/>
              </a:ext>
            </a:extLst>
          </p:cNvPr>
          <p:cNvSpPr>
            <a:spLocks noGrp="1"/>
          </p:cNvSpPr>
          <p:nvPr>
            <p:ph type="pic" sz="quarter" idx="26"/>
          </p:nvPr>
        </p:nvSpPr>
        <p:spPr>
          <a:xfrm>
            <a:off x="2480191" y="4288872"/>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7" name="Picture Placeholder 75">
            <a:extLst>
              <a:ext uri="{FF2B5EF4-FFF2-40B4-BE49-F238E27FC236}">
                <a16:creationId xmlns:a16="http://schemas.microsoft.com/office/drawing/2014/main" id="{30F15E57-04C6-4909-ACB4-7ACAA591DE37}"/>
              </a:ext>
            </a:extLst>
          </p:cNvPr>
          <p:cNvSpPr>
            <a:spLocks noGrp="1"/>
          </p:cNvSpPr>
          <p:nvPr>
            <p:ph type="pic" sz="quarter" idx="29"/>
          </p:nvPr>
        </p:nvSpPr>
        <p:spPr>
          <a:xfrm>
            <a:off x="-3446134" y="308710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5" name="Picture Placeholder 75">
            <a:extLst>
              <a:ext uri="{FF2B5EF4-FFF2-40B4-BE49-F238E27FC236}">
                <a16:creationId xmlns:a16="http://schemas.microsoft.com/office/drawing/2014/main" id="{86FBEEA4-D851-4A6C-878E-E42016D4A514}"/>
              </a:ext>
            </a:extLst>
          </p:cNvPr>
          <p:cNvSpPr>
            <a:spLocks noGrp="1"/>
          </p:cNvSpPr>
          <p:nvPr>
            <p:ph type="pic" sz="quarter" idx="27"/>
          </p:nvPr>
        </p:nvSpPr>
        <p:spPr>
          <a:xfrm>
            <a:off x="-805022" y="455708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6" name="Picture Placeholder 75">
            <a:extLst>
              <a:ext uri="{FF2B5EF4-FFF2-40B4-BE49-F238E27FC236}">
                <a16:creationId xmlns:a16="http://schemas.microsoft.com/office/drawing/2014/main" id="{204CD476-3BC2-488C-9229-A7DD254475EA}"/>
              </a:ext>
            </a:extLst>
          </p:cNvPr>
          <p:cNvSpPr>
            <a:spLocks noGrp="1"/>
          </p:cNvSpPr>
          <p:nvPr>
            <p:ph type="pic" sz="quarter" idx="28"/>
          </p:nvPr>
        </p:nvSpPr>
        <p:spPr>
          <a:xfrm>
            <a:off x="1840192" y="599542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51623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7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8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500" fill="hold"/>
                                        <p:tgtEl>
                                          <p:spTgt spid="7"/>
                                        </p:tgtEl>
                                        <p:attrNameLst>
                                          <p:attrName>ppt_x</p:attrName>
                                        </p:attrNameLst>
                                      </p:cBhvr>
                                      <p:tavLst>
                                        <p:tav tm="0">
                                          <p:val>
                                            <p:strVal val="0-#ppt_w/2"/>
                                          </p:val>
                                        </p:tav>
                                        <p:tav tm="100000">
                                          <p:val>
                                            <p:strVal val="#ppt_x"/>
                                          </p:val>
                                        </p:tav>
                                      </p:tavLst>
                                    </p:anim>
                                    <p:anim calcmode="lin" valueType="num">
                                      <p:cBhvr additive="base">
                                        <p:cTn id="20" dur="1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10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0-#ppt_w/2"/>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1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0-#ppt_w/2"/>
                                          </p:val>
                                        </p:tav>
                                        <p:tav tm="100000">
                                          <p:val>
                                            <p:strVal val="#ppt_x"/>
                                          </p:val>
                                        </p:tav>
                                      </p:tavLst>
                                    </p:anim>
                                    <p:anim calcmode="lin" valueType="num">
                                      <p:cBhvr additive="base">
                                        <p:cTn id="2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5" grpId="0" animBg="1"/>
      <p:bldP spid="6"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7" name="Picture Placeholder 75">
            <a:extLst>
              <a:ext uri="{FF2B5EF4-FFF2-40B4-BE49-F238E27FC236}">
                <a16:creationId xmlns:a16="http://schemas.microsoft.com/office/drawing/2014/main" id="{DE1F0CA1-994C-4B15-BD61-C1FC8BE244E3}"/>
              </a:ext>
            </a:extLst>
          </p:cNvPr>
          <p:cNvSpPr>
            <a:spLocks noGrp="1"/>
          </p:cNvSpPr>
          <p:nvPr>
            <p:ph type="pic" sz="quarter" idx="34"/>
          </p:nvPr>
        </p:nvSpPr>
        <p:spPr>
          <a:xfrm>
            <a:off x="5795324" y="-2019910"/>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8" name="Picture Placeholder 75">
            <a:extLst>
              <a:ext uri="{FF2B5EF4-FFF2-40B4-BE49-F238E27FC236}">
                <a16:creationId xmlns:a16="http://schemas.microsoft.com/office/drawing/2014/main" id="{CCDC6E92-1B4E-4F2A-BD85-917834D7D1BF}"/>
              </a:ext>
            </a:extLst>
          </p:cNvPr>
          <p:cNvSpPr>
            <a:spLocks noGrp="1"/>
          </p:cNvSpPr>
          <p:nvPr>
            <p:ph type="pic" sz="quarter" idx="35"/>
          </p:nvPr>
        </p:nvSpPr>
        <p:spPr>
          <a:xfrm>
            <a:off x="8398700" y="-5940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9" name="Picture Placeholder 75">
            <a:extLst>
              <a:ext uri="{FF2B5EF4-FFF2-40B4-BE49-F238E27FC236}">
                <a16:creationId xmlns:a16="http://schemas.microsoft.com/office/drawing/2014/main" id="{60FE58BF-2882-4922-8BE2-DC5C806999A3}"/>
              </a:ext>
            </a:extLst>
          </p:cNvPr>
          <p:cNvSpPr>
            <a:spLocks noGrp="1"/>
          </p:cNvSpPr>
          <p:nvPr>
            <p:ph type="pic" sz="quarter" idx="36"/>
          </p:nvPr>
        </p:nvSpPr>
        <p:spPr>
          <a:xfrm>
            <a:off x="11002077" y="83177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3" name="Picture Placeholder 75">
            <a:extLst>
              <a:ext uri="{FF2B5EF4-FFF2-40B4-BE49-F238E27FC236}">
                <a16:creationId xmlns:a16="http://schemas.microsoft.com/office/drawing/2014/main" id="{DFC0A416-BD43-4889-A746-153B68F952A1}"/>
              </a:ext>
            </a:extLst>
          </p:cNvPr>
          <p:cNvSpPr>
            <a:spLocks noGrp="1"/>
          </p:cNvSpPr>
          <p:nvPr>
            <p:ph type="pic" sz="quarter" idx="30"/>
          </p:nvPr>
        </p:nvSpPr>
        <p:spPr>
          <a:xfrm>
            <a:off x="3092594" y="-147069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4" name="Picture Placeholder 75">
            <a:extLst>
              <a:ext uri="{FF2B5EF4-FFF2-40B4-BE49-F238E27FC236}">
                <a16:creationId xmlns:a16="http://schemas.microsoft.com/office/drawing/2014/main" id="{0B4C680D-3D96-4F02-8FDE-6C344B4EA949}"/>
              </a:ext>
            </a:extLst>
          </p:cNvPr>
          <p:cNvSpPr>
            <a:spLocks noGrp="1"/>
          </p:cNvSpPr>
          <p:nvPr>
            <p:ph type="pic" sz="quarter" idx="31"/>
          </p:nvPr>
        </p:nvSpPr>
        <p:spPr>
          <a:xfrm>
            <a:off x="5695970" y="-4485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5" name="Picture Placeholder 75">
            <a:extLst>
              <a:ext uri="{FF2B5EF4-FFF2-40B4-BE49-F238E27FC236}">
                <a16:creationId xmlns:a16="http://schemas.microsoft.com/office/drawing/2014/main" id="{0136ECC1-14F7-404A-BB65-765B022634A5}"/>
              </a:ext>
            </a:extLst>
          </p:cNvPr>
          <p:cNvSpPr>
            <a:spLocks noGrp="1"/>
          </p:cNvSpPr>
          <p:nvPr>
            <p:ph type="pic" sz="quarter" idx="32"/>
          </p:nvPr>
        </p:nvSpPr>
        <p:spPr>
          <a:xfrm>
            <a:off x="8307095" y="136549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6" name="Picture Placeholder 75">
            <a:extLst>
              <a:ext uri="{FF2B5EF4-FFF2-40B4-BE49-F238E27FC236}">
                <a16:creationId xmlns:a16="http://schemas.microsoft.com/office/drawing/2014/main" id="{61F32264-5F7E-4A46-97AB-AABAB86F1EA9}"/>
              </a:ext>
            </a:extLst>
          </p:cNvPr>
          <p:cNvSpPr>
            <a:spLocks noGrp="1"/>
          </p:cNvSpPr>
          <p:nvPr>
            <p:ph type="pic" sz="quarter" idx="33"/>
          </p:nvPr>
        </p:nvSpPr>
        <p:spPr>
          <a:xfrm>
            <a:off x="10911794" y="27844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151309" y="-1058251"/>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8" name="Picture Placeholder 75">
            <a:extLst>
              <a:ext uri="{FF2B5EF4-FFF2-40B4-BE49-F238E27FC236}">
                <a16:creationId xmlns:a16="http://schemas.microsoft.com/office/drawing/2014/main" id="{65B77482-57E1-46FD-913A-0092573AC5F1}"/>
              </a:ext>
            </a:extLst>
          </p:cNvPr>
          <p:cNvSpPr>
            <a:spLocks noGrp="1"/>
          </p:cNvSpPr>
          <p:nvPr>
            <p:ph type="pic" sz="quarter" idx="25"/>
          </p:nvPr>
        </p:nvSpPr>
        <p:spPr>
          <a:xfrm>
            <a:off x="2754685" y="36759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9" name="Picture Placeholder 75">
            <a:extLst>
              <a:ext uri="{FF2B5EF4-FFF2-40B4-BE49-F238E27FC236}">
                <a16:creationId xmlns:a16="http://schemas.microsoft.com/office/drawing/2014/main" id="{B37A391A-9563-4D8D-9F81-AF2A558906BA}"/>
              </a:ext>
            </a:extLst>
          </p:cNvPr>
          <p:cNvSpPr>
            <a:spLocks noGrp="1"/>
          </p:cNvSpPr>
          <p:nvPr>
            <p:ph type="pic" sz="quarter" idx="26"/>
          </p:nvPr>
        </p:nvSpPr>
        <p:spPr>
          <a:xfrm>
            <a:off x="5358062" y="179343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0" name="Picture Placeholder 75">
            <a:extLst>
              <a:ext uri="{FF2B5EF4-FFF2-40B4-BE49-F238E27FC236}">
                <a16:creationId xmlns:a16="http://schemas.microsoft.com/office/drawing/2014/main" id="{905913FF-40D6-422E-AE96-62587D32CE1B}"/>
              </a:ext>
            </a:extLst>
          </p:cNvPr>
          <p:cNvSpPr>
            <a:spLocks noGrp="1"/>
          </p:cNvSpPr>
          <p:nvPr>
            <p:ph type="pic" sz="quarter" idx="27"/>
          </p:nvPr>
        </p:nvSpPr>
        <p:spPr>
          <a:xfrm>
            <a:off x="7969186" y="3203785"/>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1" name="Picture Placeholder 75">
            <a:extLst>
              <a:ext uri="{FF2B5EF4-FFF2-40B4-BE49-F238E27FC236}">
                <a16:creationId xmlns:a16="http://schemas.microsoft.com/office/drawing/2014/main" id="{139B3716-743D-4E4C-8E9E-28622348549F}"/>
              </a:ext>
            </a:extLst>
          </p:cNvPr>
          <p:cNvSpPr>
            <a:spLocks noGrp="1"/>
          </p:cNvSpPr>
          <p:nvPr>
            <p:ph type="pic" sz="quarter" idx="28"/>
          </p:nvPr>
        </p:nvSpPr>
        <p:spPr>
          <a:xfrm>
            <a:off x="10573886" y="462275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298325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ppt_x"/>
                                          </p:val>
                                        </p:tav>
                                        <p:tav tm="100000">
                                          <p:val>
                                            <p:strVal val="#ppt_x"/>
                                          </p:val>
                                        </p:tav>
                                      </p:tavLst>
                                    </p:anim>
                                    <p:anim calcmode="lin" valueType="num">
                                      <p:cBhvr additive="base">
                                        <p:cTn id="8" dur="1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ppt_x"/>
                                          </p:val>
                                        </p:tav>
                                        <p:tav tm="100000">
                                          <p:val>
                                            <p:strVal val="#ppt_x"/>
                                          </p:val>
                                        </p:tav>
                                      </p:tavLst>
                                    </p:anim>
                                    <p:anim calcmode="lin" valueType="num">
                                      <p:cBhvr additive="base">
                                        <p:cTn id="12" dur="1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1500" fill="hold"/>
                                        <p:tgtEl>
                                          <p:spTgt spid="19"/>
                                        </p:tgtEl>
                                        <p:attrNameLst>
                                          <p:attrName>ppt_x</p:attrName>
                                        </p:attrNameLst>
                                      </p:cBhvr>
                                      <p:tavLst>
                                        <p:tav tm="0">
                                          <p:val>
                                            <p:strVal val="#ppt_x"/>
                                          </p:val>
                                        </p:tav>
                                        <p:tav tm="100000">
                                          <p:val>
                                            <p:strVal val="#ppt_x"/>
                                          </p:val>
                                        </p:tav>
                                      </p:tavLst>
                                    </p:anim>
                                    <p:anim calcmode="lin" valueType="num">
                                      <p:cBhvr additive="base">
                                        <p:cTn id="16" dur="1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ppt_x"/>
                                          </p:val>
                                        </p:tav>
                                        <p:tav tm="100000">
                                          <p:val>
                                            <p:strVal val="#ppt_x"/>
                                          </p:val>
                                        </p:tav>
                                      </p:tavLst>
                                    </p:anim>
                                    <p:anim calcmode="lin" valueType="num">
                                      <p:cBhvr additive="base">
                                        <p:cTn id="20" dur="1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500" fill="hold"/>
                                        <p:tgtEl>
                                          <p:spTgt spid="14"/>
                                        </p:tgtEl>
                                        <p:attrNameLst>
                                          <p:attrName>ppt_x</p:attrName>
                                        </p:attrNameLst>
                                      </p:cBhvr>
                                      <p:tavLst>
                                        <p:tav tm="0">
                                          <p:val>
                                            <p:strVal val="#ppt_x"/>
                                          </p:val>
                                        </p:tav>
                                        <p:tav tm="100000">
                                          <p:val>
                                            <p:strVal val="#ppt_x"/>
                                          </p:val>
                                        </p:tav>
                                      </p:tavLst>
                                    </p:anim>
                                    <p:anim calcmode="lin" valueType="num">
                                      <p:cBhvr additive="base">
                                        <p:cTn id="24" dur="1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500" fill="hold"/>
                                        <p:tgtEl>
                                          <p:spTgt spid="15"/>
                                        </p:tgtEl>
                                        <p:attrNameLst>
                                          <p:attrName>ppt_x</p:attrName>
                                        </p:attrNameLst>
                                      </p:cBhvr>
                                      <p:tavLst>
                                        <p:tav tm="0">
                                          <p:val>
                                            <p:strVal val="#ppt_x"/>
                                          </p:val>
                                        </p:tav>
                                        <p:tav tm="100000">
                                          <p:val>
                                            <p:strVal val="#ppt_x"/>
                                          </p:val>
                                        </p:tav>
                                      </p:tavLst>
                                    </p:anim>
                                    <p:anim calcmode="lin" valueType="num">
                                      <p:cBhvr additive="base">
                                        <p:cTn id="28" dur="1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6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1500" fill="hold"/>
                                        <p:tgtEl>
                                          <p:spTgt spid="16"/>
                                        </p:tgtEl>
                                        <p:attrNameLst>
                                          <p:attrName>ppt_x</p:attrName>
                                        </p:attrNameLst>
                                      </p:cBhvr>
                                      <p:tavLst>
                                        <p:tav tm="0">
                                          <p:val>
                                            <p:strVal val="#ppt_x"/>
                                          </p:val>
                                        </p:tav>
                                        <p:tav tm="100000">
                                          <p:val>
                                            <p:strVal val="#ppt_x"/>
                                          </p:val>
                                        </p:tav>
                                      </p:tavLst>
                                    </p:anim>
                                    <p:anim calcmode="lin" valueType="num">
                                      <p:cBhvr additive="base">
                                        <p:cTn id="32" dur="1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70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1500" fill="hold"/>
                                        <p:tgtEl>
                                          <p:spTgt spid="2"/>
                                        </p:tgtEl>
                                        <p:attrNameLst>
                                          <p:attrName>ppt_x</p:attrName>
                                        </p:attrNameLst>
                                      </p:cBhvr>
                                      <p:tavLst>
                                        <p:tav tm="0">
                                          <p:val>
                                            <p:strVal val="#ppt_x"/>
                                          </p:val>
                                        </p:tav>
                                        <p:tav tm="100000">
                                          <p:val>
                                            <p:strVal val="#ppt_x"/>
                                          </p:val>
                                        </p:tav>
                                      </p:tavLst>
                                    </p:anim>
                                    <p:anim calcmode="lin" valueType="num">
                                      <p:cBhvr additive="base">
                                        <p:cTn id="36" dur="1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80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1500" fill="hold"/>
                                        <p:tgtEl>
                                          <p:spTgt spid="8"/>
                                        </p:tgtEl>
                                        <p:attrNameLst>
                                          <p:attrName>ppt_x</p:attrName>
                                        </p:attrNameLst>
                                      </p:cBhvr>
                                      <p:tavLst>
                                        <p:tav tm="0">
                                          <p:val>
                                            <p:strVal val="#ppt_x"/>
                                          </p:val>
                                        </p:tav>
                                        <p:tav tm="100000">
                                          <p:val>
                                            <p:strVal val="#ppt_x"/>
                                          </p:val>
                                        </p:tav>
                                      </p:tavLst>
                                    </p:anim>
                                    <p:anim calcmode="lin" valueType="num">
                                      <p:cBhvr additive="base">
                                        <p:cTn id="40" dur="1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90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1500" fill="hold"/>
                                        <p:tgtEl>
                                          <p:spTgt spid="9"/>
                                        </p:tgtEl>
                                        <p:attrNameLst>
                                          <p:attrName>ppt_x</p:attrName>
                                        </p:attrNameLst>
                                      </p:cBhvr>
                                      <p:tavLst>
                                        <p:tav tm="0">
                                          <p:val>
                                            <p:strVal val="#ppt_x"/>
                                          </p:val>
                                        </p:tav>
                                        <p:tav tm="100000">
                                          <p:val>
                                            <p:strVal val="#ppt_x"/>
                                          </p:val>
                                        </p:tav>
                                      </p:tavLst>
                                    </p:anim>
                                    <p:anim calcmode="lin" valueType="num">
                                      <p:cBhvr additive="base">
                                        <p:cTn id="44" dur="1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1500" fill="hold"/>
                                        <p:tgtEl>
                                          <p:spTgt spid="10"/>
                                        </p:tgtEl>
                                        <p:attrNameLst>
                                          <p:attrName>ppt_x</p:attrName>
                                        </p:attrNameLst>
                                      </p:cBhvr>
                                      <p:tavLst>
                                        <p:tav tm="0">
                                          <p:val>
                                            <p:strVal val="#ppt_x"/>
                                          </p:val>
                                        </p:tav>
                                        <p:tav tm="100000">
                                          <p:val>
                                            <p:strVal val="#ppt_x"/>
                                          </p:val>
                                        </p:tav>
                                      </p:tavLst>
                                    </p:anim>
                                    <p:anim calcmode="lin" valueType="num">
                                      <p:cBhvr additive="base">
                                        <p:cTn id="48" dur="1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11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1500" fill="hold"/>
                                        <p:tgtEl>
                                          <p:spTgt spid="11"/>
                                        </p:tgtEl>
                                        <p:attrNameLst>
                                          <p:attrName>ppt_x</p:attrName>
                                        </p:attrNameLst>
                                      </p:cBhvr>
                                      <p:tavLst>
                                        <p:tav tm="0">
                                          <p:val>
                                            <p:strVal val="#ppt_x"/>
                                          </p:val>
                                        </p:tav>
                                        <p:tav tm="100000">
                                          <p:val>
                                            <p:strVal val="#ppt_x"/>
                                          </p:val>
                                        </p:tav>
                                      </p:tavLst>
                                    </p:anim>
                                    <p:anim calcmode="lin" valueType="num">
                                      <p:cBhvr additive="base">
                                        <p:cTn id="52" dur="1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3" grpId="0" animBg="1"/>
      <p:bldP spid="14" grpId="0" animBg="1"/>
      <p:bldP spid="15" grpId="0" animBg="1"/>
      <p:bldP spid="16" grpId="0" animBg="1"/>
      <p:bldP spid="2" grpId="0" animBg="1"/>
      <p:bldP spid="8" grpId="0" animBg="1"/>
      <p:bldP spid="9" grpId="0" animBg="1"/>
      <p:bldP spid="10" grpId="0" animBg="1"/>
      <p:bldP spid="11"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29ECCF-26E4-460B-B63D-0178A5C20500}"/>
              </a:ext>
            </a:extLst>
          </p:cNvPr>
          <p:cNvSpPr/>
          <p:nvPr userDrawn="1"/>
        </p:nvSpPr>
        <p:spPr>
          <a:xfrm>
            <a:off x="781742" y="647700"/>
            <a:ext cx="10628516" cy="5524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969459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9BE362C5-03AE-447C-8B47-3D5F40463679}"/>
              </a:ext>
            </a:extLst>
          </p:cNvPr>
          <p:cNvSpPr>
            <a:spLocks noGrp="1"/>
          </p:cNvSpPr>
          <p:nvPr>
            <p:ph type="pic" sz="quarter" idx="15"/>
          </p:nvPr>
        </p:nvSpPr>
        <p:spPr>
          <a:xfrm>
            <a:off x="0" y="0"/>
            <a:ext cx="12192000"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01208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par>
                                <p:cTn id="9" presetID="6" presetClass="emph" presetSubtype="0" accel="100000" fill="hold" grpId="1" nodeType="withEffect">
                                  <p:stCondLst>
                                    <p:cond delay="2000"/>
                                  </p:stCondLst>
                                  <p:childTnLst>
                                    <p:animScale>
                                      <p:cBhvr>
                                        <p:cTn id="10" dur="500" fill="hold"/>
                                        <p:tgtEl>
                                          <p:spTgt spid="2"/>
                                        </p:tgtEl>
                                      </p:cBhvr>
                                      <p:by x="90000" y="9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2421911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429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29ECCF-26E4-460B-B63D-0178A5C20500}"/>
              </a:ext>
            </a:extLst>
          </p:cNvPr>
          <p:cNvSpPr/>
          <p:nvPr/>
        </p:nvSpPr>
        <p:spPr>
          <a:xfrm>
            <a:off x="781742" y="647700"/>
            <a:ext cx="10628516" cy="5524500"/>
          </a:xfrm>
          <a:prstGeom prst="rect">
            <a:avLst/>
          </a:prstGeom>
          <a:solidFill>
            <a:schemeClr val="tx1">
              <a:lumMod val="90000"/>
              <a:lumOff val="10000"/>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3680999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5EDC9F4-A7C4-4676-AB6E-7148F8580972}"/>
              </a:ext>
            </a:extLst>
          </p:cNvPr>
          <p:cNvSpPr>
            <a:spLocks noGrp="1"/>
          </p:cNvSpPr>
          <p:nvPr>
            <p:ph type="pic" sz="quarter" idx="16"/>
          </p:nvPr>
        </p:nvSpPr>
        <p:spPr>
          <a:xfrm>
            <a:off x="0" y="0"/>
            <a:ext cx="12192000" cy="6858000"/>
          </a:xfrm>
          <a:custGeom>
            <a:avLst/>
            <a:gdLst>
              <a:gd name="connsiteX0" fmla="*/ 0 w 22823488"/>
              <a:gd name="connsiteY0" fmla="*/ 0 h 13716000"/>
              <a:gd name="connsiteX1" fmla="*/ 22823488 w 22823488"/>
              <a:gd name="connsiteY1" fmla="*/ 0 h 13716000"/>
              <a:gd name="connsiteX2" fmla="*/ 22823488 w 22823488"/>
              <a:gd name="connsiteY2" fmla="*/ 13716000 h 13716000"/>
              <a:gd name="connsiteX3" fmla="*/ 0 w 22823488"/>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22823488" h="13716000">
                <a:moveTo>
                  <a:pt x="0" y="0"/>
                </a:moveTo>
                <a:lnTo>
                  <a:pt x="22823488" y="0"/>
                </a:lnTo>
                <a:lnTo>
                  <a:pt x="22823488" y="13716000"/>
                </a:lnTo>
                <a:lnTo>
                  <a:pt x="0" y="13716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38334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0-#ppt_w/2"/>
                                          </p:val>
                                        </p:tav>
                                        <p:tav tm="100000">
                                          <p:val>
                                            <p:strVal val="#ppt_x"/>
                                          </p:val>
                                        </p:tav>
                                      </p:tavLst>
                                    </p:anim>
                                    <p:anim calcmode="lin" valueType="num">
                                      <p:cBhvr additive="base">
                                        <p:cTn id="8" dur="2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31268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3218607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6616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2960575" y="251257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3" name="Picture Placeholder 75">
            <a:extLst>
              <a:ext uri="{FF2B5EF4-FFF2-40B4-BE49-F238E27FC236}">
                <a16:creationId xmlns:a16="http://schemas.microsoft.com/office/drawing/2014/main" id="{B73DCDD3-849B-48E9-9914-DC8C6C493025}"/>
              </a:ext>
            </a:extLst>
          </p:cNvPr>
          <p:cNvSpPr>
            <a:spLocks noGrp="1"/>
          </p:cNvSpPr>
          <p:nvPr>
            <p:ph type="pic" sz="quarter" idx="25"/>
          </p:nvPr>
        </p:nvSpPr>
        <p:spPr>
          <a:xfrm>
            <a:off x="-177423" y="284578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4" name="Picture Placeholder 75">
            <a:extLst>
              <a:ext uri="{FF2B5EF4-FFF2-40B4-BE49-F238E27FC236}">
                <a16:creationId xmlns:a16="http://schemas.microsoft.com/office/drawing/2014/main" id="{8083A199-38E5-4ACB-BD72-CEC6E71018D7}"/>
              </a:ext>
            </a:extLst>
          </p:cNvPr>
          <p:cNvSpPr>
            <a:spLocks noGrp="1"/>
          </p:cNvSpPr>
          <p:nvPr>
            <p:ph type="pic" sz="quarter" idx="26"/>
          </p:nvPr>
        </p:nvSpPr>
        <p:spPr>
          <a:xfrm>
            <a:off x="2480191" y="4288872"/>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7" name="Picture Placeholder 75">
            <a:extLst>
              <a:ext uri="{FF2B5EF4-FFF2-40B4-BE49-F238E27FC236}">
                <a16:creationId xmlns:a16="http://schemas.microsoft.com/office/drawing/2014/main" id="{30F15E57-04C6-4909-ACB4-7ACAA591DE37}"/>
              </a:ext>
            </a:extLst>
          </p:cNvPr>
          <p:cNvSpPr>
            <a:spLocks noGrp="1"/>
          </p:cNvSpPr>
          <p:nvPr>
            <p:ph type="pic" sz="quarter" idx="29"/>
          </p:nvPr>
        </p:nvSpPr>
        <p:spPr>
          <a:xfrm>
            <a:off x="-3446134" y="308710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5" name="Picture Placeholder 75">
            <a:extLst>
              <a:ext uri="{FF2B5EF4-FFF2-40B4-BE49-F238E27FC236}">
                <a16:creationId xmlns:a16="http://schemas.microsoft.com/office/drawing/2014/main" id="{86FBEEA4-D851-4A6C-878E-E42016D4A514}"/>
              </a:ext>
            </a:extLst>
          </p:cNvPr>
          <p:cNvSpPr>
            <a:spLocks noGrp="1"/>
          </p:cNvSpPr>
          <p:nvPr>
            <p:ph type="pic" sz="quarter" idx="27"/>
          </p:nvPr>
        </p:nvSpPr>
        <p:spPr>
          <a:xfrm>
            <a:off x="-805022" y="455708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6" name="Picture Placeholder 75">
            <a:extLst>
              <a:ext uri="{FF2B5EF4-FFF2-40B4-BE49-F238E27FC236}">
                <a16:creationId xmlns:a16="http://schemas.microsoft.com/office/drawing/2014/main" id="{204CD476-3BC2-488C-9229-A7DD254475EA}"/>
              </a:ext>
            </a:extLst>
          </p:cNvPr>
          <p:cNvSpPr>
            <a:spLocks noGrp="1"/>
          </p:cNvSpPr>
          <p:nvPr>
            <p:ph type="pic" sz="quarter" idx="28"/>
          </p:nvPr>
        </p:nvSpPr>
        <p:spPr>
          <a:xfrm>
            <a:off x="1840192" y="599542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93624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7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8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500" fill="hold"/>
                                        <p:tgtEl>
                                          <p:spTgt spid="7"/>
                                        </p:tgtEl>
                                        <p:attrNameLst>
                                          <p:attrName>ppt_x</p:attrName>
                                        </p:attrNameLst>
                                      </p:cBhvr>
                                      <p:tavLst>
                                        <p:tav tm="0">
                                          <p:val>
                                            <p:strVal val="0-#ppt_w/2"/>
                                          </p:val>
                                        </p:tav>
                                        <p:tav tm="100000">
                                          <p:val>
                                            <p:strVal val="#ppt_x"/>
                                          </p:val>
                                        </p:tav>
                                      </p:tavLst>
                                    </p:anim>
                                    <p:anim calcmode="lin" valueType="num">
                                      <p:cBhvr additive="base">
                                        <p:cTn id="20" dur="1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10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0-#ppt_w/2"/>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1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0-#ppt_w/2"/>
                                          </p:val>
                                        </p:tav>
                                        <p:tav tm="100000">
                                          <p:val>
                                            <p:strVal val="#ppt_x"/>
                                          </p:val>
                                        </p:tav>
                                      </p:tavLst>
                                    </p:anim>
                                    <p:anim calcmode="lin" valueType="num">
                                      <p:cBhvr additive="base">
                                        <p:cTn id="2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5" grpId="0" animBg="1"/>
      <p:bldP spid="6"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3451805" y="1941447"/>
            <a:ext cx="5288390" cy="2975107"/>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accent3">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165760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7" name="Picture Placeholder 75">
            <a:extLst>
              <a:ext uri="{FF2B5EF4-FFF2-40B4-BE49-F238E27FC236}">
                <a16:creationId xmlns:a16="http://schemas.microsoft.com/office/drawing/2014/main" id="{DE1F0CA1-994C-4B15-BD61-C1FC8BE244E3}"/>
              </a:ext>
            </a:extLst>
          </p:cNvPr>
          <p:cNvSpPr>
            <a:spLocks noGrp="1"/>
          </p:cNvSpPr>
          <p:nvPr>
            <p:ph type="pic" sz="quarter" idx="34"/>
          </p:nvPr>
        </p:nvSpPr>
        <p:spPr>
          <a:xfrm>
            <a:off x="5795324" y="-2019910"/>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8" name="Picture Placeholder 75">
            <a:extLst>
              <a:ext uri="{FF2B5EF4-FFF2-40B4-BE49-F238E27FC236}">
                <a16:creationId xmlns:a16="http://schemas.microsoft.com/office/drawing/2014/main" id="{CCDC6E92-1B4E-4F2A-BD85-917834D7D1BF}"/>
              </a:ext>
            </a:extLst>
          </p:cNvPr>
          <p:cNvSpPr>
            <a:spLocks noGrp="1"/>
          </p:cNvSpPr>
          <p:nvPr>
            <p:ph type="pic" sz="quarter" idx="35"/>
          </p:nvPr>
        </p:nvSpPr>
        <p:spPr>
          <a:xfrm>
            <a:off x="8398700" y="-5940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9" name="Picture Placeholder 75">
            <a:extLst>
              <a:ext uri="{FF2B5EF4-FFF2-40B4-BE49-F238E27FC236}">
                <a16:creationId xmlns:a16="http://schemas.microsoft.com/office/drawing/2014/main" id="{60FE58BF-2882-4922-8BE2-DC5C806999A3}"/>
              </a:ext>
            </a:extLst>
          </p:cNvPr>
          <p:cNvSpPr>
            <a:spLocks noGrp="1"/>
          </p:cNvSpPr>
          <p:nvPr>
            <p:ph type="pic" sz="quarter" idx="36"/>
          </p:nvPr>
        </p:nvSpPr>
        <p:spPr>
          <a:xfrm>
            <a:off x="11002077" y="83177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3" name="Picture Placeholder 75">
            <a:extLst>
              <a:ext uri="{FF2B5EF4-FFF2-40B4-BE49-F238E27FC236}">
                <a16:creationId xmlns:a16="http://schemas.microsoft.com/office/drawing/2014/main" id="{DFC0A416-BD43-4889-A746-153B68F952A1}"/>
              </a:ext>
            </a:extLst>
          </p:cNvPr>
          <p:cNvSpPr>
            <a:spLocks noGrp="1"/>
          </p:cNvSpPr>
          <p:nvPr>
            <p:ph type="pic" sz="quarter" idx="30"/>
          </p:nvPr>
        </p:nvSpPr>
        <p:spPr>
          <a:xfrm>
            <a:off x="3092594" y="-147069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4" name="Picture Placeholder 75">
            <a:extLst>
              <a:ext uri="{FF2B5EF4-FFF2-40B4-BE49-F238E27FC236}">
                <a16:creationId xmlns:a16="http://schemas.microsoft.com/office/drawing/2014/main" id="{0B4C680D-3D96-4F02-8FDE-6C344B4EA949}"/>
              </a:ext>
            </a:extLst>
          </p:cNvPr>
          <p:cNvSpPr>
            <a:spLocks noGrp="1"/>
          </p:cNvSpPr>
          <p:nvPr>
            <p:ph type="pic" sz="quarter" idx="31"/>
          </p:nvPr>
        </p:nvSpPr>
        <p:spPr>
          <a:xfrm>
            <a:off x="5695970" y="-4485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5" name="Picture Placeholder 75">
            <a:extLst>
              <a:ext uri="{FF2B5EF4-FFF2-40B4-BE49-F238E27FC236}">
                <a16:creationId xmlns:a16="http://schemas.microsoft.com/office/drawing/2014/main" id="{0136ECC1-14F7-404A-BB65-765B022634A5}"/>
              </a:ext>
            </a:extLst>
          </p:cNvPr>
          <p:cNvSpPr>
            <a:spLocks noGrp="1"/>
          </p:cNvSpPr>
          <p:nvPr>
            <p:ph type="pic" sz="quarter" idx="32"/>
          </p:nvPr>
        </p:nvSpPr>
        <p:spPr>
          <a:xfrm>
            <a:off x="8307095" y="136549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6" name="Picture Placeholder 75">
            <a:extLst>
              <a:ext uri="{FF2B5EF4-FFF2-40B4-BE49-F238E27FC236}">
                <a16:creationId xmlns:a16="http://schemas.microsoft.com/office/drawing/2014/main" id="{61F32264-5F7E-4A46-97AB-AABAB86F1EA9}"/>
              </a:ext>
            </a:extLst>
          </p:cNvPr>
          <p:cNvSpPr>
            <a:spLocks noGrp="1"/>
          </p:cNvSpPr>
          <p:nvPr>
            <p:ph type="pic" sz="quarter" idx="33"/>
          </p:nvPr>
        </p:nvSpPr>
        <p:spPr>
          <a:xfrm>
            <a:off x="10911794" y="27844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151309" y="-1058251"/>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8" name="Picture Placeholder 75">
            <a:extLst>
              <a:ext uri="{FF2B5EF4-FFF2-40B4-BE49-F238E27FC236}">
                <a16:creationId xmlns:a16="http://schemas.microsoft.com/office/drawing/2014/main" id="{65B77482-57E1-46FD-913A-0092573AC5F1}"/>
              </a:ext>
            </a:extLst>
          </p:cNvPr>
          <p:cNvSpPr>
            <a:spLocks noGrp="1"/>
          </p:cNvSpPr>
          <p:nvPr>
            <p:ph type="pic" sz="quarter" idx="25"/>
          </p:nvPr>
        </p:nvSpPr>
        <p:spPr>
          <a:xfrm>
            <a:off x="2754685" y="36759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9" name="Picture Placeholder 75">
            <a:extLst>
              <a:ext uri="{FF2B5EF4-FFF2-40B4-BE49-F238E27FC236}">
                <a16:creationId xmlns:a16="http://schemas.microsoft.com/office/drawing/2014/main" id="{B37A391A-9563-4D8D-9F81-AF2A558906BA}"/>
              </a:ext>
            </a:extLst>
          </p:cNvPr>
          <p:cNvSpPr>
            <a:spLocks noGrp="1"/>
          </p:cNvSpPr>
          <p:nvPr>
            <p:ph type="pic" sz="quarter" idx="26"/>
          </p:nvPr>
        </p:nvSpPr>
        <p:spPr>
          <a:xfrm>
            <a:off x="5358062" y="179343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0" name="Picture Placeholder 75">
            <a:extLst>
              <a:ext uri="{FF2B5EF4-FFF2-40B4-BE49-F238E27FC236}">
                <a16:creationId xmlns:a16="http://schemas.microsoft.com/office/drawing/2014/main" id="{905913FF-40D6-422E-AE96-62587D32CE1B}"/>
              </a:ext>
            </a:extLst>
          </p:cNvPr>
          <p:cNvSpPr>
            <a:spLocks noGrp="1"/>
          </p:cNvSpPr>
          <p:nvPr>
            <p:ph type="pic" sz="quarter" idx="27"/>
          </p:nvPr>
        </p:nvSpPr>
        <p:spPr>
          <a:xfrm>
            <a:off x="7969186" y="3203785"/>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1" name="Picture Placeholder 75">
            <a:extLst>
              <a:ext uri="{FF2B5EF4-FFF2-40B4-BE49-F238E27FC236}">
                <a16:creationId xmlns:a16="http://schemas.microsoft.com/office/drawing/2014/main" id="{139B3716-743D-4E4C-8E9E-28622348549F}"/>
              </a:ext>
            </a:extLst>
          </p:cNvPr>
          <p:cNvSpPr>
            <a:spLocks noGrp="1"/>
          </p:cNvSpPr>
          <p:nvPr>
            <p:ph type="pic" sz="quarter" idx="28"/>
          </p:nvPr>
        </p:nvSpPr>
        <p:spPr>
          <a:xfrm>
            <a:off x="10573886" y="462275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1851627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ppt_x"/>
                                          </p:val>
                                        </p:tav>
                                        <p:tav tm="100000">
                                          <p:val>
                                            <p:strVal val="#ppt_x"/>
                                          </p:val>
                                        </p:tav>
                                      </p:tavLst>
                                    </p:anim>
                                    <p:anim calcmode="lin" valueType="num">
                                      <p:cBhvr additive="base">
                                        <p:cTn id="8" dur="1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ppt_x"/>
                                          </p:val>
                                        </p:tav>
                                        <p:tav tm="100000">
                                          <p:val>
                                            <p:strVal val="#ppt_x"/>
                                          </p:val>
                                        </p:tav>
                                      </p:tavLst>
                                    </p:anim>
                                    <p:anim calcmode="lin" valueType="num">
                                      <p:cBhvr additive="base">
                                        <p:cTn id="12" dur="1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1500" fill="hold"/>
                                        <p:tgtEl>
                                          <p:spTgt spid="19"/>
                                        </p:tgtEl>
                                        <p:attrNameLst>
                                          <p:attrName>ppt_x</p:attrName>
                                        </p:attrNameLst>
                                      </p:cBhvr>
                                      <p:tavLst>
                                        <p:tav tm="0">
                                          <p:val>
                                            <p:strVal val="#ppt_x"/>
                                          </p:val>
                                        </p:tav>
                                        <p:tav tm="100000">
                                          <p:val>
                                            <p:strVal val="#ppt_x"/>
                                          </p:val>
                                        </p:tav>
                                      </p:tavLst>
                                    </p:anim>
                                    <p:anim calcmode="lin" valueType="num">
                                      <p:cBhvr additive="base">
                                        <p:cTn id="16" dur="1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ppt_x"/>
                                          </p:val>
                                        </p:tav>
                                        <p:tav tm="100000">
                                          <p:val>
                                            <p:strVal val="#ppt_x"/>
                                          </p:val>
                                        </p:tav>
                                      </p:tavLst>
                                    </p:anim>
                                    <p:anim calcmode="lin" valueType="num">
                                      <p:cBhvr additive="base">
                                        <p:cTn id="20" dur="1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500" fill="hold"/>
                                        <p:tgtEl>
                                          <p:spTgt spid="14"/>
                                        </p:tgtEl>
                                        <p:attrNameLst>
                                          <p:attrName>ppt_x</p:attrName>
                                        </p:attrNameLst>
                                      </p:cBhvr>
                                      <p:tavLst>
                                        <p:tav tm="0">
                                          <p:val>
                                            <p:strVal val="#ppt_x"/>
                                          </p:val>
                                        </p:tav>
                                        <p:tav tm="100000">
                                          <p:val>
                                            <p:strVal val="#ppt_x"/>
                                          </p:val>
                                        </p:tav>
                                      </p:tavLst>
                                    </p:anim>
                                    <p:anim calcmode="lin" valueType="num">
                                      <p:cBhvr additive="base">
                                        <p:cTn id="24" dur="1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500" fill="hold"/>
                                        <p:tgtEl>
                                          <p:spTgt spid="15"/>
                                        </p:tgtEl>
                                        <p:attrNameLst>
                                          <p:attrName>ppt_x</p:attrName>
                                        </p:attrNameLst>
                                      </p:cBhvr>
                                      <p:tavLst>
                                        <p:tav tm="0">
                                          <p:val>
                                            <p:strVal val="#ppt_x"/>
                                          </p:val>
                                        </p:tav>
                                        <p:tav tm="100000">
                                          <p:val>
                                            <p:strVal val="#ppt_x"/>
                                          </p:val>
                                        </p:tav>
                                      </p:tavLst>
                                    </p:anim>
                                    <p:anim calcmode="lin" valueType="num">
                                      <p:cBhvr additive="base">
                                        <p:cTn id="28" dur="1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6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1500" fill="hold"/>
                                        <p:tgtEl>
                                          <p:spTgt spid="16"/>
                                        </p:tgtEl>
                                        <p:attrNameLst>
                                          <p:attrName>ppt_x</p:attrName>
                                        </p:attrNameLst>
                                      </p:cBhvr>
                                      <p:tavLst>
                                        <p:tav tm="0">
                                          <p:val>
                                            <p:strVal val="#ppt_x"/>
                                          </p:val>
                                        </p:tav>
                                        <p:tav tm="100000">
                                          <p:val>
                                            <p:strVal val="#ppt_x"/>
                                          </p:val>
                                        </p:tav>
                                      </p:tavLst>
                                    </p:anim>
                                    <p:anim calcmode="lin" valueType="num">
                                      <p:cBhvr additive="base">
                                        <p:cTn id="32" dur="1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70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1500" fill="hold"/>
                                        <p:tgtEl>
                                          <p:spTgt spid="2"/>
                                        </p:tgtEl>
                                        <p:attrNameLst>
                                          <p:attrName>ppt_x</p:attrName>
                                        </p:attrNameLst>
                                      </p:cBhvr>
                                      <p:tavLst>
                                        <p:tav tm="0">
                                          <p:val>
                                            <p:strVal val="#ppt_x"/>
                                          </p:val>
                                        </p:tav>
                                        <p:tav tm="100000">
                                          <p:val>
                                            <p:strVal val="#ppt_x"/>
                                          </p:val>
                                        </p:tav>
                                      </p:tavLst>
                                    </p:anim>
                                    <p:anim calcmode="lin" valueType="num">
                                      <p:cBhvr additive="base">
                                        <p:cTn id="36" dur="1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80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1500" fill="hold"/>
                                        <p:tgtEl>
                                          <p:spTgt spid="8"/>
                                        </p:tgtEl>
                                        <p:attrNameLst>
                                          <p:attrName>ppt_x</p:attrName>
                                        </p:attrNameLst>
                                      </p:cBhvr>
                                      <p:tavLst>
                                        <p:tav tm="0">
                                          <p:val>
                                            <p:strVal val="#ppt_x"/>
                                          </p:val>
                                        </p:tav>
                                        <p:tav tm="100000">
                                          <p:val>
                                            <p:strVal val="#ppt_x"/>
                                          </p:val>
                                        </p:tav>
                                      </p:tavLst>
                                    </p:anim>
                                    <p:anim calcmode="lin" valueType="num">
                                      <p:cBhvr additive="base">
                                        <p:cTn id="40" dur="1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90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1500" fill="hold"/>
                                        <p:tgtEl>
                                          <p:spTgt spid="9"/>
                                        </p:tgtEl>
                                        <p:attrNameLst>
                                          <p:attrName>ppt_x</p:attrName>
                                        </p:attrNameLst>
                                      </p:cBhvr>
                                      <p:tavLst>
                                        <p:tav tm="0">
                                          <p:val>
                                            <p:strVal val="#ppt_x"/>
                                          </p:val>
                                        </p:tav>
                                        <p:tav tm="100000">
                                          <p:val>
                                            <p:strVal val="#ppt_x"/>
                                          </p:val>
                                        </p:tav>
                                      </p:tavLst>
                                    </p:anim>
                                    <p:anim calcmode="lin" valueType="num">
                                      <p:cBhvr additive="base">
                                        <p:cTn id="44" dur="1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1500" fill="hold"/>
                                        <p:tgtEl>
                                          <p:spTgt spid="10"/>
                                        </p:tgtEl>
                                        <p:attrNameLst>
                                          <p:attrName>ppt_x</p:attrName>
                                        </p:attrNameLst>
                                      </p:cBhvr>
                                      <p:tavLst>
                                        <p:tav tm="0">
                                          <p:val>
                                            <p:strVal val="#ppt_x"/>
                                          </p:val>
                                        </p:tav>
                                        <p:tav tm="100000">
                                          <p:val>
                                            <p:strVal val="#ppt_x"/>
                                          </p:val>
                                        </p:tav>
                                      </p:tavLst>
                                    </p:anim>
                                    <p:anim calcmode="lin" valueType="num">
                                      <p:cBhvr additive="base">
                                        <p:cTn id="48" dur="1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11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1500" fill="hold"/>
                                        <p:tgtEl>
                                          <p:spTgt spid="11"/>
                                        </p:tgtEl>
                                        <p:attrNameLst>
                                          <p:attrName>ppt_x</p:attrName>
                                        </p:attrNameLst>
                                      </p:cBhvr>
                                      <p:tavLst>
                                        <p:tav tm="0">
                                          <p:val>
                                            <p:strVal val="#ppt_x"/>
                                          </p:val>
                                        </p:tav>
                                        <p:tav tm="100000">
                                          <p:val>
                                            <p:strVal val="#ppt_x"/>
                                          </p:val>
                                        </p:tav>
                                      </p:tavLst>
                                    </p:anim>
                                    <p:anim calcmode="lin" valueType="num">
                                      <p:cBhvr additive="base">
                                        <p:cTn id="52" dur="1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3" grpId="0" animBg="1"/>
      <p:bldP spid="14" grpId="0" animBg="1"/>
      <p:bldP spid="15" grpId="0" animBg="1"/>
      <p:bldP spid="16" grpId="0" animBg="1"/>
      <p:bldP spid="2" grpId="0" animBg="1"/>
      <p:bldP spid="8" grpId="0" animBg="1"/>
      <p:bldP spid="9" grpId="0" animBg="1"/>
      <p:bldP spid="10" grpId="0" animBg="1"/>
      <p:bldP spid="11"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48" name="Picture Placeholder 75">
            <a:extLst>
              <a:ext uri="{FF2B5EF4-FFF2-40B4-BE49-F238E27FC236}">
                <a16:creationId xmlns:a16="http://schemas.microsoft.com/office/drawing/2014/main" id="{E663C24A-6D61-4CE5-B812-FEFFD014239B}"/>
              </a:ext>
            </a:extLst>
          </p:cNvPr>
          <p:cNvSpPr>
            <a:spLocks noGrp="1" noChangeAspect="1"/>
          </p:cNvSpPr>
          <p:nvPr>
            <p:ph type="pic" sz="quarter" idx="57"/>
          </p:nvPr>
        </p:nvSpPr>
        <p:spPr>
          <a:xfrm>
            <a:off x="-657118" y="-149065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9" name="Picture Placeholder 75">
            <a:extLst>
              <a:ext uri="{FF2B5EF4-FFF2-40B4-BE49-F238E27FC236}">
                <a16:creationId xmlns:a16="http://schemas.microsoft.com/office/drawing/2014/main" id="{FC0F3EFD-29EA-4CF3-945D-F2BDFE1089BA}"/>
              </a:ext>
            </a:extLst>
          </p:cNvPr>
          <p:cNvSpPr>
            <a:spLocks noGrp="1" noChangeAspect="1"/>
          </p:cNvSpPr>
          <p:nvPr>
            <p:ph type="pic" sz="quarter" idx="58"/>
          </p:nvPr>
        </p:nvSpPr>
        <p:spPr>
          <a:xfrm>
            <a:off x="-2891069" y="-23119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1" name="Picture Placeholder 75">
            <a:extLst>
              <a:ext uri="{FF2B5EF4-FFF2-40B4-BE49-F238E27FC236}">
                <a16:creationId xmlns:a16="http://schemas.microsoft.com/office/drawing/2014/main" id="{03EDB8AD-F804-43C3-A0D1-C12D7225E290}"/>
              </a:ext>
            </a:extLst>
          </p:cNvPr>
          <p:cNvSpPr>
            <a:spLocks noGrp="1" noChangeAspect="1"/>
          </p:cNvSpPr>
          <p:nvPr>
            <p:ph type="pic" sz="quarter" idx="50"/>
          </p:nvPr>
        </p:nvSpPr>
        <p:spPr>
          <a:xfrm>
            <a:off x="1728774" y="-113977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2" name="Picture Placeholder 75">
            <a:extLst>
              <a:ext uri="{FF2B5EF4-FFF2-40B4-BE49-F238E27FC236}">
                <a16:creationId xmlns:a16="http://schemas.microsoft.com/office/drawing/2014/main" id="{C5D21686-787F-4D1D-8E80-E2508F394D2B}"/>
              </a:ext>
            </a:extLst>
          </p:cNvPr>
          <p:cNvSpPr>
            <a:spLocks noGrp="1" noChangeAspect="1"/>
          </p:cNvSpPr>
          <p:nvPr>
            <p:ph type="pic" sz="quarter" idx="51"/>
          </p:nvPr>
        </p:nvSpPr>
        <p:spPr>
          <a:xfrm>
            <a:off x="-505177" y="11968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3" name="Picture Placeholder 75">
            <a:extLst>
              <a:ext uri="{FF2B5EF4-FFF2-40B4-BE49-F238E27FC236}">
                <a16:creationId xmlns:a16="http://schemas.microsoft.com/office/drawing/2014/main" id="{A4D6FD94-3DFB-4DD1-A3E1-05F00BC1540C}"/>
              </a:ext>
            </a:extLst>
          </p:cNvPr>
          <p:cNvSpPr>
            <a:spLocks noGrp="1" noChangeAspect="1"/>
          </p:cNvSpPr>
          <p:nvPr>
            <p:ph type="pic" sz="quarter" idx="52"/>
          </p:nvPr>
        </p:nvSpPr>
        <p:spPr>
          <a:xfrm>
            <a:off x="-2739128" y="137914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8" name="Picture Placeholder 75">
            <a:extLst>
              <a:ext uri="{FF2B5EF4-FFF2-40B4-BE49-F238E27FC236}">
                <a16:creationId xmlns:a16="http://schemas.microsoft.com/office/drawing/2014/main" id="{6CAD025C-A654-4C88-A249-7079110D412A}"/>
              </a:ext>
            </a:extLst>
          </p:cNvPr>
          <p:cNvSpPr>
            <a:spLocks noGrp="1" noChangeAspect="1"/>
          </p:cNvSpPr>
          <p:nvPr>
            <p:ph type="pic" sz="quarter" idx="43"/>
          </p:nvPr>
        </p:nvSpPr>
        <p:spPr>
          <a:xfrm>
            <a:off x="3949279"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9" name="Picture Placeholder 75">
            <a:extLst>
              <a:ext uri="{FF2B5EF4-FFF2-40B4-BE49-F238E27FC236}">
                <a16:creationId xmlns:a16="http://schemas.microsoft.com/office/drawing/2014/main" id="{7D2A6AB2-B1B6-4E6E-A516-1624DC823BCE}"/>
              </a:ext>
            </a:extLst>
          </p:cNvPr>
          <p:cNvSpPr>
            <a:spLocks noGrp="1" noChangeAspect="1"/>
          </p:cNvSpPr>
          <p:nvPr>
            <p:ph type="pic" sz="quarter" idx="44"/>
          </p:nvPr>
        </p:nvSpPr>
        <p:spPr>
          <a:xfrm>
            <a:off x="1715328"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0" name="Picture Placeholder 75">
            <a:extLst>
              <a:ext uri="{FF2B5EF4-FFF2-40B4-BE49-F238E27FC236}">
                <a16:creationId xmlns:a16="http://schemas.microsoft.com/office/drawing/2014/main" id="{9DD0859E-1EE8-4927-8BB2-F5754D3BD7BB}"/>
              </a:ext>
            </a:extLst>
          </p:cNvPr>
          <p:cNvSpPr>
            <a:spLocks noGrp="1" noChangeAspect="1"/>
          </p:cNvSpPr>
          <p:nvPr>
            <p:ph type="pic" sz="quarter" idx="45"/>
          </p:nvPr>
        </p:nvSpPr>
        <p:spPr>
          <a:xfrm>
            <a:off x="-518622"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1" name="Picture Placeholder 75">
            <a:extLst>
              <a:ext uri="{FF2B5EF4-FFF2-40B4-BE49-F238E27FC236}">
                <a16:creationId xmlns:a16="http://schemas.microsoft.com/office/drawing/2014/main" id="{F9FC8C08-0383-4EC2-82BB-1133D3D229E0}"/>
              </a:ext>
            </a:extLst>
          </p:cNvPr>
          <p:cNvSpPr>
            <a:spLocks noGrp="1" noChangeAspect="1"/>
          </p:cNvSpPr>
          <p:nvPr>
            <p:ph type="pic" sz="quarter" idx="46"/>
          </p:nvPr>
        </p:nvSpPr>
        <p:spPr>
          <a:xfrm>
            <a:off x="-2752573"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6" name="Picture Placeholder 75">
            <a:extLst>
              <a:ext uri="{FF2B5EF4-FFF2-40B4-BE49-F238E27FC236}">
                <a16:creationId xmlns:a16="http://schemas.microsoft.com/office/drawing/2014/main" id="{607EBF97-CA98-44E9-938D-F451E62350C1}"/>
              </a:ext>
            </a:extLst>
          </p:cNvPr>
          <p:cNvSpPr>
            <a:spLocks noGrp="1" noChangeAspect="1"/>
          </p:cNvSpPr>
          <p:nvPr>
            <p:ph type="pic" sz="quarter" idx="37"/>
          </p:nvPr>
        </p:nvSpPr>
        <p:spPr>
          <a:xfrm>
            <a:off x="6942516"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7" name="Picture Placeholder 75">
            <a:extLst>
              <a:ext uri="{FF2B5EF4-FFF2-40B4-BE49-F238E27FC236}">
                <a16:creationId xmlns:a16="http://schemas.microsoft.com/office/drawing/2014/main" id="{3D16D7ED-FD8B-4316-A459-2B2FB95393A8}"/>
              </a:ext>
            </a:extLst>
          </p:cNvPr>
          <p:cNvSpPr>
            <a:spLocks noGrp="1" noChangeAspect="1"/>
          </p:cNvSpPr>
          <p:nvPr>
            <p:ph type="pic" sz="quarter" idx="38"/>
          </p:nvPr>
        </p:nvSpPr>
        <p:spPr>
          <a:xfrm>
            <a:off x="4708566"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8" name="Picture Placeholder 75">
            <a:extLst>
              <a:ext uri="{FF2B5EF4-FFF2-40B4-BE49-F238E27FC236}">
                <a16:creationId xmlns:a16="http://schemas.microsoft.com/office/drawing/2014/main" id="{0CDD9022-DE91-4943-A173-2B143DF81A30}"/>
              </a:ext>
            </a:extLst>
          </p:cNvPr>
          <p:cNvSpPr>
            <a:spLocks noGrp="1" noChangeAspect="1"/>
          </p:cNvSpPr>
          <p:nvPr>
            <p:ph type="pic" sz="quarter" idx="39"/>
          </p:nvPr>
        </p:nvSpPr>
        <p:spPr>
          <a:xfrm>
            <a:off x="2474615"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9" name="Picture Placeholder 75">
            <a:extLst>
              <a:ext uri="{FF2B5EF4-FFF2-40B4-BE49-F238E27FC236}">
                <a16:creationId xmlns:a16="http://schemas.microsoft.com/office/drawing/2014/main" id="{ABE95176-571E-450E-92C4-6C81EA4C7A3E}"/>
              </a:ext>
            </a:extLst>
          </p:cNvPr>
          <p:cNvSpPr>
            <a:spLocks noGrp="1" noChangeAspect="1"/>
          </p:cNvSpPr>
          <p:nvPr>
            <p:ph type="pic" sz="quarter" idx="40"/>
          </p:nvPr>
        </p:nvSpPr>
        <p:spPr>
          <a:xfrm>
            <a:off x="240664"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0" name="Picture Placeholder 75">
            <a:extLst>
              <a:ext uri="{FF2B5EF4-FFF2-40B4-BE49-F238E27FC236}">
                <a16:creationId xmlns:a16="http://schemas.microsoft.com/office/drawing/2014/main" id="{3EFAEF24-F8F9-40CF-94FB-D6695C184868}"/>
              </a:ext>
            </a:extLst>
          </p:cNvPr>
          <p:cNvSpPr>
            <a:spLocks noGrp="1" noChangeAspect="1"/>
          </p:cNvSpPr>
          <p:nvPr>
            <p:ph type="pic" sz="quarter" idx="41"/>
          </p:nvPr>
        </p:nvSpPr>
        <p:spPr>
          <a:xfrm>
            <a:off x="-1993286" y="435122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noChangeAspect="1"/>
          </p:cNvSpPr>
          <p:nvPr>
            <p:ph type="pic" sz="quarter" idx="24"/>
          </p:nvPr>
        </p:nvSpPr>
        <p:spPr>
          <a:xfrm>
            <a:off x="9672465" y="-53115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 name="Picture Placeholder 75">
            <a:extLst>
              <a:ext uri="{FF2B5EF4-FFF2-40B4-BE49-F238E27FC236}">
                <a16:creationId xmlns:a16="http://schemas.microsoft.com/office/drawing/2014/main" id="{FEAB132E-72A8-4AAE-84A4-48B1A95CEE6C}"/>
              </a:ext>
            </a:extLst>
          </p:cNvPr>
          <p:cNvSpPr>
            <a:spLocks noGrp="1" noChangeAspect="1"/>
          </p:cNvSpPr>
          <p:nvPr>
            <p:ph type="pic" sz="quarter" idx="25"/>
          </p:nvPr>
        </p:nvSpPr>
        <p:spPr>
          <a:xfrm>
            <a:off x="7438514" y="7283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 name="Picture Placeholder 75">
            <a:extLst>
              <a:ext uri="{FF2B5EF4-FFF2-40B4-BE49-F238E27FC236}">
                <a16:creationId xmlns:a16="http://schemas.microsoft.com/office/drawing/2014/main" id="{243FAE32-B9F4-4AE7-AE82-22570A22956A}"/>
              </a:ext>
            </a:extLst>
          </p:cNvPr>
          <p:cNvSpPr>
            <a:spLocks noGrp="1" noChangeAspect="1"/>
          </p:cNvSpPr>
          <p:nvPr>
            <p:ph type="pic" sz="quarter" idx="26"/>
          </p:nvPr>
        </p:nvSpPr>
        <p:spPr>
          <a:xfrm>
            <a:off x="5204564" y="19877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 name="Picture Placeholder 75">
            <a:extLst>
              <a:ext uri="{FF2B5EF4-FFF2-40B4-BE49-F238E27FC236}">
                <a16:creationId xmlns:a16="http://schemas.microsoft.com/office/drawing/2014/main" id="{22DB54D1-378A-4542-9D02-E25B5BADC362}"/>
              </a:ext>
            </a:extLst>
          </p:cNvPr>
          <p:cNvSpPr>
            <a:spLocks noGrp="1" noChangeAspect="1"/>
          </p:cNvSpPr>
          <p:nvPr>
            <p:ph type="pic" sz="quarter" idx="27"/>
          </p:nvPr>
        </p:nvSpPr>
        <p:spPr>
          <a:xfrm>
            <a:off x="2970613" y="32472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7" name="Picture Placeholder 75">
            <a:extLst>
              <a:ext uri="{FF2B5EF4-FFF2-40B4-BE49-F238E27FC236}">
                <a16:creationId xmlns:a16="http://schemas.microsoft.com/office/drawing/2014/main" id="{8FFD3707-289A-4097-A634-5DFE56AC06FE}"/>
              </a:ext>
            </a:extLst>
          </p:cNvPr>
          <p:cNvSpPr>
            <a:spLocks noGrp="1" noChangeAspect="1"/>
          </p:cNvSpPr>
          <p:nvPr>
            <p:ph type="pic" sz="quarter" idx="28"/>
          </p:nvPr>
        </p:nvSpPr>
        <p:spPr>
          <a:xfrm>
            <a:off x="736662" y="45066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8" name="Picture Placeholder 75">
            <a:extLst>
              <a:ext uri="{FF2B5EF4-FFF2-40B4-BE49-F238E27FC236}">
                <a16:creationId xmlns:a16="http://schemas.microsoft.com/office/drawing/2014/main" id="{54A7639C-C713-48A6-BCBD-272206505DD0}"/>
              </a:ext>
            </a:extLst>
          </p:cNvPr>
          <p:cNvSpPr>
            <a:spLocks noGrp="1" noChangeAspect="1"/>
          </p:cNvSpPr>
          <p:nvPr>
            <p:ph type="pic" sz="quarter" idx="29"/>
          </p:nvPr>
        </p:nvSpPr>
        <p:spPr>
          <a:xfrm>
            <a:off x="-1497288" y="5766134"/>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0" name="Picture Placeholder 75">
            <a:extLst>
              <a:ext uri="{FF2B5EF4-FFF2-40B4-BE49-F238E27FC236}">
                <a16:creationId xmlns:a16="http://schemas.microsoft.com/office/drawing/2014/main" id="{EADC1BA6-7445-4738-896F-F25E3B51C125}"/>
              </a:ext>
            </a:extLst>
          </p:cNvPr>
          <p:cNvSpPr>
            <a:spLocks noGrp="1" noChangeAspect="1"/>
          </p:cNvSpPr>
          <p:nvPr>
            <p:ph type="pic" sz="quarter" idx="31"/>
          </p:nvPr>
        </p:nvSpPr>
        <p:spPr>
          <a:xfrm>
            <a:off x="10280074" y="81369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1" name="Picture Placeholder 75">
            <a:extLst>
              <a:ext uri="{FF2B5EF4-FFF2-40B4-BE49-F238E27FC236}">
                <a16:creationId xmlns:a16="http://schemas.microsoft.com/office/drawing/2014/main" id="{C2B339F4-9FE6-4B11-BADC-2E50B1ADD1F5}"/>
              </a:ext>
            </a:extLst>
          </p:cNvPr>
          <p:cNvSpPr>
            <a:spLocks noGrp="1" noChangeAspect="1"/>
          </p:cNvSpPr>
          <p:nvPr>
            <p:ph type="pic" sz="quarter" idx="32"/>
          </p:nvPr>
        </p:nvSpPr>
        <p:spPr>
          <a:xfrm>
            <a:off x="8046124" y="207314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2" name="Picture Placeholder 75">
            <a:extLst>
              <a:ext uri="{FF2B5EF4-FFF2-40B4-BE49-F238E27FC236}">
                <a16:creationId xmlns:a16="http://schemas.microsoft.com/office/drawing/2014/main" id="{FFE71006-16E5-457F-9B4E-4C8C74041CF2}"/>
              </a:ext>
            </a:extLst>
          </p:cNvPr>
          <p:cNvSpPr>
            <a:spLocks noGrp="1" noChangeAspect="1"/>
          </p:cNvSpPr>
          <p:nvPr>
            <p:ph type="pic" sz="quarter" idx="33"/>
          </p:nvPr>
        </p:nvSpPr>
        <p:spPr>
          <a:xfrm>
            <a:off x="5812173" y="33326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3" name="Picture Placeholder 75">
            <a:extLst>
              <a:ext uri="{FF2B5EF4-FFF2-40B4-BE49-F238E27FC236}">
                <a16:creationId xmlns:a16="http://schemas.microsoft.com/office/drawing/2014/main" id="{6DDB9485-9DF7-49C5-ADFC-F845200EBD64}"/>
              </a:ext>
            </a:extLst>
          </p:cNvPr>
          <p:cNvSpPr>
            <a:spLocks noGrp="1" noChangeAspect="1"/>
          </p:cNvSpPr>
          <p:nvPr>
            <p:ph type="pic" sz="quarter" idx="34"/>
          </p:nvPr>
        </p:nvSpPr>
        <p:spPr>
          <a:xfrm>
            <a:off x="3578222" y="45920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4" name="Picture Placeholder 75">
            <a:extLst>
              <a:ext uri="{FF2B5EF4-FFF2-40B4-BE49-F238E27FC236}">
                <a16:creationId xmlns:a16="http://schemas.microsoft.com/office/drawing/2014/main" id="{C2FEBF29-F3C4-44EB-A394-6B97F83C159B}"/>
              </a:ext>
            </a:extLst>
          </p:cNvPr>
          <p:cNvSpPr>
            <a:spLocks noGrp="1" noChangeAspect="1"/>
          </p:cNvSpPr>
          <p:nvPr>
            <p:ph type="pic" sz="quarter" idx="35"/>
          </p:nvPr>
        </p:nvSpPr>
        <p:spPr>
          <a:xfrm>
            <a:off x="1344272" y="58515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3" name="Picture Placeholder 75">
            <a:extLst>
              <a:ext uri="{FF2B5EF4-FFF2-40B4-BE49-F238E27FC236}">
                <a16:creationId xmlns:a16="http://schemas.microsoft.com/office/drawing/2014/main" id="{2F015E8F-22EA-4453-8367-140895DC3255}"/>
              </a:ext>
            </a:extLst>
          </p:cNvPr>
          <p:cNvSpPr>
            <a:spLocks noGrp="1" noChangeAspect="1"/>
          </p:cNvSpPr>
          <p:nvPr>
            <p:ph type="pic" sz="quarter" idx="62"/>
          </p:nvPr>
        </p:nvSpPr>
        <p:spPr>
          <a:xfrm>
            <a:off x="10348604" y="245607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4" name="Picture Placeholder 75">
            <a:extLst>
              <a:ext uri="{FF2B5EF4-FFF2-40B4-BE49-F238E27FC236}">
                <a16:creationId xmlns:a16="http://schemas.microsoft.com/office/drawing/2014/main" id="{38BD2839-9FD8-4A47-8C6C-BA555D30B060}"/>
              </a:ext>
            </a:extLst>
          </p:cNvPr>
          <p:cNvSpPr>
            <a:spLocks noGrp="1" noChangeAspect="1"/>
          </p:cNvSpPr>
          <p:nvPr>
            <p:ph type="pic" sz="quarter" idx="63"/>
          </p:nvPr>
        </p:nvSpPr>
        <p:spPr>
          <a:xfrm>
            <a:off x="8114654" y="371553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5" name="Picture Placeholder 75">
            <a:extLst>
              <a:ext uri="{FF2B5EF4-FFF2-40B4-BE49-F238E27FC236}">
                <a16:creationId xmlns:a16="http://schemas.microsoft.com/office/drawing/2014/main" id="{36034C35-1CBE-46E5-9904-EDC510CB644A}"/>
              </a:ext>
            </a:extLst>
          </p:cNvPr>
          <p:cNvSpPr>
            <a:spLocks noGrp="1" noChangeAspect="1"/>
          </p:cNvSpPr>
          <p:nvPr>
            <p:ph type="pic" sz="quarter" idx="64"/>
          </p:nvPr>
        </p:nvSpPr>
        <p:spPr>
          <a:xfrm>
            <a:off x="5880703" y="497498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6" name="Picture Placeholder 75">
            <a:extLst>
              <a:ext uri="{FF2B5EF4-FFF2-40B4-BE49-F238E27FC236}">
                <a16:creationId xmlns:a16="http://schemas.microsoft.com/office/drawing/2014/main" id="{507BEDBC-9F75-40C5-8467-AA2A8746E709}"/>
              </a:ext>
            </a:extLst>
          </p:cNvPr>
          <p:cNvSpPr>
            <a:spLocks noGrp="1" noChangeAspect="1"/>
          </p:cNvSpPr>
          <p:nvPr>
            <p:ph type="pic" sz="quarter" idx="65"/>
          </p:nvPr>
        </p:nvSpPr>
        <p:spPr>
          <a:xfrm>
            <a:off x="3646752" y="623444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9" name="Picture Placeholder 75">
            <a:extLst>
              <a:ext uri="{FF2B5EF4-FFF2-40B4-BE49-F238E27FC236}">
                <a16:creationId xmlns:a16="http://schemas.microsoft.com/office/drawing/2014/main" id="{AECDF11A-996B-4276-B504-5061846D8626}"/>
              </a:ext>
            </a:extLst>
          </p:cNvPr>
          <p:cNvSpPr>
            <a:spLocks noGrp="1" noChangeAspect="1"/>
          </p:cNvSpPr>
          <p:nvPr>
            <p:ph type="pic" sz="quarter" idx="68"/>
          </p:nvPr>
        </p:nvSpPr>
        <p:spPr>
          <a:xfrm>
            <a:off x="10536718" y="403782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0" name="Picture Placeholder 75">
            <a:extLst>
              <a:ext uri="{FF2B5EF4-FFF2-40B4-BE49-F238E27FC236}">
                <a16:creationId xmlns:a16="http://schemas.microsoft.com/office/drawing/2014/main" id="{18FFBB60-78C0-41D6-B988-AE90BC50278F}"/>
              </a:ext>
            </a:extLst>
          </p:cNvPr>
          <p:cNvSpPr>
            <a:spLocks noGrp="1" noChangeAspect="1"/>
          </p:cNvSpPr>
          <p:nvPr>
            <p:ph type="pic" sz="quarter" idx="69"/>
          </p:nvPr>
        </p:nvSpPr>
        <p:spPr>
          <a:xfrm>
            <a:off x="8302767" y="529728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1" name="Picture Placeholder 75">
            <a:extLst>
              <a:ext uri="{FF2B5EF4-FFF2-40B4-BE49-F238E27FC236}">
                <a16:creationId xmlns:a16="http://schemas.microsoft.com/office/drawing/2014/main" id="{157843DF-2840-468E-B1B3-C729FF5281C6}"/>
              </a:ext>
            </a:extLst>
          </p:cNvPr>
          <p:cNvSpPr>
            <a:spLocks noGrp="1" noChangeAspect="1"/>
          </p:cNvSpPr>
          <p:nvPr>
            <p:ph type="pic" sz="quarter" idx="70"/>
          </p:nvPr>
        </p:nvSpPr>
        <p:spPr>
          <a:xfrm>
            <a:off x="6068817" y="655673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5" name="Picture Placeholder 75">
            <a:extLst>
              <a:ext uri="{FF2B5EF4-FFF2-40B4-BE49-F238E27FC236}">
                <a16:creationId xmlns:a16="http://schemas.microsoft.com/office/drawing/2014/main" id="{8DF2D5D1-AC63-4DDD-BF20-41ACF22FCE4B}"/>
              </a:ext>
            </a:extLst>
          </p:cNvPr>
          <p:cNvSpPr>
            <a:spLocks noGrp="1" noChangeAspect="1"/>
          </p:cNvSpPr>
          <p:nvPr>
            <p:ph type="pic" sz="quarter" idx="74"/>
          </p:nvPr>
        </p:nvSpPr>
        <p:spPr>
          <a:xfrm>
            <a:off x="11051634" y="54640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6" name="Picture Placeholder 75">
            <a:extLst>
              <a:ext uri="{FF2B5EF4-FFF2-40B4-BE49-F238E27FC236}">
                <a16:creationId xmlns:a16="http://schemas.microsoft.com/office/drawing/2014/main" id="{3932DA6D-A9C7-4444-87EB-1B1FFD57213B}"/>
              </a:ext>
            </a:extLst>
          </p:cNvPr>
          <p:cNvSpPr>
            <a:spLocks noGrp="1" noChangeAspect="1"/>
          </p:cNvSpPr>
          <p:nvPr>
            <p:ph type="pic" sz="quarter" idx="75"/>
          </p:nvPr>
        </p:nvSpPr>
        <p:spPr>
          <a:xfrm>
            <a:off x="8817684" y="67234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Tree>
    <p:extLst>
      <p:ext uri="{BB962C8B-B14F-4D97-AF65-F5344CB8AC3E}">
        <p14:creationId xmlns:p14="http://schemas.microsoft.com/office/powerpoint/2010/main" val="397344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3000" fill="hold"/>
                                        <p:tgtEl>
                                          <p:spTgt spid="48"/>
                                        </p:tgtEl>
                                        <p:attrNameLst>
                                          <p:attrName>ppt_x</p:attrName>
                                        </p:attrNameLst>
                                      </p:cBhvr>
                                      <p:tavLst>
                                        <p:tav tm="0">
                                          <p:val>
                                            <p:strVal val="1+#ppt_w/2"/>
                                          </p:val>
                                        </p:tav>
                                        <p:tav tm="100000">
                                          <p:val>
                                            <p:strVal val="#ppt_x"/>
                                          </p:val>
                                        </p:tav>
                                      </p:tavLst>
                                    </p:anim>
                                    <p:anim calcmode="lin" valueType="num">
                                      <p:cBhvr additive="base">
                                        <p:cTn id="8" dur="30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3000" fill="hold"/>
                                        <p:tgtEl>
                                          <p:spTgt spid="49"/>
                                        </p:tgtEl>
                                        <p:attrNameLst>
                                          <p:attrName>ppt_x</p:attrName>
                                        </p:attrNameLst>
                                      </p:cBhvr>
                                      <p:tavLst>
                                        <p:tav tm="0">
                                          <p:val>
                                            <p:strVal val="1+#ppt_w/2"/>
                                          </p:val>
                                        </p:tav>
                                        <p:tav tm="100000">
                                          <p:val>
                                            <p:strVal val="#ppt_x"/>
                                          </p:val>
                                        </p:tav>
                                      </p:tavLst>
                                    </p:anim>
                                    <p:anim calcmode="lin" valueType="num">
                                      <p:cBhvr additive="base">
                                        <p:cTn id="12" dur="3000" fill="hold"/>
                                        <p:tgtEl>
                                          <p:spTgt spid="49"/>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3000" fill="hold"/>
                                        <p:tgtEl>
                                          <p:spTgt spid="43"/>
                                        </p:tgtEl>
                                        <p:attrNameLst>
                                          <p:attrName>ppt_x</p:attrName>
                                        </p:attrNameLst>
                                      </p:cBhvr>
                                      <p:tavLst>
                                        <p:tav tm="0">
                                          <p:val>
                                            <p:strVal val="1+#ppt_w/2"/>
                                          </p:val>
                                        </p:tav>
                                        <p:tav tm="100000">
                                          <p:val>
                                            <p:strVal val="#ppt_x"/>
                                          </p:val>
                                        </p:tav>
                                      </p:tavLst>
                                    </p:anim>
                                    <p:anim calcmode="lin" valueType="num">
                                      <p:cBhvr additive="base">
                                        <p:cTn id="16" dur="3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6" decel="10000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3000" fill="hold"/>
                                        <p:tgtEl>
                                          <p:spTgt spid="42"/>
                                        </p:tgtEl>
                                        <p:attrNameLst>
                                          <p:attrName>ppt_x</p:attrName>
                                        </p:attrNameLst>
                                      </p:cBhvr>
                                      <p:tavLst>
                                        <p:tav tm="0">
                                          <p:val>
                                            <p:strVal val="1+#ppt_w/2"/>
                                          </p:val>
                                        </p:tav>
                                        <p:tav tm="100000">
                                          <p:val>
                                            <p:strVal val="#ppt_x"/>
                                          </p:val>
                                        </p:tav>
                                      </p:tavLst>
                                    </p:anim>
                                    <p:anim calcmode="lin" valueType="num">
                                      <p:cBhvr additive="base">
                                        <p:cTn id="20" dur="30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6"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000" fill="hold"/>
                                        <p:tgtEl>
                                          <p:spTgt spid="41"/>
                                        </p:tgtEl>
                                        <p:attrNameLst>
                                          <p:attrName>ppt_x</p:attrName>
                                        </p:attrNameLst>
                                      </p:cBhvr>
                                      <p:tavLst>
                                        <p:tav tm="0">
                                          <p:val>
                                            <p:strVal val="1+#ppt_w/2"/>
                                          </p:val>
                                        </p:tav>
                                        <p:tav tm="100000">
                                          <p:val>
                                            <p:strVal val="#ppt_x"/>
                                          </p:val>
                                        </p:tav>
                                      </p:tavLst>
                                    </p:anim>
                                    <p:anim calcmode="lin" valueType="num">
                                      <p:cBhvr additive="base">
                                        <p:cTn id="24" dur="30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6" decel="10000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3000" fill="hold"/>
                                        <p:tgtEl>
                                          <p:spTgt spid="31"/>
                                        </p:tgtEl>
                                        <p:attrNameLst>
                                          <p:attrName>ppt_x</p:attrName>
                                        </p:attrNameLst>
                                      </p:cBhvr>
                                      <p:tavLst>
                                        <p:tav tm="0">
                                          <p:val>
                                            <p:strVal val="1+#ppt_w/2"/>
                                          </p:val>
                                        </p:tav>
                                        <p:tav tm="100000">
                                          <p:val>
                                            <p:strVal val="#ppt_x"/>
                                          </p:val>
                                        </p:tav>
                                      </p:tavLst>
                                    </p:anim>
                                    <p:anim calcmode="lin" valueType="num">
                                      <p:cBhvr additive="base">
                                        <p:cTn id="28" dur="30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6"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3000" fill="hold"/>
                                        <p:tgtEl>
                                          <p:spTgt spid="30"/>
                                        </p:tgtEl>
                                        <p:attrNameLst>
                                          <p:attrName>ppt_x</p:attrName>
                                        </p:attrNameLst>
                                      </p:cBhvr>
                                      <p:tavLst>
                                        <p:tav tm="0">
                                          <p:val>
                                            <p:strVal val="1+#ppt_w/2"/>
                                          </p:val>
                                        </p:tav>
                                        <p:tav tm="100000">
                                          <p:val>
                                            <p:strVal val="#ppt_x"/>
                                          </p:val>
                                        </p:tav>
                                      </p:tavLst>
                                    </p:anim>
                                    <p:anim calcmode="lin" valueType="num">
                                      <p:cBhvr additive="base">
                                        <p:cTn id="32" dur="30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6" decel="10000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3000" fill="hold"/>
                                        <p:tgtEl>
                                          <p:spTgt spid="29"/>
                                        </p:tgtEl>
                                        <p:attrNameLst>
                                          <p:attrName>ppt_x</p:attrName>
                                        </p:attrNameLst>
                                      </p:cBhvr>
                                      <p:tavLst>
                                        <p:tav tm="0">
                                          <p:val>
                                            <p:strVal val="1+#ppt_w/2"/>
                                          </p:val>
                                        </p:tav>
                                        <p:tav tm="100000">
                                          <p:val>
                                            <p:strVal val="#ppt_x"/>
                                          </p:val>
                                        </p:tav>
                                      </p:tavLst>
                                    </p:anim>
                                    <p:anim calcmode="lin" valueType="num">
                                      <p:cBhvr additive="base">
                                        <p:cTn id="36" dur="30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3000" fill="hold"/>
                                        <p:tgtEl>
                                          <p:spTgt spid="28"/>
                                        </p:tgtEl>
                                        <p:attrNameLst>
                                          <p:attrName>ppt_x</p:attrName>
                                        </p:attrNameLst>
                                      </p:cBhvr>
                                      <p:tavLst>
                                        <p:tav tm="0">
                                          <p:val>
                                            <p:strVal val="1+#ppt_w/2"/>
                                          </p:val>
                                        </p:tav>
                                        <p:tav tm="100000">
                                          <p:val>
                                            <p:strVal val="#ppt_x"/>
                                          </p:val>
                                        </p:tav>
                                      </p:tavLst>
                                    </p:anim>
                                    <p:anim calcmode="lin" valueType="num">
                                      <p:cBhvr additive="base">
                                        <p:cTn id="40" dur="30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6" decel="10000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3000" fill="hold"/>
                                        <p:tgtEl>
                                          <p:spTgt spid="20"/>
                                        </p:tgtEl>
                                        <p:attrNameLst>
                                          <p:attrName>ppt_x</p:attrName>
                                        </p:attrNameLst>
                                      </p:cBhvr>
                                      <p:tavLst>
                                        <p:tav tm="0">
                                          <p:val>
                                            <p:strVal val="1+#ppt_w/2"/>
                                          </p:val>
                                        </p:tav>
                                        <p:tav tm="100000">
                                          <p:val>
                                            <p:strVal val="#ppt_x"/>
                                          </p:val>
                                        </p:tav>
                                      </p:tavLst>
                                    </p:anim>
                                    <p:anim calcmode="lin" valueType="num">
                                      <p:cBhvr additive="base">
                                        <p:cTn id="44" dur="30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6" decel="10000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3000" fill="hold"/>
                                        <p:tgtEl>
                                          <p:spTgt spid="19"/>
                                        </p:tgtEl>
                                        <p:attrNameLst>
                                          <p:attrName>ppt_x</p:attrName>
                                        </p:attrNameLst>
                                      </p:cBhvr>
                                      <p:tavLst>
                                        <p:tav tm="0">
                                          <p:val>
                                            <p:strVal val="1+#ppt_w/2"/>
                                          </p:val>
                                        </p:tav>
                                        <p:tav tm="100000">
                                          <p:val>
                                            <p:strVal val="#ppt_x"/>
                                          </p:val>
                                        </p:tav>
                                      </p:tavLst>
                                    </p:anim>
                                    <p:anim calcmode="lin" valueType="num">
                                      <p:cBhvr additive="base">
                                        <p:cTn id="48" dur="30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6" decel="10000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3000" fill="hold"/>
                                        <p:tgtEl>
                                          <p:spTgt spid="18"/>
                                        </p:tgtEl>
                                        <p:attrNameLst>
                                          <p:attrName>ppt_x</p:attrName>
                                        </p:attrNameLst>
                                      </p:cBhvr>
                                      <p:tavLst>
                                        <p:tav tm="0">
                                          <p:val>
                                            <p:strVal val="1+#ppt_w/2"/>
                                          </p:val>
                                        </p:tav>
                                        <p:tav tm="100000">
                                          <p:val>
                                            <p:strVal val="#ppt_x"/>
                                          </p:val>
                                        </p:tav>
                                      </p:tavLst>
                                    </p:anim>
                                    <p:anim calcmode="lin" valueType="num">
                                      <p:cBhvr additive="base">
                                        <p:cTn id="52" dur="30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3000" fill="hold"/>
                                        <p:tgtEl>
                                          <p:spTgt spid="17"/>
                                        </p:tgtEl>
                                        <p:attrNameLst>
                                          <p:attrName>ppt_x</p:attrName>
                                        </p:attrNameLst>
                                      </p:cBhvr>
                                      <p:tavLst>
                                        <p:tav tm="0">
                                          <p:val>
                                            <p:strVal val="1+#ppt_w/2"/>
                                          </p:val>
                                        </p:tav>
                                        <p:tav tm="100000">
                                          <p:val>
                                            <p:strVal val="#ppt_x"/>
                                          </p:val>
                                        </p:tav>
                                      </p:tavLst>
                                    </p:anim>
                                    <p:anim calcmode="lin" valueType="num">
                                      <p:cBhvr additive="base">
                                        <p:cTn id="56" dur="30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3000" fill="hold"/>
                                        <p:tgtEl>
                                          <p:spTgt spid="16"/>
                                        </p:tgtEl>
                                        <p:attrNameLst>
                                          <p:attrName>ppt_x</p:attrName>
                                        </p:attrNameLst>
                                      </p:cBhvr>
                                      <p:tavLst>
                                        <p:tav tm="0">
                                          <p:val>
                                            <p:strVal val="1+#ppt_w/2"/>
                                          </p:val>
                                        </p:tav>
                                        <p:tav tm="100000">
                                          <p:val>
                                            <p:strVal val="#ppt_x"/>
                                          </p:val>
                                        </p:tav>
                                      </p:tavLst>
                                    </p:anim>
                                    <p:anim calcmode="lin" valueType="num">
                                      <p:cBhvr additive="base">
                                        <p:cTn id="60" dur="30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6" decel="10000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3000" fill="hold"/>
                                        <p:tgtEl>
                                          <p:spTgt spid="8"/>
                                        </p:tgtEl>
                                        <p:attrNameLst>
                                          <p:attrName>ppt_x</p:attrName>
                                        </p:attrNameLst>
                                      </p:cBhvr>
                                      <p:tavLst>
                                        <p:tav tm="0">
                                          <p:val>
                                            <p:strVal val="1+#ppt_w/2"/>
                                          </p:val>
                                        </p:tav>
                                        <p:tav tm="100000">
                                          <p:val>
                                            <p:strVal val="#ppt_x"/>
                                          </p:val>
                                        </p:tav>
                                      </p:tavLst>
                                    </p:anim>
                                    <p:anim calcmode="lin" valueType="num">
                                      <p:cBhvr additive="base">
                                        <p:cTn id="64" dur="3000" fill="hold"/>
                                        <p:tgtEl>
                                          <p:spTgt spid="8"/>
                                        </p:tgtEl>
                                        <p:attrNameLst>
                                          <p:attrName>ppt_y</p:attrName>
                                        </p:attrNameLst>
                                      </p:cBhvr>
                                      <p:tavLst>
                                        <p:tav tm="0">
                                          <p:val>
                                            <p:strVal val="1+#ppt_h/2"/>
                                          </p:val>
                                        </p:tav>
                                        <p:tav tm="100000">
                                          <p:val>
                                            <p:strVal val="#ppt_y"/>
                                          </p:val>
                                        </p:tav>
                                      </p:tavLst>
                                    </p:anim>
                                  </p:childTnLst>
                                </p:cTn>
                              </p:par>
                              <p:par>
                                <p:cTn id="65" presetID="2" presetClass="entr" presetSubtype="6"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3000" fill="hold"/>
                                        <p:tgtEl>
                                          <p:spTgt spid="7"/>
                                        </p:tgtEl>
                                        <p:attrNameLst>
                                          <p:attrName>ppt_x</p:attrName>
                                        </p:attrNameLst>
                                      </p:cBhvr>
                                      <p:tavLst>
                                        <p:tav tm="0">
                                          <p:val>
                                            <p:strVal val="1+#ppt_w/2"/>
                                          </p:val>
                                        </p:tav>
                                        <p:tav tm="100000">
                                          <p:val>
                                            <p:strVal val="#ppt_x"/>
                                          </p:val>
                                        </p:tav>
                                      </p:tavLst>
                                    </p:anim>
                                    <p:anim calcmode="lin" valueType="num">
                                      <p:cBhvr additive="base">
                                        <p:cTn id="68" dur="3000" fill="hold"/>
                                        <p:tgtEl>
                                          <p:spTgt spid="7"/>
                                        </p:tgtEl>
                                        <p:attrNameLst>
                                          <p:attrName>ppt_y</p:attrName>
                                        </p:attrNameLst>
                                      </p:cBhvr>
                                      <p:tavLst>
                                        <p:tav tm="0">
                                          <p:val>
                                            <p:strVal val="1+#ppt_h/2"/>
                                          </p:val>
                                        </p:tav>
                                        <p:tav tm="100000">
                                          <p:val>
                                            <p:strVal val="#ppt_y"/>
                                          </p:val>
                                        </p:tav>
                                      </p:tavLst>
                                    </p:anim>
                                  </p:childTnLst>
                                </p:cTn>
                              </p:par>
                              <p:par>
                                <p:cTn id="69" presetID="2" presetClass="entr" presetSubtype="6"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3000" fill="hold"/>
                                        <p:tgtEl>
                                          <p:spTgt spid="6"/>
                                        </p:tgtEl>
                                        <p:attrNameLst>
                                          <p:attrName>ppt_x</p:attrName>
                                        </p:attrNameLst>
                                      </p:cBhvr>
                                      <p:tavLst>
                                        <p:tav tm="0">
                                          <p:val>
                                            <p:strVal val="1+#ppt_w/2"/>
                                          </p:val>
                                        </p:tav>
                                        <p:tav tm="100000">
                                          <p:val>
                                            <p:strVal val="#ppt_x"/>
                                          </p:val>
                                        </p:tav>
                                      </p:tavLst>
                                    </p:anim>
                                    <p:anim calcmode="lin" valueType="num">
                                      <p:cBhvr additive="base">
                                        <p:cTn id="72" dur="30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6" decel="10000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3000" fill="hold"/>
                                        <p:tgtEl>
                                          <p:spTgt spid="5"/>
                                        </p:tgtEl>
                                        <p:attrNameLst>
                                          <p:attrName>ppt_x</p:attrName>
                                        </p:attrNameLst>
                                      </p:cBhvr>
                                      <p:tavLst>
                                        <p:tav tm="0">
                                          <p:val>
                                            <p:strVal val="1+#ppt_w/2"/>
                                          </p:val>
                                        </p:tav>
                                        <p:tav tm="100000">
                                          <p:val>
                                            <p:strVal val="#ppt_x"/>
                                          </p:val>
                                        </p:tav>
                                      </p:tavLst>
                                    </p:anim>
                                    <p:anim calcmode="lin" valueType="num">
                                      <p:cBhvr additive="base">
                                        <p:cTn id="76" dur="3000" fill="hold"/>
                                        <p:tgtEl>
                                          <p:spTgt spid="5"/>
                                        </p:tgtEl>
                                        <p:attrNameLst>
                                          <p:attrName>ppt_y</p:attrName>
                                        </p:attrNameLst>
                                      </p:cBhvr>
                                      <p:tavLst>
                                        <p:tav tm="0">
                                          <p:val>
                                            <p:strVal val="1+#ppt_h/2"/>
                                          </p:val>
                                        </p:tav>
                                        <p:tav tm="100000">
                                          <p:val>
                                            <p:strVal val="#ppt_y"/>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3000" fill="hold"/>
                                        <p:tgtEl>
                                          <p:spTgt spid="4"/>
                                        </p:tgtEl>
                                        <p:attrNameLst>
                                          <p:attrName>ppt_x</p:attrName>
                                        </p:attrNameLst>
                                      </p:cBhvr>
                                      <p:tavLst>
                                        <p:tav tm="0">
                                          <p:val>
                                            <p:strVal val="1+#ppt_w/2"/>
                                          </p:val>
                                        </p:tav>
                                        <p:tav tm="100000">
                                          <p:val>
                                            <p:strVal val="#ppt_x"/>
                                          </p:val>
                                        </p:tav>
                                      </p:tavLst>
                                    </p:anim>
                                    <p:anim calcmode="lin" valueType="num">
                                      <p:cBhvr additive="base">
                                        <p:cTn id="80" dur="3000" fill="hold"/>
                                        <p:tgtEl>
                                          <p:spTgt spid="4"/>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additive="base">
                                        <p:cTn id="83" dur="3000" fill="hold"/>
                                        <p:tgtEl>
                                          <p:spTgt spid="2"/>
                                        </p:tgtEl>
                                        <p:attrNameLst>
                                          <p:attrName>ppt_x</p:attrName>
                                        </p:attrNameLst>
                                      </p:cBhvr>
                                      <p:tavLst>
                                        <p:tav tm="0">
                                          <p:val>
                                            <p:strVal val="1+#ppt_w/2"/>
                                          </p:val>
                                        </p:tav>
                                        <p:tav tm="100000">
                                          <p:val>
                                            <p:strVal val="#ppt_x"/>
                                          </p:val>
                                        </p:tav>
                                      </p:tavLst>
                                    </p:anim>
                                    <p:anim calcmode="lin" valueType="num">
                                      <p:cBhvr additive="base">
                                        <p:cTn id="84" dur="3000" fill="hold"/>
                                        <p:tgtEl>
                                          <p:spTgt spid="2"/>
                                        </p:tgtEl>
                                        <p:attrNameLst>
                                          <p:attrName>ppt_y</p:attrName>
                                        </p:attrNameLst>
                                      </p:cBhvr>
                                      <p:tavLst>
                                        <p:tav tm="0">
                                          <p:val>
                                            <p:strVal val="1+#ppt_h/2"/>
                                          </p:val>
                                        </p:tav>
                                        <p:tav tm="100000">
                                          <p:val>
                                            <p:strVal val="#ppt_y"/>
                                          </p:val>
                                        </p:tav>
                                      </p:tavLst>
                                    </p:anim>
                                  </p:childTnLst>
                                </p:cTn>
                              </p:par>
                              <p:par>
                                <p:cTn id="85" presetID="2" presetClass="entr" presetSubtype="6" decel="10000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3000" fill="hold"/>
                                        <p:tgtEl>
                                          <p:spTgt spid="14"/>
                                        </p:tgtEl>
                                        <p:attrNameLst>
                                          <p:attrName>ppt_x</p:attrName>
                                        </p:attrNameLst>
                                      </p:cBhvr>
                                      <p:tavLst>
                                        <p:tav tm="0">
                                          <p:val>
                                            <p:strVal val="1+#ppt_w/2"/>
                                          </p:val>
                                        </p:tav>
                                        <p:tav tm="100000">
                                          <p:val>
                                            <p:strVal val="#ppt_x"/>
                                          </p:val>
                                        </p:tav>
                                      </p:tavLst>
                                    </p:anim>
                                    <p:anim calcmode="lin" valueType="num">
                                      <p:cBhvr additive="base">
                                        <p:cTn id="88" dur="3000" fill="hold"/>
                                        <p:tgtEl>
                                          <p:spTgt spid="14"/>
                                        </p:tgtEl>
                                        <p:attrNameLst>
                                          <p:attrName>ppt_y</p:attrName>
                                        </p:attrNameLst>
                                      </p:cBhvr>
                                      <p:tavLst>
                                        <p:tav tm="0">
                                          <p:val>
                                            <p:strVal val="1+#ppt_h/2"/>
                                          </p:val>
                                        </p:tav>
                                        <p:tav tm="100000">
                                          <p:val>
                                            <p:strVal val="#ppt_y"/>
                                          </p:val>
                                        </p:tav>
                                      </p:tavLst>
                                    </p:anim>
                                  </p:childTnLst>
                                </p:cTn>
                              </p:par>
                              <p:par>
                                <p:cTn id="89" presetID="2" presetClass="entr" presetSubtype="6" decel="100000"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3000" fill="hold"/>
                                        <p:tgtEl>
                                          <p:spTgt spid="13"/>
                                        </p:tgtEl>
                                        <p:attrNameLst>
                                          <p:attrName>ppt_x</p:attrName>
                                        </p:attrNameLst>
                                      </p:cBhvr>
                                      <p:tavLst>
                                        <p:tav tm="0">
                                          <p:val>
                                            <p:strVal val="1+#ppt_w/2"/>
                                          </p:val>
                                        </p:tav>
                                        <p:tav tm="100000">
                                          <p:val>
                                            <p:strVal val="#ppt_x"/>
                                          </p:val>
                                        </p:tav>
                                      </p:tavLst>
                                    </p:anim>
                                    <p:anim calcmode="lin" valueType="num">
                                      <p:cBhvr additive="base">
                                        <p:cTn id="92" dur="3000" fill="hold"/>
                                        <p:tgtEl>
                                          <p:spTgt spid="13"/>
                                        </p:tgtEl>
                                        <p:attrNameLst>
                                          <p:attrName>ppt_y</p:attrName>
                                        </p:attrNameLst>
                                      </p:cBhvr>
                                      <p:tavLst>
                                        <p:tav tm="0">
                                          <p:val>
                                            <p:strVal val="1+#ppt_h/2"/>
                                          </p:val>
                                        </p:tav>
                                        <p:tav tm="100000">
                                          <p:val>
                                            <p:strVal val="#ppt_y"/>
                                          </p:val>
                                        </p:tav>
                                      </p:tavLst>
                                    </p:anim>
                                  </p:childTnLst>
                                </p:cTn>
                              </p:par>
                              <p:par>
                                <p:cTn id="93" presetID="2" presetClass="entr" presetSubtype="6" decel="100000" fill="hold" grpId="0" nodeType="with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3000" fill="hold"/>
                                        <p:tgtEl>
                                          <p:spTgt spid="12"/>
                                        </p:tgtEl>
                                        <p:attrNameLst>
                                          <p:attrName>ppt_x</p:attrName>
                                        </p:attrNameLst>
                                      </p:cBhvr>
                                      <p:tavLst>
                                        <p:tav tm="0">
                                          <p:val>
                                            <p:strVal val="1+#ppt_w/2"/>
                                          </p:val>
                                        </p:tav>
                                        <p:tav tm="100000">
                                          <p:val>
                                            <p:strVal val="#ppt_x"/>
                                          </p:val>
                                        </p:tav>
                                      </p:tavLst>
                                    </p:anim>
                                    <p:anim calcmode="lin" valueType="num">
                                      <p:cBhvr additive="base">
                                        <p:cTn id="96" dur="3000" fill="hold"/>
                                        <p:tgtEl>
                                          <p:spTgt spid="12"/>
                                        </p:tgtEl>
                                        <p:attrNameLst>
                                          <p:attrName>ppt_y</p:attrName>
                                        </p:attrNameLst>
                                      </p:cBhvr>
                                      <p:tavLst>
                                        <p:tav tm="0">
                                          <p:val>
                                            <p:strVal val="1+#ppt_h/2"/>
                                          </p:val>
                                        </p:tav>
                                        <p:tav tm="100000">
                                          <p:val>
                                            <p:strVal val="#ppt_y"/>
                                          </p:val>
                                        </p:tav>
                                      </p:tavLst>
                                    </p:anim>
                                  </p:childTnLst>
                                </p:cTn>
                              </p:par>
                              <p:par>
                                <p:cTn id="97" presetID="2" presetClass="entr" presetSubtype="6" decel="100000" fill="hold" grpId="0" nodeType="withEffect">
                                  <p:stCondLst>
                                    <p:cond delay="0"/>
                                  </p:stCondLst>
                                  <p:childTnLst>
                                    <p:set>
                                      <p:cBhvr>
                                        <p:cTn id="98" dur="1" fill="hold">
                                          <p:stCondLst>
                                            <p:cond delay="0"/>
                                          </p:stCondLst>
                                        </p:cTn>
                                        <p:tgtEl>
                                          <p:spTgt spid="11"/>
                                        </p:tgtEl>
                                        <p:attrNameLst>
                                          <p:attrName>style.visibility</p:attrName>
                                        </p:attrNameLst>
                                      </p:cBhvr>
                                      <p:to>
                                        <p:strVal val="visible"/>
                                      </p:to>
                                    </p:set>
                                    <p:anim calcmode="lin" valueType="num">
                                      <p:cBhvr additive="base">
                                        <p:cTn id="99" dur="3000" fill="hold"/>
                                        <p:tgtEl>
                                          <p:spTgt spid="11"/>
                                        </p:tgtEl>
                                        <p:attrNameLst>
                                          <p:attrName>ppt_x</p:attrName>
                                        </p:attrNameLst>
                                      </p:cBhvr>
                                      <p:tavLst>
                                        <p:tav tm="0">
                                          <p:val>
                                            <p:strVal val="1+#ppt_w/2"/>
                                          </p:val>
                                        </p:tav>
                                        <p:tav tm="100000">
                                          <p:val>
                                            <p:strVal val="#ppt_x"/>
                                          </p:val>
                                        </p:tav>
                                      </p:tavLst>
                                    </p:anim>
                                    <p:anim calcmode="lin" valueType="num">
                                      <p:cBhvr additive="base">
                                        <p:cTn id="100" dur="3000" fill="hold"/>
                                        <p:tgtEl>
                                          <p:spTgt spid="11"/>
                                        </p:tgtEl>
                                        <p:attrNameLst>
                                          <p:attrName>ppt_y</p:attrName>
                                        </p:attrNameLst>
                                      </p:cBhvr>
                                      <p:tavLst>
                                        <p:tav tm="0">
                                          <p:val>
                                            <p:strVal val="1+#ppt_h/2"/>
                                          </p:val>
                                        </p:tav>
                                        <p:tav tm="100000">
                                          <p:val>
                                            <p:strVal val="#ppt_y"/>
                                          </p:val>
                                        </p:tav>
                                      </p:tavLst>
                                    </p:anim>
                                  </p:childTnLst>
                                </p:cTn>
                              </p:par>
                              <p:par>
                                <p:cTn id="101" presetID="2" presetClass="entr" presetSubtype="6" decel="100000"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additive="base">
                                        <p:cTn id="103" dur="3000" fill="hold"/>
                                        <p:tgtEl>
                                          <p:spTgt spid="10"/>
                                        </p:tgtEl>
                                        <p:attrNameLst>
                                          <p:attrName>ppt_x</p:attrName>
                                        </p:attrNameLst>
                                      </p:cBhvr>
                                      <p:tavLst>
                                        <p:tav tm="0">
                                          <p:val>
                                            <p:strVal val="1+#ppt_w/2"/>
                                          </p:val>
                                        </p:tav>
                                        <p:tav tm="100000">
                                          <p:val>
                                            <p:strVal val="#ppt_x"/>
                                          </p:val>
                                        </p:tav>
                                      </p:tavLst>
                                    </p:anim>
                                    <p:anim calcmode="lin" valueType="num">
                                      <p:cBhvr additive="base">
                                        <p:cTn id="104" dur="3000" fill="hold"/>
                                        <p:tgtEl>
                                          <p:spTgt spid="10"/>
                                        </p:tgtEl>
                                        <p:attrNameLst>
                                          <p:attrName>ppt_y</p:attrName>
                                        </p:attrNameLst>
                                      </p:cBhvr>
                                      <p:tavLst>
                                        <p:tav tm="0">
                                          <p:val>
                                            <p:strVal val="1+#ppt_h/2"/>
                                          </p:val>
                                        </p:tav>
                                        <p:tav tm="100000">
                                          <p:val>
                                            <p:strVal val="#ppt_y"/>
                                          </p:val>
                                        </p:tav>
                                      </p:tavLst>
                                    </p:anim>
                                  </p:childTnLst>
                                </p:cTn>
                              </p:par>
                              <p:par>
                                <p:cTn id="105" presetID="2" presetClass="entr" presetSubtype="6" decel="10000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additive="base">
                                        <p:cTn id="107" dur="3000" fill="hold"/>
                                        <p:tgtEl>
                                          <p:spTgt spid="56"/>
                                        </p:tgtEl>
                                        <p:attrNameLst>
                                          <p:attrName>ppt_x</p:attrName>
                                        </p:attrNameLst>
                                      </p:cBhvr>
                                      <p:tavLst>
                                        <p:tav tm="0">
                                          <p:val>
                                            <p:strVal val="1+#ppt_w/2"/>
                                          </p:val>
                                        </p:tav>
                                        <p:tav tm="100000">
                                          <p:val>
                                            <p:strVal val="#ppt_x"/>
                                          </p:val>
                                        </p:tav>
                                      </p:tavLst>
                                    </p:anim>
                                    <p:anim calcmode="lin" valueType="num">
                                      <p:cBhvr additive="base">
                                        <p:cTn id="108" dur="3000" fill="hold"/>
                                        <p:tgtEl>
                                          <p:spTgt spid="56"/>
                                        </p:tgtEl>
                                        <p:attrNameLst>
                                          <p:attrName>ppt_y</p:attrName>
                                        </p:attrNameLst>
                                      </p:cBhvr>
                                      <p:tavLst>
                                        <p:tav tm="0">
                                          <p:val>
                                            <p:strVal val="1+#ppt_h/2"/>
                                          </p:val>
                                        </p:tav>
                                        <p:tav tm="100000">
                                          <p:val>
                                            <p:strVal val="#ppt_y"/>
                                          </p:val>
                                        </p:tav>
                                      </p:tavLst>
                                    </p:anim>
                                  </p:childTnLst>
                                </p:cTn>
                              </p:par>
                              <p:par>
                                <p:cTn id="109" presetID="2" presetClass="entr" presetSubtype="6" decel="100000"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anim calcmode="lin" valueType="num">
                                      <p:cBhvr additive="base">
                                        <p:cTn id="111" dur="3000" fill="hold"/>
                                        <p:tgtEl>
                                          <p:spTgt spid="55"/>
                                        </p:tgtEl>
                                        <p:attrNameLst>
                                          <p:attrName>ppt_x</p:attrName>
                                        </p:attrNameLst>
                                      </p:cBhvr>
                                      <p:tavLst>
                                        <p:tav tm="0">
                                          <p:val>
                                            <p:strVal val="1+#ppt_w/2"/>
                                          </p:val>
                                        </p:tav>
                                        <p:tav tm="100000">
                                          <p:val>
                                            <p:strVal val="#ppt_x"/>
                                          </p:val>
                                        </p:tav>
                                      </p:tavLst>
                                    </p:anim>
                                    <p:anim calcmode="lin" valueType="num">
                                      <p:cBhvr additive="base">
                                        <p:cTn id="112" dur="3000" fill="hold"/>
                                        <p:tgtEl>
                                          <p:spTgt spid="55"/>
                                        </p:tgtEl>
                                        <p:attrNameLst>
                                          <p:attrName>ppt_y</p:attrName>
                                        </p:attrNameLst>
                                      </p:cBhvr>
                                      <p:tavLst>
                                        <p:tav tm="0">
                                          <p:val>
                                            <p:strVal val="1+#ppt_h/2"/>
                                          </p:val>
                                        </p:tav>
                                        <p:tav tm="100000">
                                          <p:val>
                                            <p:strVal val="#ppt_y"/>
                                          </p:val>
                                        </p:tav>
                                      </p:tavLst>
                                    </p:anim>
                                  </p:childTnLst>
                                </p:cTn>
                              </p:par>
                              <p:par>
                                <p:cTn id="113" presetID="2" presetClass="entr" presetSubtype="6" decel="10000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 calcmode="lin" valueType="num">
                                      <p:cBhvr additive="base">
                                        <p:cTn id="115" dur="3000" fill="hold"/>
                                        <p:tgtEl>
                                          <p:spTgt spid="54"/>
                                        </p:tgtEl>
                                        <p:attrNameLst>
                                          <p:attrName>ppt_x</p:attrName>
                                        </p:attrNameLst>
                                      </p:cBhvr>
                                      <p:tavLst>
                                        <p:tav tm="0">
                                          <p:val>
                                            <p:strVal val="1+#ppt_w/2"/>
                                          </p:val>
                                        </p:tav>
                                        <p:tav tm="100000">
                                          <p:val>
                                            <p:strVal val="#ppt_x"/>
                                          </p:val>
                                        </p:tav>
                                      </p:tavLst>
                                    </p:anim>
                                    <p:anim calcmode="lin" valueType="num">
                                      <p:cBhvr additive="base">
                                        <p:cTn id="116" dur="3000" fill="hold"/>
                                        <p:tgtEl>
                                          <p:spTgt spid="54"/>
                                        </p:tgtEl>
                                        <p:attrNameLst>
                                          <p:attrName>ppt_y</p:attrName>
                                        </p:attrNameLst>
                                      </p:cBhvr>
                                      <p:tavLst>
                                        <p:tav tm="0">
                                          <p:val>
                                            <p:strVal val="1+#ppt_h/2"/>
                                          </p:val>
                                        </p:tav>
                                        <p:tav tm="100000">
                                          <p:val>
                                            <p:strVal val="#ppt_y"/>
                                          </p:val>
                                        </p:tav>
                                      </p:tavLst>
                                    </p:anim>
                                  </p:childTnLst>
                                </p:cTn>
                              </p:par>
                              <p:par>
                                <p:cTn id="117" presetID="2" presetClass="entr" presetSubtype="6" decel="10000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additive="base">
                                        <p:cTn id="119" dur="3000" fill="hold"/>
                                        <p:tgtEl>
                                          <p:spTgt spid="53"/>
                                        </p:tgtEl>
                                        <p:attrNameLst>
                                          <p:attrName>ppt_x</p:attrName>
                                        </p:attrNameLst>
                                      </p:cBhvr>
                                      <p:tavLst>
                                        <p:tav tm="0">
                                          <p:val>
                                            <p:strVal val="1+#ppt_w/2"/>
                                          </p:val>
                                        </p:tav>
                                        <p:tav tm="100000">
                                          <p:val>
                                            <p:strVal val="#ppt_x"/>
                                          </p:val>
                                        </p:tav>
                                      </p:tavLst>
                                    </p:anim>
                                    <p:anim calcmode="lin" valueType="num">
                                      <p:cBhvr additive="base">
                                        <p:cTn id="120" dur="3000" fill="hold"/>
                                        <p:tgtEl>
                                          <p:spTgt spid="53"/>
                                        </p:tgtEl>
                                        <p:attrNameLst>
                                          <p:attrName>ppt_y</p:attrName>
                                        </p:attrNameLst>
                                      </p:cBhvr>
                                      <p:tavLst>
                                        <p:tav tm="0">
                                          <p:val>
                                            <p:strVal val="1+#ppt_h/2"/>
                                          </p:val>
                                        </p:tav>
                                        <p:tav tm="100000">
                                          <p:val>
                                            <p:strVal val="#ppt_y"/>
                                          </p:val>
                                        </p:tav>
                                      </p:tavLst>
                                    </p:anim>
                                  </p:childTnLst>
                                </p:cTn>
                              </p:par>
                              <p:par>
                                <p:cTn id="121" presetID="2" presetClass="entr" presetSubtype="6" decel="100000" fill="hold" grpId="0" nodeType="with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additive="base">
                                        <p:cTn id="123" dur="3000" fill="hold"/>
                                        <p:tgtEl>
                                          <p:spTgt spid="61"/>
                                        </p:tgtEl>
                                        <p:attrNameLst>
                                          <p:attrName>ppt_x</p:attrName>
                                        </p:attrNameLst>
                                      </p:cBhvr>
                                      <p:tavLst>
                                        <p:tav tm="0">
                                          <p:val>
                                            <p:strVal val="1+#ppt_w/2"/>
                                          </p:val>
                                        </p:tav>
                                        <p:tav tm="100000">
                                          <p:val>
                                            <p:strVal val="#ppt_x"/>
                                          </p:val>
                                        </p:tav>
                                      </p:tavLst>
                                    </p:anim>
                                    <p:anim calcmode="lin" valueType="num">
                                      <p:cBhvr additive="base">
                                        <p:cTn id="124" dur="3000" fill="hold"/>
                                        <p:tgtEl>
                                          <p:spTgt spid="61"/>
                                        </p:tgtEl>
                                        <p:attrNameLst>
                                          <p:attrName>ppt_y</p:attrName>
                                        </p:attrNameLst>
                                      </p:cBhvr>
                                      <p:tavLst>
                                        <p:tav tm="0">
                                          <p:val>
                                            <p:strVal val="1+#ppt_h/2"/>
                                          </p:val>
                                        </p:tav>
                                        <p:tav tm="100000">
                                          <p:val>
                                            <p:strVal val="#ppt_y"/>
                                          </p:val>
                                        </p:tav>
                                      </p:tavLst>
                                    </p:anim>
                                  </p:childTnLst>
                                </p:cTn>
                              </p:par>
                              <p:par>
                                <p:cTn id="125" presetID="2" presetClass="entr" presetSubtype="6" decel="100000"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anim calcmode="lin" valueType="num">
                                      <p:cBhvr additive="base">
                                        <p:cTn id="127" dur="3000" fill="hold"/>
                                        <p:tgtEl>
                                          <p:spTgt spid="60"/>
                                        </p:tgtEl>
                                        <p:attrNameLst>
                                          <p:attrName>ppt_x</p:attrName>
                                        </p:attrNameLst>
                                      </p:cBhvr>
                                      <p:tavLst>
                                        <p:tav tm="0">
                                          <p:val>
                                            <p:strVal val="1+#ppt_w/2"/>
                                          </p:val>
                                        </p:tav>
                                        <p:tav tm="100000">
                                          <p:val>
                                            <p:strVal val="#ppt_x"/>
                                          </p:val>
                                        </p:tav>
                                      </p:tavLst>
                                    </p:anim>
                                    <p:anim calcmode="lin" valueType="num">
                                      <p:cBhvr additive="base">
                                        <p:cTn id="128" dur="3000" fill="hold"/>
                                        <p:tgtEl>
                                          <p:spTgt spid="60"/>
                                        </p:tgtEl>
                                        <p:attrNameLst>
                                          <p:attrName>ppt_y</p:attrName>
                                        </p:attrNameLst>
                                      </p:cBhvr>
                                      <p:tavLst>
                                        <p:tav tm="0">
                                          <p:val>
                                            <p:strVal val="1+#ppt_h/2"/>
                                          </p:val>
                                        </p:tav>
                                        <p:tav tm="100000">
                                          <p:val>
                                            <p:strVal val="#ppt_y"/>
                                          </p:val>
                                        </p:tav>
                                      </p:tavLst>
                                    </p:anim>
                                  </p:childTnLst>
                                </p:cTn>
                              </p:par>
                              <p:par>
                                <p:cTn id="129" presetID="2" presetClass="entr" presetSubtype="6" decel="100000" fill="hold" grpId="0" nodeType="withEffect">
                                  <p:stCondLst>
                                    <p:cond delay="0"/>
                                  </p:stCondLst>
                                  <p:childTnLst>
                                    <p:set>
                                      <p:cBhvr>
                                        <p:cTn id="130" dur="1" fill="hold">
                                          <p:stCondLst>
                                            <p:cond delay="0"/>
                                          </p:stCondLst>
                                        </p:cTn>
                                        <p:tgtEl>
                                          <p:spTgt spid="59"/>
                                        </p:tgtEl>
                                        <p:attrNameLst>
                                          <p:attrName>style.visibility</p:attrName>
                                        </p:attrNameLst>
                                      </p:cBhvr>
                                      <p:to>
                                        <p:strVal val="visible"/>
                                      </p:to>
                                    </p:set>
                                    <p:anim calcmode="lin" valueType="num">
                                      <p:cBhvr additive="base">
                                        <p:cTn id="131" dur="3000" fill="hold"/>
                                        <p:tgtEl>
                                          <p:spTgt spid="59"/>
                                        </p:tgtEl>
                                        <p:attrNameLst>
                                          <p:attrName>ppt_x</p:attrName>
                                        </p:attrNameLst>
                                      </p:cBhvr>
                                      <p:tavLst>
                                        <p:tav tm="0">
                                          <p:val>
                                            <p:strVal val="1+#ppt_w/2"/>
                                          </p:val>
                                        </p:tav>
                                        <p:tav tm="100000">
                                          <p:val>
                                            <p:strVal val="#ppt_x"/>
                                          </p:val>
                                        </p:tav>
                                      </p:tavLst>
                                    </p:anim>
                                    <p:anim calcmode="lin" valueType="num">
                                      <p:cBhvr additive="base">
                                        <p:cTn id="132" dur="3000" fill="hold"/>
                                        <p:tgtEl>
                                          <p:spTgt spid="59"/>
                                        </p:tgtEl>
                                        <p:attrNameLst>
                                          <p:attrName>ppt_y</p:attrName>
                                        </p:attrNameLst>
                                      </p:cBhvr>
                                      <p:tavLst>
                                        <p:tav tm="0">
                                          <p:val>
                                            <p:strVal val="1+#ppt_h/2"/>
                                          </p:val>
                                        </p:tav>
                                        <p:tav tm="100000">
                                          <p:val>
                                            <p:strVal val="#ppt_y"/>
                                          </p:val>
                                        </p:tav>
                                      </p:tavLst>
                                    </p:anim>
                                  </p:childTnLst>
                                </p:cTn>
                              </p:par>
                              <p:par>
                                <p:cTn id="133" presetID="2" presetClass="entr" presetSubtype="6" decel="100000" fill="hold" grpId="0" nodeType="withEffect">
                                  <p:stCondLst>
                                    <p:cond delay="0"/>
                                  </p:stCondLst>
                                  <p:childTnLst>
                                    <p:set>
                                      <p:cBhvr>
                                        <p:cTn id="134" dur="1" fill="hold">
                                          <p:stCondLst>
                                            <p:cond delay="0"/>
                                          </p:stCondLst>
                                        </p:cTn>
                                        <p:tgtEl>
                                          <p:spTgt spid="66"/>
                                        </p:tgtEl>
                                        <p:attrNameLst>
                                          <p:attrName>style.visibility</p:attrName>
                                        </p:attrNameLst>
                                      </p:cBhvr>
                                      <p:to>
                                        <p:strVal val="visible"/>
                                      </p:to>
                                    </p:set>
                                    <p:anim calcmode="lin" valueType="num">
                                      <p:cBhvr additive="base">
                                        <p:cTn id="135" dur="3000" fill="hold"/>
                                        <p:tgtEl>
                                          <p:spTgt spid="66"/>
                                        </p:tgtEl>
                                        <p:attrNameLst>
                                          <p:attrName>ppt_x</p:attrName>
                                        </p:attrNameLst>
                                      </p:cBhvr>
                                      <p:tavLst>
                                        <p:tav tm="0">
                                          <p:val>
                                            <p:strVal val="1+#ppt_w/2"/>
                                          </p:val>
                                        </p:tav>
                                        <p:tav tm="100000">
                                          <p:val>
                                            <p:strVal val="#ppt_x"/>
                                          </p:val>
                                        </p:tav>
                                      </p:tavLst>
                                    </p:anim>
                                    <p:anim calcmode="lin" valueType="num">
                                      <p:cBhvr additive="base">
                                        <p:cTn id="136" dur="3000" fill="hold"/>
                                        <p:tgtEl>
                                          <p:spTgt spid="66"/>
                                        </p:tgtEl>
                                        <p:attrNameLst>
                                          <p:attrName>ppt_y</p:attrName>
                                        </p:attrNameLst>
                                      </p:cBhvr>
                                      <p:tavLst>
                                        <p:tav tm="0">
                                          <p:val>
                                            <p:strVal val="1+#ppt_h/2"/>
                                          </p:val>
                                        </p:tav>
                                        <p:tav tm="100000">
                                          <p:val>
                                            <p:strVal val="#ppt_y"/>
                                          </p:val>
                                        </p:tav>
                                      </p:tavLst>
                                    </p:anim>
                                  </p:childTnLst>
                                </p:cTn>
                              </p:par>
                              <p:par>
                                <p:cTn id="137" presetID="2" presetClass="entr" presetSubtype="6" decel="10000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anim calcmode="lin" valueType="num">
                                      <p:cBhvr additive="base">
                                        <p:cTn id="139" dur="3000" fill="hold"/>
                                        <p:tgtEl>
                                          <p:spTgt spid="65"/>
                                        </p:tgtEl>
                                        <p:attrNameLst>
                                          <p:attrName>ppt_x</p:attrName>
                                        </p:attrNameLst>
                                      </p:cBhvr>
                                      <p:tavLst>
                                        <p:tav tm="0">
                                          <p:val>
                                            <p:strVal val="1+#ppt_w/2"/>
                                          </p:val>
                                        </p:tav>
                                        <p:tav tm="100000">
                                          <p:val>
                                            <p:strVal val="#ppt_x"/>
                                          </p:val>
                                        </p:tav>
                                      </p:tavLst>
                                    </p:anim>
                                    <p:anim calcmode="lin" valueType="num">
                                      <p:cBhvr additive="base">
                                        <p:cTn id="140" dur="30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41" grpId="0" animBg="1"/>
      <p:bldP spid="42" grpId="0" animBg="1"/>
      <p:bldP spid="43" grpId="0" animBg="1"/>
      <p:bldP spid="28" grpId="0" animBg="1"/>
      <p:bldP spid="29" grpId="0" animBg="1"/>
      <p:bldP spid="30" grpId="0" animBg="1"/>
      <p:bldP spid="31" grpId="0" animBg="1"/>
      <p:bldP spid="16" grpId="0" animBg="1"/>
      <p:bldP spid="17" grpId="0" animBg="1"/>
      <p:bldP spid="18" grpId="0" animBg="1"/>
      <p:bldP spid="19" grpId="0" animBg="1"/>
      <p:bldP spid="20" grpId="0" animBg="1"/>
      <p:bldP spid="2" grpId="0" animBg="1"/>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53" grpId="0" animBg="1"/>
      <p:bldP spid="54" grpId="0" animBg="1"/>
      <p:bldP spid="55" grpId="0" animBg="1"/>
      <p:bldP spid="56" grpId="0" animBg="1"/>
      <p:bldP spid="59" grpId="0" animBg="1"/>
      <p:bldP spid="60" grpId="0" animBg="1"/>
      <p:bldP spid="61" grpId="0" animBg="1"/>
      <p:bldP spid="65" grpId="0" animBg="1"/>
      <p:bldP spid="66"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042395"/>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C5A564FA-DF57-406B-AA52-35DAE3ECA25F}"/>
              </a:ext>
            </a:extLst>
          </p:cNvPr>
          <p:cNvSpPr>
            <a:spLocks noGrp="1"/>
          </p:cNvSpPr>
          <p:nvPr>
            <p:ph type="pic" sz="quarter" idx="13"/>
          </p:nvPr>
        </p:nvSpPr>
        <p:spPr>
          <a:xfrm>
            <a:off x="1632078"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5" name="Picture Placeholder 34">
            <a:extLst>
              <a:ext uri="{FF2B5EF4-FFF2-40B4-BE49-F238E27FC236}">
                <a16:creationId xmlns:a16="http://schemas.microsoft.com/office/drawing/2014/main" id="{178CB79B-A821-4975-B3CF-C5631EBE3910}"/>
              </a:ext>
            </a:extLst>
          </p:cNvPr>
          <p:cNvSpPr>
            <a:spLocks noGrp="1"/>
          </p:cNvSpPr>
          <p:nvPr>
            <p:ph type="pic" sz="quarter" idx="14"/>
          </p:nvPr>
        </p:nvSpPr>
        <p:spPr>
          <a:xfrm>
            <a:off x="4942945"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6" name="Picture Placeholder 35">
            <a:extLst>
              <a:ext uri="{FF2B5EF4-FFF2-40B4-BE49-F238E27FC236}">
                <a16:creationId xmlns:a16="http://schemas.microsoft.com/office/drawing/2014/main" id="{55BC2ECA-3A89-4ACF-A651-BD8BD09C7054}"/>
              </a:ext>
            </a:extLst>
          </p:cNvPr>
          <p:cNvSpPr>
            <a:spLocks noGrp="1"/>
          </p:cNvSpPr>
          <p:nvPr>
            <p:ph type="pic" sz="quarter" idx="15"/>
          </p:nvPr>
        </p:nvSpPr>
        <p:spPr>
          <a:xfrm>
            <a:off x="8251772"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104692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1EFD73-3EFC-4E7E-977E-6045C0E97022}"/>
              </a:ext>
            </a:extLst>
          </p:cNvPr>
          <p:cNvSpPr txBox="1"/>
          <p:nvPr userDrawn="1"/>
        </p:nvSpPr>
        <p:spPr>
          <a:xfrm rot="16200000">
            <a:off x="-627531" y="3132558"/>
            <a:ext cx="2255746" cy="246221"/>
          </a:xfrm>
          <a:prstGeom prst="rect">
            <a:avLst/>
          </a:prstGeom>
          <a:noFill/>
        </p:spPr>
        <p:txBody>
          <a:bodyPr wrap="none" rtlCol="0" anchor="ctr">
            <a:spAutoFit/>
          </a:bodyPr>
          <a:lstStyle/>
          <a:p>
            <a:r>
              <a:rPr lang="en-US" sz="1000" b="1">
                <a:solidFill>
                  <a:schemeClr val="tx1"/>
                </a:solidFill>
                <a:latin typeface="+mj-lt"/>
              </a:rPr>
              <a:t>Nova</a:t>
            </a:r>
            <a:r>
              <a:rPr lang="en-US" sz="1000">
                <a:solidFill>
                  <a:schemeClr val="tx1"/>
                </a:solidFill>
              </a:rPr>
              <a:t> presentation to DesignTuts team</a:t>
            </a:r>
          </a:p>
        </p:txBody>
      </p:sp>
      <p:sp useBgFill="1">
        <p:nvSpPr>
          <p:cNvPr id="3" name="Rectangle 2">
            <a:extLst>
              <a:ext uri="{FF2B5EF4-FFF2-40B4-BE49-F238E27FC236}">
                <a16:creationId xmlns:a16="http://schemas.microsoft.com/office/drawing/2014/main" id="{70C2095F-97D9-4094-BD36-0951741A08F7}"/>
              </a:ext>
            </a:extLst>
          </p:cNvPr>
          <p:cNvSpPr/>
          <p:nvPr userDrawn="1"/>
        </p:nvSpPr>
        <p:spPr>
          <a:xfrm rot="5400000">
            <a:off x="-598178" y="5369276"/>
            <a:ext cx="2086902" cy="8905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Rectangle: Rounded Corners 3">
            <a:extLst>
              <a:ext uri="{FF2B5EF4-FFF2-40B4-BE49-F238E27FC236}">
                <a16:creationId xmlns:a16="http://schemas.microsoft.com/office/drawing/2014/main" id="{5B3ED305-11AC-4DF6-95E5-0D658AC4E0A0}"/>
              </a:ext>
            </a:extLst>
          </p:cNvPr>
          <p:cNvSpPr/>
          <p:nvPr userDrawn="1"/>
        </p:nvSpPr>
        <p:spPr>
          <a:xfrm rot="2700000">
            <a:off x="249648" y="4528320"/>
            <a:ext cx="501388" cy="501323"/>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Rounded Corners 4">
            <a:extLst>
              <a:ext uri="{FF2B5EF4-FFF2-40B4-BE49-F238E27FC236}">
                <a16:creationId xmlns:a16="http://schemas.microsoft.com/office/drawing/2014/main" id="{B822A108-D151-4EA8-9380-3C6EB288932B}"/>
              </a:ext>
            </a:extLst>
          </p:cNvPr>
          <p:cNvSpPr/>
          <p:nvPr userDrawn="1"/>
        </p:nvSpPr>
        <p:spPr>
          <a:xfrm rot="2700000">
            <a:off x="293157" y="4571824"/>
            <a:ext cx="414371" cy="414317"/>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Rounded Corners 5">
            <a:extLst>
              <a:ext uri="{FF2B5EF4-FFF2-40B4-BE49-F238E27FC236}">
                <a16:creationId xmlns:a16="http://schemas.microsoft.com/office/drawing/2014/main" id="{503DE27B-C85C-4D54-A022-976B2D0DD19A}"/>
              </a:ext>
            </a:extLst>
          </p:cNvPr>
          <p:cNvSpPr/>
          <p:nvPr userDrawn="1"/>
        </p:nvSpPr>
        <p:spPr>
          <a:xfrm rot="2700000">
            <a:off x="344681" y="4624716"/>
            <a:ext cx="311323" cy="309671"/>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Rounded Corners 6">
            <a:extLst>
              <a:ext uri="{FF2B5EF4-FFF2-40B4-BE49-F238E27FC236}">
                <a16:creationId xmlns:a16="http://schemas.microsoft.com/office/drawing/2014/main" id="{40B9A2B0-4CF5-4B3C-8C18-E65E2B8C917A}"/>
              </a:ext>
            </a:extLst>
          </p:cNvPr>
          <p:cNvSpPr/>
          <p:nvPr userDrawn="1"/>
        </p:nvSpPr>
        <p:spPr>
          <a:xfrm rot="2700000">
            <a:off x="394023" y="4672678"/>
            <a:ext cx="212638" cy="212610"/>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Slide Number Placeholder 5">
            <a:extLst>
              <a:ext uri="{FF2B5EF4-FFF2-40B4-BE49-F238E27FC236}">
                <a16:creationId xmlns:a16="http://schemas.microsoft.com/office/drawing/2014/main" id="{0F81A6E2-5B09-457E-812E-51511A381940}"/>
              </a:ext>
            </a:extLst>
          </p:cNvPr>
          <p:cNvSpPr txBox="1">
            <a:spLocks/>
          </p:cNvSpPr>
          <p:nvPr userDrawn="1"/>
        </p:nvSpPr>
        <p:spPr>
          <a:xfrm>
            <a:off x="438477" y="4619854"/>
            <a:ext cx="123730"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000" b="1" smtClean="0">
                <a:solidFill>
                  <a:schemeClr val="bg1"/>
                </a:solidFill>
                <a:latin typeface="+mj-lt"/>
              </a:rPr>
              <a:pPr algn="ctr"/>
              <a:t>‹#›</a:t>
            </a:fld>
            <a:endParaRPr lang="en-US" sz="600" b="1">
              <a:solidFill>
                <a:schemeClr val="bg1"/>
              </a:solidFill>
              <a:latin typeface="+mj-lt"/>
            </a:endParaRPr>
          </a:p>
        </p:txBody>
      </p:sp>
      <p:sp>
        <p:nvSpPr>
          <p:cNvPr id="9" name="Rectangle 8">
            <a:hlinkClick r:id="rId2"/>
            <a:extLst>
              <a:ext uri="{FF2B5EF4-FFF2-40B4-BE49-F238E27FC236}">
                <a16:creationId xmlns:a16="http://schemas.microsoft.com/office/drawing/2014/main" id="{DFEF7234-7D16-4547-AD06-EF442D231C26}"/>
              </a:ext>
            </a:extLst>
          </p:cNvPr>
          <p:cNvSpPr/>
          <p:nvPr userDrawn="1"/>
        </p:nvSpPr>
        <p:spPr>
          <a:xfrm>
            <a:off x="11679862" y="3250568"/>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0" name="Oval 9">
            <a:extLst>
              <a:ext uri="{FF2B5EF4-FFF2-40B4-BE49-F238E27FC236}">
                <a16:creationId xmlns:a16="http://schemas.microsoft.com/office/drawing/2014/main" id="{35756953-F73D-473A-AAB6-F6742A70FB12}"/>
              </a:ext>
            </a:extLst>
          </p:cNvPr>
          <p:cNvSpPr/>
          <p:nvPr userDrawn="1"/>
        </p:nvSpPr>
        <p:spPr>
          <a:xfrm rot="2700000">
            <a:off x="11716761" y="3290685"/>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Freeform 6">
            <a:extLst>
              <a:ext uri="{FF2B5EF4-FFF2-40B4-BE49-F238E27FC236}">
                <a16:creationId xmlns:a16="http://schemas.microsoft.com/office/drawing/2014/main" id="{9E41AB32-3111-45E8-A763-621C6AB956B7}"/>
              </a:ext>
            </a:extLst>
          </p:cNvPr>
          <p:cNvSpPr>
            <a:spLocks/>
          </p:cNvSpPr>
          <p:nvPr userDrawn="1"/>
        </p:nvSpPr>
        <p:spPr bwMode="auto">
          <a:xfrm>
            <a:off x="11829832" y="3371063"/>
            <a:ext cx="56879" cy="122229"/>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2" name="Rectangle 11">
            <a:hlinkClick r:id="rId3"/>
            <a:extLst>
              <a:ext uri="{FF2B5EF4-FFF2-40B4-BE49-F238E27FC236}">
                <a16:creationId xmlns:a16="http://schemas.microsoft.com/office/drawing/2014/main" id="{A53A1220-5AB6-40B6-A7C2-28F939B5D56E}"/>
              </a:ext>
            </a:extLst>
          </p:cNvPr>
          <p:cNvSpPr/>
          <p:nvPr userDrawn="1"/>
        </p:nvSpPr>
        <p:spPr>
          <a:xfrm>
            <a:off x="11679862" y="2839999"/>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3" name="Freeform 7">
            <a:extLst>
              <a:ext uri="{FF2B5EF4-FFF2-40B4-BE49-F238E27FC236}">
                <a16:creationId xmlns:a16="http://schemas.microsoft.com/office/drawing/2014/main" id="{2407B0DC-8427-4721-AAA2-A667E86D7C2B}"/>
              </a:ext>
            </a:extLst>
          </p:cNvPr>
          <p:cNvSpPr>
            <a:spLocks noEditPoints="1"/>
          </p:cNvSpPr>
          <p:nvPr userDrawn="1"/>
        </p:nvSpPr>
        <p:spPr bwMode="auto">
          <a:xfrm>
            <a:off x="11795206" y="2957895"/>
            <a:ext cx="126131" cy="121074"/>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4" name="Oval 13">
            <a:extLst>
              <a:ext uri="{FF2B5EF4-FFF2-40B4-BE49-F238E27FC236}">
                <a16:creationId xmlns:a16="http://schemas.microsoft.com/office/drawing/2014/main" id="{26298F93-E28A-4A6A-B4B1-5DB8B90DBD4D}"/>
              </a:ext>
            </a:extLst>
          </p:cNvPr>
          <p:cNvSpPr/>
          <p:nvPr userDrawn="1"/>
        </p:nvSpPr>
        <p:spPr>
          <a:xfrm rot="2700000">
            <a:off x="11716761" y="2880117"/>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hlinkClick r:id="rId4"/>
            <a:extLst>
              <a:ext uri="{FF2B5EF4-FFF2-40B4-BE49-F238E27FC236}">
                <a16:creationId xmlns:a16="http://schemas.microsoft.com/office/drawing/2014/main" id="{C85C7F75-41AD-4A3A-8E42-56FFCC54EA35}"/>
              </a:ext>
            </a:extLst>
          </p:cNvPr>
          <p:cNvSpPr/>
          <p:nvPr userDrawn="1"/>
        </p:nvSpPr>
        <p:spPr>
          <a:xfrm>
            <a:off x="11679862" y="3661136"/>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6" name="Freeform 8">
            <a:extLst>
              <a:ext uri="{FF2B5EF4-FFF2-40B4-BE49-F238E27FC236}">
                <a16:creationId xmlns:a16="http://schemas.microsoft.com/office/drawing/2014/main" id="{7405FD7B-4C67-4C0D-A50B-CD501A6FFE60}"/>
              </a:ext>
            </a:extLst>
          </p:cNvPr>
          <p:cNvSpPr>
            <a:spLocks/>
          </p:cNvSpPr>
          <p:nvPr userDrawn="1"/>
        </p:nvSpPr>
        <p:spPr bwMode="auto">
          <a:xfrm>
            <a:off x="11789999" y="3790030"/>
            <a:ext cx="136546" cy="111548"/>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7" name="Oval 16">
            <a:extLst>
              <a:ext uri="{FF2B5EF4-FFF2-40B4-BE49-F238E27FC236}">
                <a16:creationId xmlns:a16="http://schemas.microsoft.com/office/drawing/2014/main" id="{91468AF2-4BDF-494C-8E68-D8622BC33408}"/>
              </a:ext>
            </a:extLst>
          </p:cNvPr>
          <p:cNvSpPr/>
          <p:nvPr userDrawn="1"/>
        </p:nvSpPr>
        <p:spPr>
          <a:xfrm rot="2700000">
            <a:off x="11716761" y="3701253"/>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8" name="Group 17">
            <a:extLst>
              <a:ext uri="{FF2B5EF4-FFF2-40B4-BE49-F238E27FC236}">
                <a16:creationId xmlns:a16="http://schemas.microsoft.com/office/drawing/2014/main" id="{45FB5C87-D273-4741-B8BC-9DDDF4ACCED6}"/>
              </a:ext>
            </a:extLst>
          </p:cNvPr>
          <p:cNvGrpSpPr/>
          <p:nvPr userDrawn="1"/>
        </p:nvGrpSpPr>
        <p:grpSpPr>
          <a:xfrm>
            <a:off x="474709" y="420355"/>
            <a:ext cx="51266" cy="575008"/>
            <a:chOff x="447517" y="840709"/>
            <a:chExt cx="102546" cy="1150016"/>
          </a:xfrm>
        </p:grpSpPr>
        <p:sp>
          <p:nvSpPr>
            <p:cNvPr id="19" name="Oval 28">
              <a:extLst>
                <a:ext uri="{FF2B5EF4-FFF2-40B4-BE49-F238E27FC236}">
                  <a16:creationId xmlns:a16="http://schemas.microsoft.com/office/drawing/2014/main" id="{77A9FED8-8494-4471-996B-444CA69B5905}"/>
                </a:ext>
              </a:extLst>
            </p:cNvPr>
            <p:cNvSpPr/>
            <p:nvPr userDrawn="1"/>
          </p:nvSpPr>
          <p:spPr>
            <a:xfrm>
              <a:off x="447517" y="84070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0" name="Oval 19">
              <a:extLst>
                <a:ext uri="{FF2B5EF4-FFF2-40B4-BE49-F238E27FC236}">
                  <a16:creationId xmlns:a16="http://schemas.microsoft.com/office/drawing/2014/main" id="{1456D321-15D2-4AFE-99BB-E6FF0048B358}"/>
                </a:ext>
              </a:extLst>
            </p:cNvPr>
            <p:cNvSpPr/>
            <p:nvPr userDrawn="1"/>
          </p:nvSpPr>
          <p:spPr>
            <a:xfrm>
              <a:off x="447517" y="1192253"/>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1" name="Oval 20">
              <a:extLst>
                <a:ext uri="{FF2B5EF4-FFF2-40B4-BE49-F238E27FC236}">
                  <a16:creationId xmlns:a16="http://schemas.microsoft.com/office/drawing/2014/main" id="{3DF4838A-6FF2-49AF-9BE3-76AE8F2D9BC2}"/>
                </a:ext>
              </a:extLst>
            </p:cNvPr>
            <p:cNvSpPr/>
            <p:nvPr userDrawn="1"/>
          </p:nvSpPr>
          <p:spPr>
            <a:xfrm>
              <a:off x="447517" y="1540216"/>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2" name="Oval 21">
              <a:extLst>
                <a:ext uri="{FF2B5EF4-FFF2-40B4-BE49-F238E27FC236}">
                  <a16:creationId xmlns:a16="http://schemas.microsoft.com/office/drawing/2014/main" id="{8B0876AB-E2E5-4728-B737-74306782D9BA}"/>
                </a:ext>
              </a:extLst>
            </p:cNvPr>
            <p:cNvSpPr/>
            <p:nvPr userDrawn="1"/>
          </p:nvSpPr>
          <p:spPr>
            <a:xfrm>
              <a:off x="447517" y="188817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grpSp>
        <p:nvGrpSpPr>
          <p:cNvPr id="23" name="Group 22">
            <a:extLst>
              <a:ext uri="{FF2B5EF4-FFF2-40B4-BE49-F238E27FC236}">
                <a16:creationId xmlns:a16="http://schemas.microsoft.com/office/drawing/2014/main" id="{075F4416-25C5-4530-A8BB-0DB995984C1E}"/>
              </a:ext>
            </a:extLst>
          </p:cNvPr>
          <p:cNvGrpSpPr/>
          <p:nvPr userDrawn="1"/>
        </p:nvGrpSpPr>
        <p:grpSpPr>
          <a:xfrm>
            <a:off x="11832638" y="6017187"/>
            <a:ext cx="51266" cy="575008"/>
            <a:chOff x="447517" y="840709"/>
            <a:chExt cx="102546" cy="1150016"/>
          </a:xfrm>
          <a:solidFill>
            <a:schemeClr val="bg1">
              <a:lumMod val="65000"/>
            </a:schemeClr>
          </a:solidFill>
        </p:grpSpPr>
        <p:sp>
          <p:nvSpPr>
            <p:cNvPr id="24" name="Oval 28">
              <a:extLst>
                <a:ext uri="{FF2B5EF4-FFF2-40B4-BE49-F238E27FC236}">
                  <a16:creationId xmlns:a16="http://schemas.microsoft.com/office/drawing/2014/main" id="{3B70F7E5-CE4C-4884-B385-0FE696B474DF}"/>
                </a:ext>
              </a:extLst>
            </p:cNvPr>
            <p:cNvSpPr/>
            <p:nvPr userDrawn="1"/>
          </p:nvSpPr>
          <p:spPr>
            <a:xfrm>
              <a:off x="447517" y="84070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5" name="Oval 24">
              <a:extLst>
                <a:ext uri="{FF2B5EF4-FFF2-40B4-BE49-F238E27FC236}">
                  <a16:creationId xmlns:a16="http://schemas.microsoft.com/office/drawing/2014/main" id="{DF4C602B-647A-493F-B078-429D1685D74E}"/>
                </a:ext>
              </a:extLst>
            </p:cNvPr>
            <p:cNvSpPr/>
            <p:nvPr userDrawn="1"/>
          </p:nvSpPr>
          <p:spPr>
            <a:xfrm>
              <a:off x="447517" y="1192253"/>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6" name="Oval 25">
              <a:extLst>
                <a:ext uri="{FF2B5EF4-FFF2-40B4-BE49-F238E27FC236}">
                  <a16:creationId xmlns:a16="http://schemas.microsoft.com/office/drawing/2014/main" id="{30110167-0DC5-4BDE-AF07-ADF6A3882B86}"/>
                </a:ext>
              </a:extLst>
            </p:cNvPr>
            <p:cNvSpPr/>
            <p:nvPr userDrawn="1"/>
          </p:nvSpPr>
          <p:spPr>
            <a:xfrm>
              <a:off x="447517" y="1540216"/>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7" name="Oval 26">
              <a:extLst>
                <a:ext uri="{FF2B5EF4-FFF2-40B4-BE49-F238E27FC236}">
                  <a16:creationId xmlns:a16="http://schemas.microsoft.com/office/drawing/2014/main" id="{F472FD95-278B-4473-9721-0ED692FED85A}"/>
                </a:ext>
              </a:extLst>
            </p:cNvPr>
            <p:cNvSpPr/>
            <p:nvPr userDrawn="1"/>
          </p:nvSpPr>
          <p:spPr>
            <a:xfrm>
              <a:off x="447517" y="188817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sp>
        <p:nvSpPr>
          <p:cNvPr id="28" name="Picture Placeholder 27">
            <a:extLst>
              <a:ext uri="{FF2B5EF4-FFF2-40B4-BE49-F238E27FC236}">
                <a16:creationId xmlns:a16="http://schemas.microsoft.com/office/drawing/2014/main" id="{7F699BD0-E3CD-4B7D-9308-5545CC5626CF}"/>
              </a:ext>
            </a:extLst>
          </p:cNvPr>
          <p:cNvSpPr>
            <a:spLocks noGrp="1"/>
          </p:cNvSpPr>
          <p:nvPr>
            <p:ph type="pic" sz="quarter" idx="13"/>
          </p:nvPr>
        </p:nvSpPr>
        <p:spPr>
          <a:xfrm>
            <a:off x="-1" y="0"/>
            <a:ext cx="12192001" cy="6858000"/>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45637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grpId="0" nodeType="withEffect">
                                  <p:stCondLst>
                                    <p:cond delay="3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8" presetClass="emph" presetSubtype="0" repeatCount="indefinite" fill="hold" grpId="1" nodeType="withEffect">
                                  <p:stCondLst>
                                    <p:cond delay="300"/>
                                  </p:stCondLst>
                                  <p:childTnLst>
                                    <p:animRot by="21600000">
                                      <p:cBhvr>
                                        <p:cTn id="30" dur="6000" fill="hold"/>
                                        <p:tgtEl>
                                          <p:spTgt spid="4"/>
                                        </p:tgtEl>
                                        <p:attrNameLst>
                                          <p:attrName>r</p:attrName>
                                        </p:attrNameLst>
                                      </p:cBhvr>
                                    </p:animRot>
                                  </p:childTnLst>
                                </p:cTn>
                              </p:par>
                              <p:par>
                                <p:cTn id="31" presetID="8" presetClass="emph" presetSubtype="0" repeatCount="indefinite" fill="hold" grpId="1" nodeType="withEffect">
                                  <p:stCondLst>
                                    <p:cond delay="500"/>
                                  </p:stCondLst>
                                  <p:childTnLst>
                                    <p:animRot by="21600000">
                                      <p:cBhvr>
                                        <p:cTn id="32" dur="5000" fill="hold"/>
                                        <p:tgtEl>
                                          <p:spTgt spid="5"/>
                                        </p:tgtEl>
                                        <p:attrNameLst>
                                          <p:attrName>r</p:attrName>
                                        </p:attrNameLst>
                                      </p:cBhvr>
                                    </p:animRot>
                                  </p:childTnLst>
                                </p:cTn>
                              </p:par>
                              <p:par>
                                <p:cTn id="33" presetID="8" presetClass="emph" presetSubtype="0" repeatCount="indefinite" fill="hold" grpId="1" nodeType="withEffect">
                                  <p:stCondLst>
                                    <p:cond delay="700"/>
                                  </p:stCondLst>
                                  <p:childTnLst>
                                    <p:animRot by="21600000">
                                      <p:cBhvr>
                                        <p:cTn id="34" dur="4000" fill="hold"/>
                                        <p:tgtEl>
                                          <p:spTgt spid="6"/>
                                        </p:tgtEl>
                                        <p:attrNameLst>
                                          <p:attrName>r</p:attrName>
                                        </p:attrNameLst>
                                      </p:cBhvr>
                                    </p:animRot>
                                  </p:childTnLst>
                                </p:cTn>
                              </p:par>
                              <p:par>
                                <p:cTn id="35" presetID="8" presetClass="emph" presetSubtype="0" repeatCount="indefinite" fill="hold" grpId="1" nodeType="withEffect">
                                  <p:stCondLst>
                                    <p:cond delay="900"/>
                                  </p:stCondLst>
                                  <p:childTnLst>
                                    <p:animRot by="21600000">
                                      <p:cBhvr>
                                        <p:cTn id="36" dur="3000" fill="hold"/>
                                        <p:tgtEl>
                                          <p:spTgt spid="7"/>
                                        </p:tgtEl>
                                        <p:attrNameLst>
                                          <p:attrName>r</p:attrName>
                                        </p:attrNameLst>
                                      </p:cBhvr>
                                    </p:animRot>
                                  </p:childTnLst>
                                </p:cTn>
                              </p:par>
                              <p:par>
                                <p:cTn id="37" presetID="2" presetClass="entr" presetSubtype="4" decel="100000" fill="hold" grpId="0" nodeType="withEffect">
                                  <p:stCondLst>
                                    <p:cond delay="2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ppt_x"/>
                                          </p:val>
                                        </p:tav>
                                        <p:tav tm="100000">
                                          <p:val>
                                            <p:strVal val="#ppt_x"/>
                                          </p:val>
                                        </p:tav>
                                      </p:tavLst>
                                    </p:anim>
                                    <p:anim calcmode="lin" valueType="num">
                                      <p:cBhvr additive="base">
                                        <p:cTn id="40" dur="1000" fill="hold"/>
                                        <p:tgtEl>
                                          <p:spTgt spid="2"/>
                                        </p:tgtEl>
                                        <p:attrNameLst>
                                          <p:attrName>ppt_y</p:attrName>
                                        </p:attrNameLst>
                                      </p:cBhvr>
                                      <p:tavLst>
                                        <p:tav tm="0">
                                          <p:val>
                                            <p:strVal val="1+#ppt_h/2"/>
                                          </p:val>
                                        </p:tav>
                                        <p:tav tm="100000">
                                          <p:val>
                                            <p:strVal val="#ppt_y"/>
                                          </p:val>
                                        </p:tav>
                                      </p:tavLst>
                                    </p:anim>
                                  </p:childTnLst>
                                </p:cTn>
                              </p:par>
                              <p:par>
                                <p:cTn id="41" presetID="49" presetClass="entr" presetSubtype="0"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 calcmode="lin" valueType="num">
                                      <p:cBhvr>
                                        <p:cTn id="45" dur="500" fill="hold"/>
                                        <p:tgtEl>
                                          <p:spTgt spid="17"/>
                                        </p:tgtEl>
                                        <p:attrNameLst>
                                          <p:attrName>style.rotation</p:attrName>
                                        </p:attrNameLst>
                                      </p:cBhvr>
                                      <p:tavLst>
                                        <p:tav tm="0">
                                          <p:val>
                                            <p:fltVal val="360"/>
                                          </p:val>
                                        </p:tav>
                                        <p:tav tm="100000">
                                          <p:val>
                                            <p:fltVal val="0"/>
                                          </p:val>
                                        </p:tav>
                                      </p:tavLst>
                                    </p:anim>
                                    <p:animEffect transition="in" filter="fade">
                                      <p:cBhvr>
                                        <p:cTn id="46" dur="500"/>
                                        <p:tgtEl>
                                          <p:spTgt spid="17"/>
                                        </p:tgtEl>
                                      </p:cBhvr>
                                    </p:animEffect>
                                  </p:childTnLst>
                                </p:cTn>
                              </p:par>
                              <p:par>
                                <p:cTn id="47" presetID="49" presetClass="entr" presetSubtype="0" decel="100000" fill="hold" grpId="0" nodeType="withEffect">
                                  <p:stCondLst>
                                    <p:cond delay="1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 calcmode="lin" valueType="num">
                                      <p:cBhvr>
                                        <p:cTn id="51" dur="500" fill="hold"/>
                                        <p:tgtEl>
                                          <p:spTgt spid="16"/>
                                        </p:tgtEl>
                                        <p:attrNameLst>
                                          <p:attrName>style.rotation</p:attrName>
                                        </p:attrNameLst>
                                      </p:cBhvr>
                                      <p:tavLst>
                                        <p:tav tm="0">
                                          <p:val>
                                            <p:fltVal val="360"/>
                                          </p:val>
                                        </p:tav>
                                        <p:tav tm="100000">
                                          <p:val>
                                            <p:fltVal val="0"/>
                                          </p:val>
                                        </p:tav>
                                      </p:tavLst>
                                    </p:anim>
                                    <p:animEffect transition="in" filter="fade">
                                      <p:cBhvr>
                                        <p:cTn id="52" dur="500"/>
                                        <p:tgtEl>
                                          <p:spTgt spid="16"/>
                                        </p:tgtEl>
                                      </p:cBhvr>
                                    </p:animEffect>
                                  </p:childTnLst>
                                </p:cTn>
                              </p:par>
                              <p:par>
                                <p:cTn id="53" presetID="49" presetClass="entr" presetSubtype="0" decel="100000" fill="hold" grpId="0" nodeType="withEffect">
                                  <p:stCondLst>
                                    <p:cond delay="20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 calcmode="lin" valueType="num">
                                      <p:cBhvr>
                                        <p:cTn id="57" dur="500" fill="hold"/>
                                        <p:tgtEl>
                                          <p:spTgt spid="10"/>
                                        </p:tgtEl>
                                        <p:attrNameLst>
                                          <p:attrName>style.rotation</p:attrName>
                                        </p:attrNameLst>
                                      </p:cBhvr>
                                      <p:tavLst>
                                        <p:tav tm="0">
                                          <p:val>
                                            <p:fltVal val="360"/>
                                          </p:val>
                                        </p:tav>
                                        <p:tav tm="100000">
                                          <p:val>
                                            <p:fltVal val="0"/>
                                          </p:val>
                                        </p:tav>
                                      </p:tavLst>
                                    </p:anim>
                                    <p:animEffect transition="in" filter="fade">
                                      <p:cBhvr>
                                        <p:cTn id="58" dur="500"/>
                                        <p:tgtEl>
                                          <p:spTgt spid="10"/>
                                        </p:tgtEl>
                                      </p:cBhvr>
                                    </p:animEffect>
                                  </p:childTnLst>
                                </p:cTn>
                              </p:par>
                              <p:par>
                                <p:cTn id="59" presetID="49" presetClass="entr" presetSubtype="0" decel="100000" fill="hold" grpId="0" nodeType="withEffect">
                                  <p:stCondLst>
                                    <p:cond delay="30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 calcmode="lin" valueType="num">
                                      <p:cBhvr>
                                        <p:cTn id="63" dur="500" fill="hold"/>
                                        <p:tgtEl>
                                          <p:spTgt spid="11"/>
                                        </p:tgtEl>
                                        <p:attrNameLst>
                                          <p:attrName>style.rotation</p:attrName>
                                        </p:attrNameLst>
                                      </p:cBhvr>
                                      <p:tavLst>
                                        <p:tav tm="0">
                                          <p:val>
                                            <p:fltVal val="360"/>
                                          </p:val>
                                        </p:tav>
                                        <p:tav tm="100000">
                                          <p:val>
                                            <p:fltVal val="0"/>
                                          </p:val>
                                        </p:tav>
                                      </p:tavLst>
                                    </p:anim>
                                    <p:animEffect transition="in" filter="fade">
                                      <p:cBhvr>
                                        <p:cTn id="64" dur="500"/>
                                        <p:tgtEl>
                                          <p:spTgt spid="11"/>
                                        </p:tgtEl>
                                      </p:cBhvr>
                                    </p:animEffect>
                                  </p:childTnLst>
                                </p:cTn>
                              </p:par>
                              <p:par>
                                <p:cTn id="65" presetID="49" presetClass="entr" presetSubtype="0" decel="100000" fill="hold" grpId="0" nodeType="withEffect">
                                  <p:stCondLst>
                                    <p:cond delay="40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 calcmode="lin" valueType="num">
                                      <p:cBhvr>
                                        <p:cTn id="69" dur="500" fill="hold"/>
                                        <p:tgtEl>
                                          <p:spTgt spid="14"/>
                                        </p:tgtEl>
                                        <p:attrNameLst>
                                          <p:attrName>style.rotation</p:attrName>
                                        </p:attrNameLst>
                                      </p:cBhvr>
                                      <p:tavLst>
                                        <p:tav tm="0">
                                          <p:val>
                                            <p:fltVal val="360"/>
                                          </p:val>
                                        </p:tav>
                                        <p:tav tm="100000">
                                          <p:val>
                                            <p:fltVal val="0"/>
                                          </p:val>
                                        </p:tav>
                                      </p:tavLst>
                                    </p:anim>
                                    <p:animEffect transition="in" filter="fade">
                                      <p:cBhvr>
                                        <p:cTn id="70" dur="500"/>
                                        <p:tgtEl>
                                          <p:spTgt spid="14"/>
                                        </p:tgtEl>
                                      </p:cBhvr>
                                    </p:animEffect>
                                  </p:childTnLst>
                                </p:cTn>
                              </p:par>
                              <p:par>
                                <p:cTn id="71" presetID="49" presetClass="entr" presetSubtype="0" decel="100000" fill="hold" grpId="0" nodeType="withEffect">
                                  <p:stCondLst>
                                    <p:cond delay="50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fltVal val="0"/>
                                          </p:val>
                                        </p:tav>
                                        <p:tav tm="100000">
                                          <p:val>
                                            <p:strVal val="#ppt_w"/>
                                          </p:val>
                                        </p:tav>
                                      </p:tavLst>
                                    </p:anim>
                                    <p:anim calcmode="lin" valueType="num">
                                      <p:cBhvr>
                                        <p:cTn id="74" dur="500" fill="hold"/>
                                        <p:tgtEl>
                                          <p:spTgt spid="13"/>
                                        </p:tgtEl>
                                        <p:attrNameLst>
                                          <p:attrName>ppt_h</p:attrName>
                                        </p:attrNameLst>
                                      </p:cBhvr>
                                      <p:tavLst>
                                        <p:tav tm="0">
                                          <p:val>
                                            <p:fltVal val="0"/>
                                          </p:val>
                                        </p:tav>
                                        <p:tav tm="100000">
                                          <p:val>
                                            <p:strVal val="#ppt_h"/>
                                          </p:val>
                                        </p:tav>
                                      </p:tavLst>
                                    </p:anim>
                                    <p:anim calcmode="lin" valueType="num">
                                      <p:cBhvr>
                                        <p:cTn id="75" dur="500" fill="hold"/>
                                        <p:tgtEl>
                                          <p:spTgt spid="13"/>
                                        </p:tgtEl>
                                        <p:attrNameLst>
                                          <p:attrName>style.rotation</p:attrName>
                                        </p:attrNameLst>
                                      </p:cBhvr>
                                      <p:tavLst>
                                        <p:tav tm="0">
                                          <p:val>
                                            <p:fltVal val="360"/>
                                          </p:val>
                                        </p:tav>
                                        <p:tav tm="100000">
                                          <p:val>
                                            <p:fltVal val="0"/>
                                          </p:val>
                                        </p:tav>
                                      </p:tavLst>
                                    </p:anim>
                                    <p:animEffect transition="in" filter="fade">
                                      <p:cBhvr>
                                        <p:cTn id="76" dur="500"/>
                                        <p:tgtEl>
                                          <p:spTgt spid="13"/>
                                        </p:tgtEl>
                                      </p:cBhvr>
                                    </p:animEffect>
                                  </p:childTnLst>
                                </p:cTn>
                              </p:par>
                              <p:par>
                                <p:cTn id="77" presetID="23" presetClass="entr" presetSubtype="288"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p:cTn id="79" dur="1600" fill="hold"/>
                                        <p:tgtEl>
                                          <p:spTgt spid="28"/>
                                        </p:tgtEl>
                                        <p:attrNameLst>
                                          <p:attrName>ppt_w</p:attrName>
                                        </p:attrNameLst>
                                      </p:cBhvr>
                                      <p:tavLst>
                                        <p:tav tm="0">
                                          <p:val>
                                            <p:strVal val="4/3*#ppt_w"/>
                                          </p:val>
                                        </p:tav>
                                        <p:tav tm="100000">
                                          <p:val>
                                            <p:strVal val="#ppt_w"/>
                                          </p:val>
                                        </p:tav>
                                      </p:tavLst>
                                    </p:anim>
                                    <p:anim calcmode="lin" valueType="num">
                                      <p:cBhvr>
                                        <p:cTn id="80" dur="1600" fill="hold"/>
                                        <p:tgtEl>
                                          <p:spTgt spid="28"/>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4" grpId="1" animBg="1"/>
      <p:bldP spid="5" grpId="0" animBg="1"/>
      <p:bldP spid="5" grpId="1" animBg="1"/>
      <p:bldP spid="6" grpId="0" animBg="1"/>
      <p:bldP spid="6" grpId="1" animBg="1"/>
      <p:bldP spid="7" grpId="0" animBg="1"/>
      <p:bldP spid="7" grpId="1" animBg="1"/>
      <p:bldP spid="10" grpId="0" animBg="1"/>
      <p:bldP spid="11" grpId="0" animBg="1"/>
      <p:bldP spid="13" grpId="0" animBg="1"/>
      <p:bldP spid="14" grpId="0" animBg="1"/>
      <p:bldP spid="16" grpId="0" animBg="1"/>
      <p:bldP spid="17" grpId="0" animBg="1"/>
      <p:bldP spid="28"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B948602-5320-4DCD-94A3-2CB80716ED1F}"/>
              </a:ext>
            </a:extLst>
          </p:cNvPr>
          <p:cNvSpPr>
            <a:spLocks noGrp="1"/>
          </p:cNvSpPr>
          <p:nvPr>
            <p:ph type="pic" sz="quarter" idx="16"/>
          </p:nvPr>
        </p:nvSpPr>
        <p:spPr>
          <a:xfrm>
            <a:off x="781743" y="647700"/>
            <a:ext cx="5314258" cy="5524500"/>
          </a:xfrm>
          <a:custGeom>
            <a:avLst/>
            <a:gdLst>
              <a:gd name="connsiteX0" fmla="*/ 0 w 10629899"/>
              <a:gd name="connsiteY0" fmla="*/ 0 h 11049000"/>
              <a:gd name="connsiteX1" fmla="*/ 10629899 w 10629899"/>
              <a:gd name="connsiteY1" fmla="*/ 0 h 11049000"/>
              <a:gd name="connsiteX2" fmla="*/ 10629899 w 10629899"/>
              <a:gd name="connsiteY2" fmla="*/ 11049000 h 11049000"/>
              <a:gd name="connsiteX3" fmla="*/ 0 w 10629899"/>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629899" h="11049000">
                <a:moveTo>
                  <a:pt x="0" y="0"/>
                </a:moveTo>
                <a:lnTo>
                  <a:pt x="10629899" y="0"/>
                </a:lnTo>
                <a:lnTo>
                  <a:pt x="10629899"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70503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0-#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3F2F8012-EE85-4E61-B325-F04045D1F0AB}"/>
              </a:ext>
            </a:extLst>
          </p:cNvPr>
          <p:cNvSpPr>
            <a:spLocks noGrp="1"/>
          </p:cNvSpPr>
          <p:nvPr>
            <p:ph type="pic" sz="quarter" idx="13"/>
          </p:nvPr>
        </p:nvSpPr>
        <p:spPr>
          <a:xfrm>
            <a:off x="3580934" y="647700"/>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6" name="Picture Placeholder 35">
            <a:extLst>
              <a:ext uri="{FF2B5EF4-FFF2-40B4-BE49-F238E27FC236}">
                <a16:creationId xmlns:a16="http://schemas.microsoft.com/office/drawing/2014/main" id="{FCCFAD53-D99C-4483-BBC4-1C6952C442AD}"/>
              </a:ext>
            </a:extLst>
          </p:cNvPr>
          <p:cNvSpPr>
            <a:spLocks noGrp="1"/>
          </p:cNvSpPr>
          <p:nvPr>
            <p:ph type="pic" sz="quarter" idx="14"/>
          </p:nvPr>
        </p:nvSpPr>
        <p:spPr>
          <a:xfrm>
            <a:off x="3580934" y="7012382"/>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7" name="Picture Placeholder 36">
            <a:extLst>
              <a:ext uri="{FF2B5EF4-FFF2-40B4-BE49-F238E27FC236}">
                <a16:creationId xmlns:a16="http://schemas.microsoft.com/office/drawing/2014/main" id="{2B27640E-DC5B-4F3D-B3BD-3BD42A3AC63A}"/>
              </a:ext>
            </a:extLst>
          </p:cNvPr>
          <p:cNvSpPr>
            <a:spLocks noGrp="1"/>
          </p:cNvSpPr>
          <p:nvPr>
            <p:ph type="pic" sz="quarter" idx="15"/>
          </p:nvPr>
        </p:nvSpPr>
        <p:spPr>
          <a:xfrm>
            <a:off x="3580934" y="-5788152"/>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2" name="TextBox 1">
            <a:extLst>
              <a:ext uri="{FF2B5EF4-FFF2-40B4-BE49-F238E27FC236}">
                <a16:creationId xmlns:a16="http://schemas.microsoft.com/office/drawing/2014/main" id="{991EFD73-3EFC-4E7E-977E-6045C0E97022}"/>
              </a:ext>
            </a:extLst>
          </p:cNvPr>
          <p:cNvSpPr txBox="1"/>
          <p:nvPr userDrawn="1"/>
        </p:nvSpPr>
        <p:spPr>
          <a:xfrm rot="16200000">
            <a:off x="-627531" y="3132558"/>
            <a:ext cx="2255746" cy="246221"/>
          </a:xfrm>
          <a:prstGeom prst="rect">
            <a:avLst/>
          </a:prstGeom>
          <a:noFill/>
        </p:spPr>
        <p:txBody>
          <a:bodyPr wrap="none" rtlCol="0" anchor="ctr">
            <a:spAutoFit/>
          </a:bodyPr>
          <a:lstStyle/>
          <a:p>
            <a:r>
              <a:rPr lang="en-US" sz="1000" b="1">
                <a:solidFill>
                  <a:schemeClr val="tx1"/>
                </a:solidFill>
                <a:latin typeface="+mj-lt"/>
              </a:rPr>
              <a:t>Nova</a:t>
            </a:r>
            <a:r>
              <a:rPr lang="en-US" sz="1000">
                <a:solidFill>
                  <a:schemeClr val="tx1"/>
                </a:solidFill>
              </a:rPr>
              <a:t> presentation to DesignTuts team</a:t>
            </a:r>
          </a:p>
        </p:txBody>
      </p:sp>
      <p:sp useBgFill="1">
        <p:nvSpPr>
          <p:cNvPr id="3" name="Rectangle 2">
            <a:extLst>
              <a:ext uri="{FF2B5EF4-FFF2-40B4-BE49-F238E27FC236}">
                <a16:creationId xmlns:a16="http://schemas.microsoft.com/office/drawing/2014/main" id="{70C2095F-97D9-4094-BD36-0951741A08F7}"/>
              </a:ext>
            </a:extLst>
          </p:cNvPr>
          <p:cNvSpPr/>
          <p:nvPr userDrawn="1"/>
        </p:nvSpPr>
        <p:spPr>
          <a:xfrm rot="5400000">
            <a:off x="-598178" y="5369276"/>
            <a:ext cx="2086902" cy="8905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Rectangle: Rounded Corners 3">
            <a:extLst>
              <a:ext uri="{FF2B5EF4-FFF2-40B4-BE49-F238E27FC236}">
                <a16:creationId xmlns:a16="http://schemas.microsoft.com/office/drawing/2014/main" id="{5B3ED305-11AC-4DF6-95E5-0D658AC4E0A0}"/>
              </a:ext>
            </a:extLst>
          </p:cNvPr>
          <p:cNvSpPr/>
          <p:nvPr userDrawn="1"/>
        </p:nvSpPr>
        <p:spPr>
          <a:xfrm rot="2700000">
            <a:off x="249648" y="4528320"/>
            <a:ext cx="501388" cy="501323"/>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Rounded Corners 4">
            <a:extLst>
              <a:ext uri="{FF2B5EF4-FFF2-40B4-BE49-F238E27FC236}">
                <a16:creationId xmlns:a16="http://schemas.microsoft.com/office/drawing/2014/main" id="{B822A108-D151-4EA8-9380-3C6EB288932B}"/>
              </a:ext>
            </a:extLst>
          </p:cNvPr>
          <p:cNvSpPr/>
          <p:nvPr userDrawn="1"/>
        </p:nvSpPr>
        <p:spPr>
          <a:xfrm rot="2700000">
            <a:off x="293157" y="4571824"/>
            <a:ext cx="414371" cy="414317"/>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Rounded Corners 5">
            <a:extLst>
              <a:ext uri="{FF2B5EF4-FFF2-40B4-BE49-F238E27FC236}">
                <a16:creationId xmlns:a16="http://schemas.microsoft.com/office/drawing/2014/main" id="{503DE27B-C85C-4D54-A022-976B2D0DD19A}"/>
              </a:ext>
            </a:extLst>
          </p:cNvPr>
          <p:cNvSpPr/>
          <p:nvPr userDrawn="1"/>
        </p:nvSpPr>
        <p:spPr>
          <a:xfrm rot="2700000">
            <a:off x="344681" y="4624716"/>
            <a:ext cx="311323" cy="309671"/>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Rounded Corners 6">
            <a:extLst>
              <a:ext uri="{FF2B5EF4-FFF2-40B4-BE49-F238E27FC236}">
                <a16:creationId xmlns:a16="http://schemas.microsoft.com/office/drawing/2014/main" id="{40B9A2B0-4CF5-4B3C-8C18-E65E2B8C917A}"/>
              </a:ext>
            </a:extLst>
          </p:cNvPr>
          <p:cNvSpPr/>
          <p:nvPr userDrawn="1"/>
        </p:nvSpPr>
        <p:spPr>
          <a:xfrm rot="2700000">
            <a:off x="394023" y="4672678"/>
            <a:ext cx="212638" cy="212610"/>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Slide Number Placeholder 5">
            <a:extLst>
              <a:ext uri="{FF2B5EF4-FFF2-40B4-BE49-F238E27FC236}">
                <a16:creationId xmlns:a16="http://schemas.microsoft.com/office/drawing/2014/main" id="{0F81A6E2-5B09-457E-812E-51511A381940}"/>
              </a:ext>
            </a:extLst>
          </p:cNvPr>
          <p:cNvSpPr txBox="1">
            <a:spLocks/>
          </p:cNvSpPr>
          <p:nvPr userDrawn="1"/>
        </p:nvSpPr>
        <p:spPr>
          <a:xfrm>
            <a:off x="438477" y="4619854"/>
            <a:ext cx="123730"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000" b="1" smtClean="0">
                <a:solidFill>
                  <a:schemeClr val="bg1"/>
                </a:solidFill>
                <a:latin typeface="+mj-lt"/>
              </a:rPr>
              <a:pPr algn="ctr"/>
              <a:t>‹#›</a:t>
            </a:fld>
            <a:endParaRPr lang="en-US" sz="600" b="1">
              <a:solidFill>
                <a:schemeClr val="bg1"/>
              </a:solidFill>
              <a:latin typeface="+mj-lt"/>
            </a:endParaRPr>
          </a:p>
        </p:txBody>
      </p:sp>
      <p:sp>
        <p:nvSpPr>
          <p:cNvPr id="9" name="Rectangle 8">
            <a:hlinkClick r:id="rId2"/>
            <a:extLst>
              <a:ext uri="{FF2B5EF4-FFF2-40B4-BE49-F238E27FC236}">
                <a16:creationId xmlns:a16="http://schemas.microsoft.com/office/drawing/2014/main" id="{DFEF7234-7D16-4547-AD06-EF442D231C26}"/>
              </a:ext>
            </a:extLst>
          </p:cNvPr>
          <p:cNvSpPr/>
          <p:nvPr userDrawn="1"/>
        </p:nvSpPr>
        <p:spPr>
          <a:xfrm>
            <a:off x="11679862" y="3250568"/>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0" name="Oval 9">
            <a:extLst>
              <a:ext uri="{FF2B5EF4-FFF2-40B4-BE49-F238E27FC236}">
                <a16:creationId xmlns:a16="http://schemas.microsoft.com/office/drawing/2014/main" id="{35756953-F73D-473A-AAB6-F6742A70FB12}"/>
              </a:ext>
            </a:extLst>
          </p:cNvPr>
          <p:cNvSpPr/>
          <p:nvPr userDrawn="1"/>
        </p:nvSpPr>
        <p:spPr>
          <a:xfrm rot="2700000">
            <a:off x="11716761" y="3290685"/>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Freeform 6">
            <a:extLst>
              <a:ext uri="{FF2B5EF4-FFF2-40B4-BE49-F238E27FC236}">
                <a16:creationId xmlns:a16="http://schemas.microsoft.com/office/drawing/2014/main" id="{9E41AB32-3111-45E8-A763-621C6AB956B7}"/>
              </a:ext>
            </a:extLst>
          </p:cNvPr>
          <p:cNvSpPr>
            <a:spLocks/>
          </p:cNvSpPr>
          <p:nvPr userDrawn="1"/>
        </p:nvSpPr>
        <p:spPr bwMode="auto">
          <a:xfrm>
            <a:off x="11829832" y="3371063"/>
            <a:ext cx="56879" cy="122229"/>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2" name="Rectangle 11">
            <a:hlinkClick r:id="rId3"/>
            <a:extLst>
              <a:ext uri="{FF2B5EF4-FFF2-40B4-BE49-F238E27FC236}">
                <a16:creationId xmlns:a16="http://schemas.microsoft.com/office/drawing/2014/main" id="{A53A1220-5AB6-40B6-A7C2-28F939B5D56E}"/>
              </a:ext>
            </a:extLst>
          </p:cNvPr>
          <p:cNvSpPr/>
          <p:nvPr userDrawn="1"/>
        </p:nvSpPr>
        <p:spPr>
          <a:xfrm>
            <a:off x="11679862" y="2839999"/>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3" name="Freeform 7">
            <a:extLst>
              <a:ext uri="{FF2B5EF4-FFF2-40B4-BE49-F238E27FC236}">
                <a16:creationId xmlns:a16="http://schemas.microsoft.com/office/drawing/2014/main" id="{2407B0DC-8427-4721-AAA2-A667E86D7C2B}"/>
              </a:ext>
            </a:extLst>
          </p:cNvPr>
          <p:cNvSpPr>
            <a:spLocks noEditPoints="1"/>
          </p:cNvSpPr>
          <p:nvPr userDrawn="1"/>
        </p:nvSpPr>
        <p:spPr bwMode="auto">
          <a:xfrm>
            <a:off x="11795206" y="2957895"/>
            <a:ext cx="126131" cy="121074"/>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4" name="Oval 13">
            <a:extLst>
              <a:ext uri="{FF2B5EF4-FFF2-40B4-BE49-F238E27FC236}">
                <a16:creationId xmlns:a16="http://schemas.microsoft.com/office/drawing/2014/main" id="{26298F93-E28A-4A6A-B4B1-5DB8B90DBD4D}"/>
              </a:ext>
            </a:extLst>
          </p:cNvPr>
          <p:cNvSpPr/>
          <p:nvPr userDrawn="1"/>
        </p:nvSpPr>
        <p:spPr>
          <a:xfrm rot="2700000">
            <a:off x="11716761" y="2880117"/>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hlinkClick r:id="rId4"/>
            <a:extLst>
              <a:ext uri="{FF2B5EF4-FFF2-40B4-BE49-F238E27FC236}">
                <a16:creationId xmlns:a16="http://schemas.microsoft.com/office/drawing/2014/main" id="{C85C7F75-41AD-4A3A-8E42-56FFCC54EA35}"/>
              </a:ext>
            </a:extLst>
          </p:cNvPr>
          <p:cNvSpPr/>
          <p:nvPr userDrawn="1"/>
        </p:nvSpPr>
        <p:spPr>
          <a:xfrm>
            <a:off x="11679862" y="3661136"/>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6" name="Freeform 8">
            <a:extLst>
              <a:ext uri="{FF2B5EF4-FFF2-40B4-BE49-F238E27FC236}">
                <a16:creationId xmlns:a16="http://schemas.microsoft.com/office/drawing/2014/main" id="{7405FD7B-4C67-4C0D-A50B-CD501A6FFE60}"/>
              </a:ext>
            </a:extLst>
          </p:cNvPr>
          <p:cNvSpPr>
            <a:spLocks/>
          </p:cNvSpPr>
          <p:nvPr userDrawn="1"/>
        </p:nvSpPr>
        <p:spPr bwMode="auto">
          <a:xfrm>
            <a:off x="11789999" y="3790030"/>
            <a:ext cx="136546" cy="111548"/>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7" name="Oval 16">
            <a:extLst>
              <a:ext uri="{FF2B5EF4-FFF2-40B4-BE49-F238E27FC236}">
                <a16:creationId xmlns:a16="http://schemas.microsoft.com/office/drawing/2014/main" id="{91468AF2-4BDF-494C-8E68-D8622BC33408}"/>
              </a:ext>
            </a:extLst>
          </p:cNvPr>
          <p:cNvSpPr/>
          <p:nvPr userDrawn="1"/>
        </p:nvSpPr>
        <p:spPr>
          <a:xfrm rot="2700000">
            <a:off x="11716761" y="3701253"/>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8" name="Group 17">
            <a:extLst>
              <a:ext uri="{FF2B5EF4-FFF2-40B4-BE49-F238E27FC236}">
                <a16:creationId xmlns:a16="http://schemas.microsoft.com/office/drawing/2014/main" id="{45FB5C87-D273-4741-B8BC-9DDDF4ACCED6}"/>
              </a:ext>
            </a:extLst>
          </p:cNvPr>
          <p:cNvGrpSpPr/>
          <p:nvPr userDrawn="1"/>
        </p:nvGrpSpPr>
        <p:grpSpPr>
          <a:xfrm>
            <a:off x="474709" y="420355"/>
            <a:ext cx="51266" cy="575008"/>
            <a:chOff x="447517" y="840709"/>
            <a:chExt cx="102546" cy="1150016"/>
          </a:xfrm>
        </p:grpSpPr>
        <p:sp>
          <p:nvSpPr>
            <p:cNvPr id="19" name="Oval 28">
              <a:extLst>
                <a:ext uri="{FF2B5EF4-FFF2-40B4-BE49-F238E27FC236}">
                  <a16:creationId xmlns:a16="http://schemas.microsoft.com/office/drawing/2014/main" id="{77A9FED8-8494-4471-996B-444CA69B5905}"/>
                </a:ext>
              </a:extLst>
            </p:cNvPr>
            <p:cNvSpPr/>
            <p:nvPr userDrawn="1"/>
          </p:nvSpPr>
          <p:spPr>
            <a:xfrm>
              <a:off x="447517" y="84070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0" name="Oval 19">
              <a:extLst>
                <a:ext uri="{FF2B5EF4-FFF2-40B4-BE49-F238E27FC236}">
                  <a16:creationId xmlns:a16="http://schemas.microsoft.com/office/drawing/2014/main" id="{1456D321-15D2-4AFE-99BB-E6FF0048B358}"/>
                </a:ext>
              </a:extLst>
            </p:cNvPr>
            <p:cNvSpPr/>
            <p:nvPr userDrawn="1"/>
          </p:nvSpPr>
          <p:spPr>
            <a:xfrm>
              <a:off x="447517" y="1192253"/>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1" name="Oval 20">
              <a:extLst>
                <a:ext uri="{FF2B5EF4-FFF2-40B4-BE49-F238E27FC236}">
                  <a16:creationId xmlns:a16="http://schemas.microsoft.com/office/drawing/2014/main" id="{3DF4838A-6FF2-49AF-9BE3-76AE8F2D9BC2}"/>
                </a:ext>
              </a:extLst>
            </p:cNvPr>
            <p:cNvSpPr/>
            <p:nvPr userDrawn="1"/>
          </p:nvSpPr>
          <p:spPr>
            <a:xfrm>
              <a:off x="447517" y="1540216"/>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2" name="Oval 21">
              <a:extLst>
                <a:ext uri="{FF2B5EF4-FFF2-40B4-BE49-F238E27FC236}">
                  <a16:creationId xmlns:a16="http://schemas.microsoft.com/office/drawing/2014/main" id="{8B0876AB-E2E5-4728-B737-74306782D9BA}"/>
                </a:ext>
              </a:extLst>
            </p:cNvPr>
            <p:cNvSpPr/>
            <p:nvPr userDrawn="1"/>
          </p:nvSpPr>
          <p:spPr>
            <a:xfrm>
              <a:off x="447517" y="188817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grpSp>
        <p:nvGrpSpPr>
          <p:cNvPr id="23" name="Group 22">
            <a:extLst>
              <a:ext uri="{FF2B5EF4-FFF2-40B4-BE49-F238E27FC236}">
                <a16:creationId xmlns:a16="http://schemas.microsoft.com/office/drawing/2014/main" id="{075F4416-25C5-4530-A8BB-0DB995984C1E}"/>
              </a:ext>
            </a:extLst>
          </p:cNvPr>
          <p:cNvGrpSpPr/>
          <p:nvPr userDrawn="1"/>
        </p:nvGrpSpPr>
        <p:grpSpPr>
          <a:xfrm>
            <a:off x="11832638" y="6017187"/>
            <a:ext cx="51266" cy="575008"/>
            <a:chOff x="447517" y="840709"/>
            <a:chExt cx="102546" cy="1150016"/>
          </a:xfrm>
          <a:solidFill>
            <a:schemeClr val="bg1">
              <a:lumMod val="65000"/>
            </a:schemeClr>
          </a:solidFill>
        </p:grpSpPr>
        <p:sp>
          <p:nvSpPr>
            <p:cNvPr id="24" name="Oval 28">
              <a:extLst>
                <a:ext uri="{FF2B5EF4-FFF2-40B4-BE49-F238E27FC236}">
                  <a16:creationId xmlns:a16="http://schemas.microsoft.com/office/drawing/2014/main" id="{3B70F7E5-CE4C-4884-B385-0FE696B474DF}"/>
                </a:ext>
              </a:extLst>
            </p:cNvPr>
            <p:cNvSpPr/>
            <p:nvPr userDrawn="1"/>
          </p:nvSpPr>
          <p:spPr>
            <a:xfrm>
              <a:off x="447517" y="84070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5" name="Oval 24">
              <a:extLst>
                <a:ext uri="{FF2B5EF4-FFF2-40B4-BE49-F238E27FC236}">
                  <a16:creationId xmlns:a16="http://schemas.microsoft.com/office/drawing/2014/main" id="{DF4C602B-647A-493F-B078-429D1685D74E}"/>
                </a:ext>
              </a:extLst>
            </p:cNvPr>
            <p:cNvSpPr/>
            <p:nvPr userDrawn="1"/>
          </p:nvSpPr>
          <p:spPr>
            <a:xfrm>
              <a:off x="447517" y="1192253"/>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6" name="Oval 25">
              <a:extLst>
                <a:ext uri="{FF2B5EF4-FFF2-40B4-BE49-F238E27FC236}">
                  <a16:creationId xmlns:a16="http://schemas.microsoft.com/office/drawing/2014/main" id="{30110167-0DC5-4BDE-AF07-ADF6A3882B86}"/>
                </a:ext>
              </a:extLst>
            </p:cNvPr>
            <p:cNvSpPr/>
            <p:nvPr userDrawn="1"/>
          </p:nvSpPr>
          <p:spPr>
            <a:xfrm>
              <a:off x="447517" y="1540216"/>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7" name="Oval 26">
              <a:extLst>
                <a:ext uri="{FF2B5EF4-FFF2-40B4-BE49-F238E27FC236}">
                  <a16:creationId xmlns:a16="http://schemas.microsoft.com/office/drawing/2014/main" id="{F472FD95-278B-4473-9721-0ED692FED85A}"/>
                </a:ext>
              </a:extLst>
            </p:cNvPr>
            <p:cNvSpPr/>
            <p:nvPr userDrawn="1"/>
          </p:nvSpPr>
          <p:spPr>
            <a:xfrm>
              <a:off x="447517" y="188817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spTree>
    <p:extLst>
      <p:ext uri="{BB962C8B-B14F-4D97-AF65-F5344CB8AC3E}">
        <p14:creationId xmlns:p14="http://schemas.microsoft.com/office/powerpoint/2010/main" val="166769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grpId="0" nodeType="withEffect">
                                  <p:stCondLst>
                                    <p:cond delay="3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8" presetClass="emph" presetSubtype="0" repeatCount="indefinite" fill="hold" grpId="1" nodeType="withEffect">
                                  <p:stCondLst>
                                    <p:cond delay="300"/>
                                  </p:stCondLst>
                                  <p:childTnLst>
                                    <p:animRot by="21600000">
                                      <p:cBhvr>
                                        <p:cTn id="30" dur="6000" fill="hold"/>
                                        <p:tgtEl>
                                          <p:spTgt spid="4"/>
                                        </p:tgtEl>
                                        <p:attrNameLst>
                                          <p:attrName>r</p:attrName>
                                        </p:attrNameLst>
                                      </p:cBhvr>
                                    </p:animRot>
                                  </p:childTnLst>
                                </p:cTn>
                              </p:par>
                              <p:par>
                                <p:cTn id="31" presetID="8" presetClass="emph" presetSubtype="0" repeatCount="indefinite" fill="hold" grpId="1" nodeType="withEffect">
                                  <p:stCondLst>
                                    <p:cond delay="500"/>
                                  </p:stCondLst>
                                  <p:childTnLst>
                                    <p:animRot by="21600000">
                                      <p:cBhvr>
                                        <p:cTn id="32" dur="5000" fill="hold"/>
                                        <p:tgtEl>
                                          <p:spTgt spid="5"/>
                                        </p:tgtEl>
                                        <p:attrNameLst>
                                          <p:attrName>r</p:attrName>
                                        </p:attrNameLst>
                                      </p:cBhvr>
                                    </p:animRot>
                                  </p:childTnLst>
                                </p:cTn>
                              </p:par>
                              <p:par>
                                <p:cTn id="33" presetID="8" presetClass="emph" presetSubtype="0" repeatCount="indefinite" fill="hold" grpId="1" nodeType="withEffect">
                                  <p:stCondLst>
                                    <p:cond delay="700"/>
                                  </p:stCondLst>
                                  <p:childTnLst>
                                    <p:animRot by="21600000">
                                      <p:cBhvr>
                                        <p:cTn id="34" dur="4000" fill="hold"/>
                                        <p:tgtEl>
                                          <p:spTgt spid="6"/>
                                        </p:tgtEl>
                                        <p:attrNameLst>
                                          <p:attrName>r</p:attrName>
                                        </p:attrNameLst>
                                      </p:cBhvr>
                                    </p:animRot>
                                  </p:childTnLst>
                                </p:cTn>
                              </p:par>
                              <p:par>
                                <p:cTn id="35" presetID="8" presetClass="emph" presetSubtype="0" repeatCount="indefinite" fill="hold" grpId="1" nodeType="withEffect">
                                  <p:stCondLst>
                                    <p:cond delay="900"/>
                                  </p:stCondLst>
                                  <p:childTnLst>
                                    <p:animRot by="21600000">
                                      <p:cBhvr>
                                        <p:cTn id="36" dur="3000" fill="hold"/>
                                        <p:tgtEl>
                                          <p:spTgt spid="7"/>
                                        </p:tgtEl>
                                        <p:attrNameLst>
                                          <p:attrName>r</p:attrName>
                                        </p:attrNameLst>
                                      </p:cBhvr>
                                    </p:animRot>
                                  </p:childTnLst>
                                </p:cTn>
                              </p:par>
                              <p:par>
                                <p:cTn id="37" presetID="2" presetClass="entr" presetSubtype="4" decel="100000" fill="hold" grpId="0" nodeType="withEffect">
                                  <p:stCondLst>
                                    <p:cond delay="2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ppt_x"/>
                                          </p:val>
                                        </p:tav>
                                        <p:tav tm="100000">
                                          <p:val>
                                            <p:strVal val="#ppt_x"/>
                                          </p:val>
                                        </p:tav>
                                      </p:tavLst>
                                    </p:anim>
                                    <p:anim calcmode="lin" valueType="num">
                                      <p:cBhvr additive="base">
                                        <p:cTn id="40" dur="1000" fill="hold"/>
                                        <p:tgtEl>
                                          <p:spTgt spid="2"/>
                                        </p:tgtEl>
                                        <p:attrNameLst>
                                          <p:attrName>ppt_y</p:attrName>
                                        </p:attrNameLst>
                                      </p:cBhvr>
                                      <p:tavLst>
                                        <p:tav tm="0">
                                          <p:val>
                                            <p:strVal val="1+#ppt_h/2"/>
                                          </p:val>
                                        </p:tav>
                                        <p:tav tm="100000">
                                          <p:val>
                                            <p:strVal val="#ppt_y"/>
                                          </p:val>
                                        </p:tav>
                                      </p:tavLst>
                                    </p:anim>
                                  </p:childTnLst>
                                </p:cTn>
                              </p:par>
                              <p:par>
                                <p:cTn id="41" presetID="49" presetClass="entr" presetSubtype="0"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 calcmode="lin" valueType="num">
                                      <p:cBhvr>
                                        <p:cTn id="45" dur="500" fill="hold"/>
                                        <p:tgtEl>
                                          <p:spTgt spid="17"/>
                                        </p:tgtEl>
                                        <p:attrNameLst>
                                          <p:attrName>style.rotation</p:attrName>
                                        </p:attrNameLst>
                                      </p:cBhvr>
                                      <p:tavLst>
                                        <p:tav tm="0">
                                          <p:val>
                                            <p:fltVal val="360"/>
                                          </p:val>
                                        </p:tav>
                                        <p:tav tm="100000">
                                          <p:val>
                                            <p:fltVal val="0"/>
                                          </p:val>
                                        </p:tav>
                                      </p:tavLst>
                                    </p:anim>
                                    <p:animEffect transition="in" filter="fade">
                                      <p:cBhvr>
                                        <p:cTn id="46" dur="500"/>
                                        <p:tgtEl>
                                          <p:spTgt spid="17"/>
                                        </p:tgtEl>
                                      </p:cBhvr>
                                    </p:animEffect>
                                  </p:childTnLst>
                                </p:cTn>
                              </p:par>
                              <p:par>
                                <p:cTn id="47" presetID="49" presetClass="entr" presetSubtype="0" decel="100000" fill="hold" grpId="0" nodeType="withEffect">
                                  <p:stCondLst>
                                    <p:cond delay="1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 calcmode="lin" valueType="num">
                                      <p:cBhvr>
                                        <p:cTn id="51" dur="500" fill="hold"/>
                                        <p:tgtEl>
                                          <p:spTgt spid="16"/>
                                        </p:tgtEl>
                                        <p:attrNameLst>
                                          <p:attrName>style.rotation</p:attrName>
                                        </p:attrNameLst>
                                      </p:cBhvr>
                                      <p:tavLst>
                                        <p:tav tm="0">
                                          <p:val>
                                            <p:fltVal val="360"/>
                                          </p:val>
                                        </p:tav>
                                        <p:tav tm="100000">
                                          <p:val>
                                            <p:fltVal val="0"/>
                                          </p:val>
                                        </p:tav>
                                      </p:tavLst>
                                    </p:anim>
                                    <p:animEffect transition="in" filter="fade">
                                      <p:cBhvr>
                                        <p:cTn id="52" dur="500"/>
                                        <p:tgtEl>
                                          <p:spTgt spid="16"/>
                                        </p:tgtEl>
                                      </p:cBhvr>
                                    </p:animEffect>
                                  </p:childTnLst>
                                </p:cTn>
                              </p:par>
                              <p:par>
                                <p:cTn id="53" presetID="49" presetClass="entr" presetSubtype="0" decel="100000" fill="hold" grpId="0" nodeType="withEffect">
                                  <p:stCondLst>
                                    <p:cond delay="20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 calcmode="lin" valueType="num">
                                      <p:cBhvr>
                                        <p:cTn id="57" dur="500" fill="hold"/>
                                        <p:tgtEl>
                                          <p:spTgt spid="10"/>
                                        </p:tgtEl>
                                        <p:attrNameLst>
                                          <p:attrName>style.rotation</p:attrName>
                                        </p:attrNameLst>
                                      </p:cBhvr>
                                      <p:tavLst>
                                        <p:tav tm="0">
                                          <p:val>
                                            <p:fltVal val="360"/>
                                          </p:val>
                                        </p:tav>
                                        <p:tav tm="100000">
                                          <p:val>
                                            <p:fltVal val="0"/>
                                          </p:val>
                                        </p:tav>
                                      </p:tavLst>
                                    </p:anim>
                                    <p:animEffect transition="in" filter="fade">
                                      <p:cBhvr>
                                        <p:cTn id="58" dur="500"/>
                                        <p:tgtEl>
                                          <p:spTgt spid="10"/>
                                        </p:tgtEl>
                                      </p:cBhvr>
                                    </p:animEffect>
                                  </p:childTnLst>
                                </p:cTn>
                              </p:par>
                              <p:par>
                                <p:cTn id="59" presetID="49" presetClass="entr" presetSubtype="0" decel="100000" fill="hold" grpId="0" nodeType="withEffect">
                                  <p:stCondLst>
                                    <p:cond delay="30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 calcmode="lin" valueType="num">
                                      <p:cBhvr>
                                        <p:cTn id="63" dur="500" fill="hold"/>
                                        <p:tgtEl>
                                          <p:spTgt spid="11"/>
                                        </p:tgtEl>
                                        <p:attrNameLst>
                                          <p:attrName>style.rotation</p:attrName>
                                        </p:attrNameLst>
                                      </p:cBhvr>
                                      <p:tavLst>
                                        <p:tav tm="0">
                                          <p:val>
                                            <p:fltVal val="360"/>
                                          </p:val>
                                        </p:tav>
                                        <p:tav tm="100000">
                                          <p:val>
                                            <p:fltVal val="0"/>
                                          </p:val>
                                        </p:tav>
                                      </p:tavLst>
                                    </p:anim>
                                    <p:animEffect transition="in" filter="fade">
                                      <p:cBhvr>
                                        <p:cTn id="64" dur="500"/>
                                        <p:tgtEl>
                                          <p:spTgt spid="11"/>
                                        </p:tgtEl>
                                      </p:cBhvr>
                                    </p:animEffect>
                                  </p:childTnLst>
                                </p:cTn>
                              </p:par>
                              <p:par>
                                <p:cTn id="65" presetID="49" presetClass="entr" presetSubtype="0" decel="100000" fill="hold" grpId="0" nodeType="withEffect">
                                  <p:stCondLst>
                                    <p:cond delay="40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 calcmode="lin" valueType="num">
                                      <p:cBhvr>
                                        <p:cTn id="69" dur="500" fill="hold"/>
                                        <p:tgtEl>
                                          <p:spTgt spid="14"/>
                                        </p:tgtEl>
                                        <p:attrNameLst>
                                          <p:attrName>style.rotation</p:attrName>
                                        </p:attrNameLst>
                                      </p:cBhvr>
                                      <p:tavLst>
                                        <p:tav tm="0">
                                          <p:val>
                                            <p:fltVal val="360"/>
                                          </p:val>
                                        </p:tav>
                                        <p:tav tm="100000">
                                          <p:val>
                                            <p:fltVal val="0"/>
                                          </p:val>
                                        </p:tav>
                                      </p:tavLst>
                                    </p:anim>
                                    <p:animEffect transition="in" filter="fade">
                                      <p:cBhvr>
                                        <p:cTn id="70" dur="500"/>
                                        <p:tgtEl>
                                          <p:spTgt spid="14"/>
                                        </p:tgtEl>
                                      </p:cBhvr>
                                    </p:animEffect>
                                  </p:childTnLst>
                                </p:cTn>
                              </p:par>
                              <p:par>
                                <p:cTn id="71" presetID="49" presetClass="entr" presetSubtype="0" decel="100000" fill="hold" grpId="0" nodeType="withEffect">
                                  <p:stCondLst>
                                    <p:cond delay="50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fltVal val="0"/>
                                          </p:val>
                                        </p:tav>
                                        <p:tav tm="100000">
                                          <p:val>
                                            <p:strVal val="#ppt_w"/>
                                          </p:val>
                                        </p:tav>
                                      </p:tavLst>
                                    </p:anim>
                                    <p:anim calcmode="lin" valueType="num">
                                      <p:cBhvr>
                                        <p:cTn id="74" dur="500" fill="hold"/>
                                        <p:tgtEl>
                                          <p:spTgt spid="13"/>
                                        </p:tgtEl>
                                        <p:attrNameLst>
                                          <p:attrName>ppt_h</p:attrName>
                                        </p:attrNameLst>
                                      </p:cBhvr>
                                      <p:tavLst>
                                        <p:tav tm="0">
                                          <p:val>
                                            <p:fltVal val="0"/>
                                          </p:val>
                                        </p:tav>
                                        <p:tav tm="100000">
                                          <p:val>
                                            <p:strVal val="#ppt_h"/>
                                          </p:val>
                                        </p:tav>
                                      </p:tavLst>
                                    </p:anim>
                                    <p:anim calcmode="lin" valueType="num">
                                      <p:cBhvr>
                                        <p:cTn id="75" dur="500" fill="hold"/>
                                        <p:tgtEl>
                                          <p:spTgt spid="13"/>
                                        </p:tgtEl>
                                        <p:attrNameLst>
                                          <p:attrName>style.rotation</p:attrName>
                                        </p:attrNameLst>
                                      </p:cBhvr>
                                      <p:tavLst>
                                        <p:tav tm="0">
                                          <p:val>
                                            <p:fltVal val="360"/>
                                          </p:val>
                                        </p:tav>
                                        <p:tav tm="100000">
                                          <p:val>
                                            <p:fltVal val="0"/>
                                          </p:val>
                                        </p:tav>
                                      </p:tavLst>
                                    </p:anim>
                                    <p:animEffect transition="in" filter="fade">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grpId="0" nodeType="clickEffect">
                                  <p:stCondLst>
                                    <p:cond delay="400"/>
                                  </p:stCondLst>
                                  <p:childTnLst>
                                    <p:animMotion origin="layout" path="M -5.92371E-7 -3.33333E-6 L -5.92371E-7 -0.92233 " pathEditMode="relative" rAng="0" ptsTypes="AA">
                                      <p:cBhvr>
                                        <p:cTn id="80" dur="2300" fill="hold"/>
                                        <p:tgtEl>
                                          <p:spTgt spid="31"/>
                                        </p:tgtEl>
                                        <p:attrNameLst>
                                          <p:attrName>ppt_x</p:attrName>
                                          <p:attrName>ppt_y</p:attrName>
                                        </p:attrNameLst>
                                      </p:cBhvr>
                                      <p:rCtr x="0" y="-46123"/>
                                    </p:animMotion>
                                  </p:childTnLst>
                                </p:cTn>
                              </p:par>
                              <p:par>
                                <p:cTn id="81" presetID="42" presetClass="path" presetSubtype="0" accel="50000" decel="50000" fill="hold" grpId="0" nodeType="withEffect">
                                  <p:stCondLst>
                                    <p:cond delay="0"/>
                                  </p:stCondLst>
                                  <p:childTnLst>
                                    <p:animMotion origin="layout" path="M -5.92371E-7 -2.59259E-6 L -5.92371E-7 -0.92801 " pathEditMode="relative" rAng="0" ptsTypes="AA">
                                      <p:cBhvr>
                                        <p:cTn id="82" dur="2100" fill="hold"/>
                                        <p:tgtEl>
                                          <p:spTgt spid="36"/>
                                        </p:tgtEl>
                                        <p:attrNameLst>
                                          <p:attrName>ppt_x</p:attrName>
                                          <p:attrName>ppt_y</p:attrName>
                                        </p:attrNameLst>
                                      </p:cBhvr>
                                      <p:rCtr x="0" y="-46400"/>
                                    </p:animMotion>
                                  </p:childTnLst>
                                </p:cTn>
                              </p:par>
                            </p:childTnLst>
                          </p:cTn>
                        </p:par>
                      </p:childTnLst>
                    </p:cTn>
                  </p:par>
                  <p:par>
                    <p:cTn id="83" fill="hold">
                      <p:stCondLst>
                        <p:cond delay="indefinite"/>
                      </p:stCondLst>
                      <p:childTnLst>
                        <p:par>
                          <p:cTn id="84" fill="hold">
                            <p:stCondLst>
                              <p:cond delay="0"/>
                            </p:stCondLst>
                            <p:childTnLst>
                              <p:par>
                                <p:cTn id="85" presetID="2" presetClass="exit" presetSubtype="4" accel="47619" decel="47619" fill="hold" grpId="1" nodeType="clickEffect">
                                  <p:stCondLst>
                                    <p:cond delay="500"/>
                                  </p:stCondLst>
                                  <p:childTnLst>
                                    <p:anim calcmode="lin" valueType="num">
                                      <p:cBhvr additive="base">
                                        <p:cTn id="86" dur="2100"/>
                                        <p:tgtEl>
                                          <p:spTgt spid="36"/>
                                        </p:tgtEl>
                                        <p:attrNameLst>
                                          <p:attrName>ppt_x</p:attrName>
                                        </p:attrNameLst>
                                      </p:cBhvr>
                                      <p:tavLst>
                                        <p:tav tm="0">
                                          <p:val>
                                            <p:strVal val="ppt_x"/>
                                          </p:val>
                                        </p:tav>
                                        <p:tav tm="100000">
                                          <p:val>
                                            <p:strVal val="ppt_x"/>
                                          </p:val>
                                        </p:tav>
                                      </p:tavLst>
                                    </p:anim>
                                    <p:anim calcmode="lin" valueType="num">
                                      <p:cBhvr additive="base">
                                        <p:cTn id="87" dur="2100"/>
                                        <p:tgtEl>
                                          <p:spTgt spid="36"/>
                                        </p:tgtEl>
                                        <p:attrNameLst>
                                          <p:attrName>ppt_y</p:attrName>
                                        </p:attrNameLst>
                                      </p:cBhvr>
                                      <p:tavLst>
                                        <p:tav tm="0">
                                          <p:val>
                                            <p:strVal val="ppt_y"/>
                                          </p:val>
                                        </p:tav>
                                        <p:tav tm="100000">
                                          <p:val>
                                            <p:strVal val="1+ppt_h/2"/>
                                          </p:val>
                                        </p:tav>
                                      </p:tavLst>
                                    </p:anim>
                                    <p:set>
                                      <p:cBhvr>
                                        <p:cTn id="88" dur="1" fill="hold">
                                          <p:stCondLst>
                                            <p:cond delay="2099"/>
                                          </p:stCondLst>
                                        </p:cTn>
                                        <p:tgtEl>
                                          <p:spTgt spid="36"/>
                                        </p:tgtEl>
                                        <p:attrNameLst>
                                          <p:attrName>style.visibility</p:attrName>
                                        </p:attrNameLst>
                                      </p:cBhvr>
                                      <p:to>
                                        <p:strVal val="hidden"/>
                                      </p:to>
                                    </p:set>
                                  </p:childTnLst>
                                </p:cTn>
                              </p:par>
                              <p:par>
                                <p:cTn id="89" presetID="42" presetClass="path" presetSubtype="0" accel="50000" decel="50000" fill="hold" grpId="0" nodeType="withEffect">
                                  <p:stCondLst>
                                    <p:cond delay="0"/>
                                  </p:stCondLst>
                                  <p:childTnLst>
                                    <p:animMotion origin="layout" path="M -5.92371E-7 2.59259E-6 L -5.92371E-7 0.93819 " pathEditMode="relative" rAng="0" ptsTypes="AA">
                                      <p:cBhvr>
                                        <p:cTn id="90" dur="2400" fill="hold"/>
                                        <p:tgtEl>
                                          <p:spTgt spid="37"/>
                                        </p:tgtEl>
                                        <p:attrNameLst>
                                          <p:attrName>ppt_x</p:attrName>
                                          <p:attrName>ppt_y</p:attrName>
                                        </p:attrNameLst>
                                      </p:cBhvr>
                                      <p:rCtr x="0" y="4691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36" grpId="1" animBg="1"/>
      <p:bldP spid="37" grpId="0" animBg="1"/>
      <p:bldP spid="2" grpId="0"/>
      <p:bldP spid="4" grpId="0" animBg="1"/>
      <p:bldP spid="4" grpId="1" animBg="1"/>
      <p:bldP spid="5" grpId="0" animBg="1"/>
      <p:bldP spid="5" grpId="1" animBg="1"/>
      <p:bldP spid="6" grpId="0" animBg="1"/>
      <p:bldP spid="6" grpId="1" animBg="1"/>
      <p:bldP spid="7" grpId="0" animBg="1"/>
      <p:bldP spid="7" grpId="1" animBg="1"/>
      <p:bldP spid="10" grpId="0" animBg="1"/>
      <p:bldP spid="11" grpId="0" animBg="1"/>
      <p:bldP spid="13" grpId="0" animBg="1"/>
      <p:bldP spid="14" grpId="0" animBg="1"/>
      <p:bldP spid="16" grpId="0" animBg="1"/>
      <p:bldP spid="17"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041778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209439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6870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04C2FF6-2493-49BF-A669-B408C3A49878}"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3566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38456882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4C2FF6-2493-49BF-A669-B408C3A49878}"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1097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4C2FF6-2493-49BF-A669-B408C3A49878}" type="datetimeFigureOut">
              <a:rPr lang="en-IN" smtClean="0"/>
              <a:t>25-12-2022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254074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4C2FF6-2493-49BF-A669-B408C3A49878}" type="datetimeFigureOut">
              <a:rPr lang="en-IN" smtClean="0"/>
              <a:t>25-12-2022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472708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4C2FF6-2493-49BF-A669-B408C3A49878}" type="datetimeFigureOut">
              <a:rPr lang="en-IN" smtClean="0"/>
              <a:t>25-12-2022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1418030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B948602-5320-4DCD-94A3-2CB80716ED1F}"/>
              </a:ext>
            </a:extLst>
          </p:cNvPr>
          <p:cNvSpPr>
            <a:spLocks noGrp="1"/>
          </p:cNvSpPr>
          <p:nvPr>
            <p:ph type="pic" sz="quarter" idx="16"/>
          </p:nvPr>
        </p:nvSpPr>
        <p:spPr>
          <a:xfrm>
            <a:off x="781743" y="647700"/>
            <a:ext cx="10628516" cy="5524500"/>
          </a:xfrm>
          <a:custGeom>
            <a:avLst/>
            <a:gdLst>
              <a:gd name="connsiteX0" fmla="*/ 0 w 10629899"/>
              <a:gd name="connsiteY0" fmla="*/ 0 h 11049000"/>
              <a:gd name="connsiteX1" fmla="*/ 10629899 w 10629899"/>
              <a:gd name="connsiteY1" fmla="*/ 0 h 11049000"/>
              <a:gd name="connsiteX2" fmla="*/ 10629899 w 10629899"/>
              <a:gd name="connsiteY2" fmla="*/ 11049000 h 11049000"/>
              <a:gd name="connsiteX3" fmla="*/ 0 w 10629899"/>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629899" h="11049000">
                <a:moveTo>
                  <a:pt x="0" y="0"/>
                </a:moveTo>
                <a:lnTo>
                  <a:pt x="10629899" y="0"/>
                </a:lnTo>
                <a:lnTo>
                  <a:pt x="10629899"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7166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ppt_x"/>
                                          </p:val>
                                        </p:tav>
                                        <p:tav tm="100000">
                                          <p:val>
                                            <p:strVal val="#ppt_x"/>
                                          </p:val>
                                        </p:tav>
                                      </p:tavLst>
                                    </p:anim>
                                    <p:anim calcmode="lin" valueType="num">
                                      <p:cBhvr additive="base">
                                        <p:cTn id="8" dur="1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4C2FF6-2493-49BF-A669-B408C3A49878}" type="datetimeFigureOut">
              <a:rPr lang="en-IN" smtClean="0"/>
              <a:t>25-12-2022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17428641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4C2FF6-2493-49BF-A669-B408C3A49878}" type="datetimeFigureOut">
              <a:rPr lang="en-IN" smtClean="0"/>
              <a:t>25-12-2022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4487013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4C2FF6-2493-49BF-A669-B408C3A49878}" type="datetimeFigureOut">
              <a:rPr lang="en-IN" smtClean="0"/>
              <a:t>25-12-2022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92090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29818469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6429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60DAF7-55EF-4467-A207-F345DBF0A780}" type="datetime3">
              <a:rPr lang="en-US" smtClean="0"/>
              <a:t>25 December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9672410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71FA7E-0AC3-48E5-993C-6403EE473F36}" type="datetime3">
              <a:rPr lang="en-US" smtClean="0"/>
              <a:t>25 December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004862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644DF9-5906-443E-8FBF-4E0A61B0B119}" type="datetime3">
              <a:rPr lang="en-US" smtClean="0"/>
              <a:t>25 December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926178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9741877-A574-4EDA-AF83-C400A8233A5B}" type="datetime3">
              <a:rPr lang="en-US" smtClean="0"/>
              <a:t>25 December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925903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90BEC7-98AA-45F2-BC84-E7A4A017B381}" type="datetime3">
              <a:rPr lang="en-US" smtClean="0"/>
              <a:t>25 December 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89435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E0F4C81-9939-41D0-86EF-EA52E53D1D3D}"/>
              </a:ext>
            </a:extLst>
          </p:cNvPr>
          <p:cNvSpPr>
            <a:spLocks noGrp="1"/>
          </p:cNvSpPr>
          <p:nvPr>
            <p:ph type="pic" sz="quarter" idx="16"/>
          </p:nvPr>
        </p:nvSpPr>
        <p:spPr>
          <a:xfrm>
            <a:off x="4827269" y="1119808"/>
            <a:ext cx="2537461" cy="2537791"/>
          </a:xfrm>
          <a:custGeom>
            <a:avLst/>
            <a:gdLst>
              <a:gd name="connsiteX0" fmla="*/ 2537791 w 5075582"/>
              <a:gd name="connsiteY0" fmla="*/ 0 h 5075582"/>
              <a:gd name="connsiteX1" fmla="*/ 5075582 w 5075582"/>
              <a:gd name="connsiteY1" fmla="*/ 2537791 h 5075582"/>
              <a:gd name="connsiteX2" fmla="*/ 2537791 w 5075582"/>
              <a:gd name="connsiteY2" fmla="*/ 5075582 h 5075582"/>
              <a:gd name="connsiteX3" fmla="*/ 0 w 5075582"/>
              <a:gd name="connsiteY3" fmla="*/ 2537791 h 5075582"/>
              <a:gd name="connsiteX4" fmla="*/ 2537791 w 5075582"/>
              <a:gd name="connsiteY4" fmla="*/ 0 h 5075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5582" h="5075582">
                <a:moveTo>
                  <a:pt x="2537791" y="0"/>
                </a:moveTo>
                <a:cubicBezTo>
                  <a:pt x="3939374" y="0"/>
                  <a:pt x="5075582" y="1136208"/>
                  <a:pt x="5075582" y="2537791"/>
                </a:cubicBezTo>
                <a:cubicBezTo>
                  <a:pt x="5075582" y="3939374"/>
                  <a:pt x="3939374" y="5075582"/>
                  <a:pt x="2537791" y="5075582"/>
                </a:cubicBezTo>
                <a:cubicBezTo>
                  <a:pt x="1136208" y="5075582"/>
                  <a:pt x="0" y="3939374"/>
                  <a:pt x="0" y="2537791"/>
                </a:cubicBezTo>
                <a:cubicBezTo>
                  <a:pt x="0" y="1136208"/>
                  <a:pt x="1136208" y="0"/>
                  <a:pt x="253779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74206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A2C0FC-8963-42C2-913A-9C72E9BFD5AB}" type="datetime3">
              <a:rPr lang="en-US" smtClean="0"/>
              <a:t>25 December 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1495867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82085C-AF56-4C00-A80F-C04D6A7591DE}" type="datetime3">
              <a:rPr lang="en-US" smtClean="0"/>
              <a:t>25 December 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4593194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FA527C-E68A-4A9A-AFFB-03EFEDE1BF3B}" type="datetime3">
              <a:rPr lang="en-US" smtClean="0"/>
              <a:t>25 December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323965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0ABD81-B38F-406C-B99E-04BCBF302DAD}" type="datetime3">
              <a:rPr lang="en-US" smtClean="0"/>
              <a:t>25 December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6730892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96D00B-4701-45C8-AC22-6C90417D0D3A}" type="datetime3">
              <a:rPr lang="en-US" smtClean="0"/>
              <a:t>25 December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416946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D1D414-A562-4B8E-82DE-54387101456C}" type="datetime3">
              <a:rPr lang="en-US" smtClean="0"/>
              <a:t>25 December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3903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0EE7DA-954F-470F-B4FB-970B10427B29}"/>
              </a:ext>
            </a:extLst>
          </p:cNvPr>
          <p:cNvSpPr>
            <a:spLocks noGrp="1"/>
          </p:cNvSpPr>
          <p:nvPr>
            <p:ph type="pic" sz="quarter" idx="16"/>
          </p:nvPr>
        </p:nvSpPr>
        <p:spPr>
          <a:xfrm>
            <a:off x="4526197" y="1082616"/>
            <a:ext cx="3139606" cy="4692770"/>
          </a:xfrm>
          <a:custGeom>
            <a:avLst/>
            <a:gdLst>
              <a:gd name="connsiteX0" fmla="*/ 0 w 6280030"/>
              <a:gd name="connsiteY0" fmla="*/ 0 h 9385539"/>
              <a:gd name="connsiteX1" fmla="*/ 6280030 w 6280030"/>
              <a:gd name="connsiteY1" fmla="*/ 0 h 9385539"/>
              <a:gd name="connsiteX2" fmla="*/ 6280030 w 6280030"/>
              <a:gd name="connsiteY2" fmla="*/ 9385539 h 9385539"/>
              <a:gd name="connsiteX3" fmla="*/ 0 w 6280030"/>
              <a:gd name="connsiteY3" fmla="*/ 9385539 h 9385539"/>
            </a:gdLst>
            <a:ahLst/>
            <a:cxnLst>
              <a:cxn ang="0">
                <a:pos x="connsiteX0" y="connsiteY0"/>
              </a:cxn>
              <a:cxn ang="0">
                <a:pos x="connsiteX1" y="connsiteY1"/>
              </a:cxn>
              <a:cxn ang="0">
                <a:pos x="connsiteX2" y="connsiteY2"/>
              </a:cxn>
              <a:cxn ang="0">
                <a:pos x="connsiteX3" y="connsiteY3"/>
              </a:cxn>
            </a:cxnLst>
            <a:rect l="l" t="t" r="r" b="b"/>
            <a:pathLst>
              <a:path w="6280030" h="9385539">
                <a:moveTo>
                  <a:pt x="0" y="0"/>
                </a:moveTo>
                <a:lnTo>
                  <a:pt x="6280030" y="0"/>
                </a:lnTo>
                <a:lnTo>
                  <a:pt x="6280030" y="9385539"/>
                </a:lnTo>
                <a:lnTo>
                  <a:pt x="0" y="9385539"/>
                </a:lnTo>
                <a:close/>
              </a:path>
            </a:pathLst>
          </a:custGeom>
          <a:pattFill prst="pct60">
            <a:fgClr>
              <a:schemeClr val="bg1"/>
            </a:fgClr>
            <a:bgClr>
              <a:schemeClr val="bg1">
                <a:lumMod val="85000"/>
              </a:schemeClr>
            </a:bgClr>
          </a:pattFill>
          <a:effectLst>
            <a:outerShdw dist="266700" dir="2700000" algn="tl" rotWithShape="0">
              <a:prstClr val="black">
                <a:alpha val="23000"/>
              </a:prstClr>
            </a:outerShdw>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8503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autoRev="1" fill="hold" grpId="0" nodeType="withEffect">
                                  <p:stCondLst>
                                    <p:cond delay="0"/>
                                  </p:stCondLst>
                                  <p:childTnLst>
                                    <p:animMotion origin="layout" path="M 5.55112E-17 0 L -0.02246 -0.05093 " pathEditMode="relative" rAng="0" ptsTypes="AA">
                                      <p:cBhvr>
                                        <p:cTn id="6" dur="2000" fill="hold"/>
                                        <p:tgtEl>
                                          <p:spTgt spid="4"/>
                                        </p:tgtEl>
                                        <p:attrNameLst>
                                          <p:attrName>ppt_x</p:attrName>
                                          <p:attrName>ppt_y</p:attrName>
                                        </p:attrNameLst>
                                      </p:cBhvr>
                                      <p:rCtr x="-1126" y="-25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CB2A7E9-3614-483C-A98C-8ECE0BE80B01}"/>
              </a:ext>
            </a:extLst>
          </p:cNvPr>
          <p:cNvSpPr>
            <a:spLocks noGrp="1"/>
          </p:cNvSpPr>
          <p:nvPr>
            <p:ph type="pic" sz="quarter" idx="16"/>
          </p:nvPr>
        </p:nvSpPr>
        <p:spPr>
          <a:xfrm>
            <a:off x="781742" y="647700"/>
            <a:ext cx="10628516" cy="5524500"/>
          </a:xfrm>
          <a:custGeom>
            <a:avLst/>
            <a:gdLst>
              <a:gd name="connsiteX0" fmla="*/ 0 w 21259800"/>
              <a:gd name="connsiteY0" fmla="*/ 0 h 11049000"/>
              <a:gd name="connsiteX1" fmla="*/ 21259800 w 21259800"/>
              <a:gd name="connsiteY1" fmla="*/ 0 h 11049000"/>
              <a:gd name="connsiteX2" fmla="*/ 21259800 w 21259800"/>
              <a:gd name="connsiteY2" fmla="*/ 11049000 h 11049000"/>
              <a:gd name="connsiteX3" fmla="*/ 0 w 2125980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21259800" h="11049000">
                <a:moveTo>
                  <a:pt x="0" y="0"/>
                </a:moveTo>
                <a:lnTo>
                  <a:pt x="21259800" y="0"/>
                </a:lnTo>
                <a:lnTo>
                  <a:pt x="2125980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107522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CB2A7E9-3614-483C-A98C-8ECE0BE80B01}"/>
              </a:ext>
            </a:extLst>
          </p:cNvPr>
          <p:cNvSpPr>
            <a:spLocks noGrp="1"/>
          </p:cNvSpPr>
          <p:nvPr>
            <p:ph type="pic" sz="quarter" idx="16"/>
          </p:nvPr>
        </p:nvSpPr>
        <p:spPr>
          <a:xfrm>
            <a:off x="3616788" y="647700"/>
            <a:ext cx="7793470" cy="5524500"/>
          </a:xfrm>
          <a:custGeom>
            <a:avLst/>
            <a:gdLst>
              <a:gd name="connsiteX0" fmla="*/ 0 w 21259800"/>
              <a:gd name="connsiteY0" fmla="*/ 0 h 11049000"/>
              <a:gd name="connsiteX1" fmla="*/ 21259800 w 21259800"/>
              <a:gd name="connsiteY1" fmla="*/ 0 h 11049000"/>
              <a:gd name="connsiteX2" fmla="*/ 21259800 w 21259800"/>
              <a:gd name="connsiteY2" fmla="*/ 11049000 h 11049000"/>
              <a:gd name="connsiteX3" fmla="*/ 0 w 2125980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21259800" h="11049000">
                <a:moveTo>
                  <a:pt x="0" y="0"/>
                </a:moveTo>
                <a:lnTo>
                  <a:pt x="21259800" y="0"/>
                </a:lnTo>
                <a:lnTo>
                  <a:pt x="2125980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89275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900" fill="hold"/>
                                        <p:tgtEl>
                                          <p:spTgt spid="4"/>
                                        </p:tgtEl>
                                        <p:attrNameLst>
                                          <p:attrName>ppt_x</p:attrName>
                                        </p:attrNameLst>
                                      </p:cBhvr>
                                      <p:tavLst>
                                        <p:tav tm="0">
                                          <p:val>
                                            <p:strVal val="0-#ppt_w/2"/>
                                          </p:val>
                                        </p:tav>
                                        <p:tav tm="100000">
                                          <p:val>
                                            <p:strVal val="#ppt_x"/>
                                          </p:val>
                                        </p:tav>
                                      </p:tavLst>
                                    </p:anim>
                                    <p:anim calcmode="lin" valueType="num">
                                      <p:cBhvr additive="base">
                                        <p:cTn id="8" dur="19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D2B06C0-CBE8-405B-8A49-1EDA08527EB6}"/>
              </a:ext>
            </a:extLst>
          </p:cNvPr>
          <p:cNvSpPr>
            <a:spLocks noGrp="1"/>
          </p:cNvSpPr>
          <p:nvPr>
            <p:ph type="pic" sz="quarter" idx="16"/>
          </p:nvPr>
        </p:nvSpPr>
        <p:spPr>
          <a:xfrm>
            <a:off x="1566817" y="1035169"/>
            <a:ext cx="3476803" cy="4917057"/>
          </a:xfrm>
          <a:custGeom>
            <a:avLst/>
            <a:gdLst>
              <a:gd name="connsiteX0" fmla="*/ 0 w 10629900"/>
              <a:gd name="connsiteY0" fmla="*/ 0 h 13715999"/>
              <a:gd name="connsiteX1" fmla="*/ 10629900 w 10629900"/>
              <a:gd name="connsiteY1" fmla="*/ 0 h 13715999"/>
              <a:gd name="connsiteX2" fmla="*/ 10629900 w 10629900"/>
              <a:gd name="connsiteY2" fmla="*/ 13715999 h 13715999"/>
              <a:gd name="connsiteX3" fmla="*/ 0 w 10629900"/>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0629900" h="13715999">
                <a:moveTo>
                  <a:pt x="0" y="0"/>
                </a:moveTo>
                <a:lnTo>
                  <a:pt x="10629900" y="0"/>
                </a:lnTo>
                <a:lnTo>
                  <a:pt x="10629900" y="13715999"/>
                </a:lnTo>
                <a:lnTo>
                  <a:pt x="0" y="1371599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01295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ppt_x"/>
                                          </p:val>
                                        </p:tav>
                                        <p:tav tm="100000">
                                          <p:val>
                                            <p:strVal val="#ppt_x"/>
                                          </p:val>
                                        </p:tav>
                                      </p:tavLst>
                                    </p:anim>
                                    <p:anim calcmode="lin" valueType="num">
                                      <p:cBhvr additive="base">
                                        <p:cTn id="8" dur="20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hyperlink" Target="https://www.linkedin.com/" TargetMode="Externa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hyperlink" Target="https://www.facebook.com/"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hyperlink" Target="https://twitter.com/"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hyperlink" Target="https://twitter.com/" TargetMode="Externa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hyperlink" Target="https://www.linkedin.com/" TargetMode="External"/><Relationship Id="rId5" Type="http://schemas.openxmlformats.org/officeDocument/2006/relationships/slideLayout" Target="../slideLayouts/slideLayout23.xml"/><Relationship Id="rId10" Type="http://schemas.openxmlformats.org/officeDocument/2006/relationships/hyperlink" Target="https://www.facebook.com/" TargetMode="External"/><Relationship Id="rId4" Type="http://schemas.openxmlformats.org/officeDocument/2006/relationships/slideLayout" Target="../slideLayouts/slideLayout2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s://twitter.com/" TargetMode="External"/><Relationship Id="rId3" Type="http://schemas.openxmlformats.org/officeDocument/2006/relationships/slideLayout" Target="../slideLayouts/slideLayout29.xml"/><Relationship Id="rId7" Type="http://schemas.openxmlformats.org/officeDocument/2006/relationships/hyperlink" Target="https://www.linkedin.com/" TargetMode="Externa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hyperlink" Target="https://www.facebook.com/" TargetMode="External"/><Relationship Id="rId5" Type="http://schemas.openxmlformats.org/officeDocument/2006/relationships/theme" Target="../theme/theme3.xml"/><Relationship Id="rId4"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3.xml"/><Relationship Id="rId7" Type="http://schemas.openxmlformats.org/officeDocument/2006/relationships/hyperlink" Target="https://twitter.com/" TargetMode="Externa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hyperlink" Target="https://www.linkedin.com/" TargetMode="External"/><Relationship Id="rId5" Type="http://schemas.openxmlformats.org/officeDocument/2006/relationships/hyperlink" Target="https://www.facebook.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userDrawn="1"/>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userDrawn="1"/>
        </p:nvSpPr>
        <p:spPr>
          <a:xfrm rot="16200000">
            <a:off x="-706400" y="3213557"/>
            <a:ext cx="2193749" cy="430887"/>
          </a:xfrm>
          <a:prstGeom prst="rect">
            <a:avLst/>
          </a:prstGeom>
          <a:noFill/>
        </p:spPr>
        <p:txBody>
          <a:bodyPr wrap="square" rtlCol="0">
            <a:spAutoFit/>
          </a:bodyPr>
          <a:lstStyle/>
          <a:p>
            <a:pPr algn="ctr"/>
            <a:r>
              <a:rPr lang="en-US" sz="2200" b="1">
                <a:solidFill>
                  <a:schemeClr val="tx1">
                    <a:lumMod val="75000"/>
                    <a:lumOff val="25000"/>
                  </a:schemeClr>
                </a:soli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userDrawn="1"/>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userDrawn="1"/>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userDrawn="1"/>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userDrawn="1"/>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7C380AAD-F2FA-45C0-8E9A-7EB16B1B4A98}"/>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E5FE36DE-0EA9-473F-94B8-3B3465E3D61C}"/>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9F186FDB-D6AF-440D-A40E-CCF5CADEF9E6}"/>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20"/>
            <a:extLst>
              <a:ext uri="{FF2B5EF4-FFF2-40B4-BE49-F238E27FC236}">
                <a16:creationId xmlns:a16="http://schemas.microsoft.com/office/drawing/2014/main" id="{021A4BD3-DB22-452B-AA16-E0FB725A3A1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21"/>
            <a:extLst>
              <a:ext uri="{FF2B5EF4-FFF2-40B4-BE49-F238E27FC236}">
                <a16:creationId xmlns:a16="http://schemas.microsoft.com/office/drawing/2014/main" id="{D59A1D9A-1868-436E-88A5-596BB8E90D15}"/>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22"/>
            <a:extLst>
              <a:ext uri="{FF2B5EF4-FFF2-40B4-BE49-F238E27FC236}">
                <a16:creationId xmlns:a16="http://schemas.microsoft.com/office/drawing/2014/main" id="{165F9169-AF2C-4EAF-B70B-7EF599DBD92E}"/>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35336553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p:nvSpPr>
        <p:spPr>
          <a:xfrm rot="16200000">
            <a:off x="-706400" y="3213557"/>
            <a:ext cx="2193749" cy="430887"/>
          </a:xfrm>
          <a:prstGeom prst="rect">
            <a:avLst/>
          </a:prstGeom>
          <a:noFill/>
        </p:spPr>
        <p:txBody>
          <a:bodyPr wrap="square" rtlCol="0">
            <a:spAutoFit/>
          </a:bodyPr>
          <a:lstStyle/>
          <a:p>
            <a:pPr algn="ctr"/>
            <a:r>
              <a:rPr lang="en-US" sz="2200" b="1">
                <a:gradFill>
                  <a:gsLst>
                    <a:gs pos="100000">
                      <a:schemeClr val="accent2"/>
                    </a:gs>
                    <a:gs pos="0">
                      <a:schemeClr val="accent1"/>
                    </a:gs>
                  </a:gsLst>
                  <a:path path="circle">
                    <a:fillToRect l="100000" t="100000"/>
                  </a:path>
                </a:gra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22E62E27-1EE7-46EB-8658-697E45DDED28}"/>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821C6D63-4CBB-46D1-A2BF-67C4FB93FD9E}"/>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F4B1C264-B6AF-4599-9E79-44476CB296DC}"/>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10"/>
            <a:extLst>
              <a:ext uri="{FF2B5EF4-FFF2-40B4-BE49-F238E27FC236}">
                <a16:creationId xmlns:a16="http://schemas.microsoft.com/office/drawing/2014/main" id="{11F06F7A-CC92-4E47-B5AB-1F05826A7131}"/>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11"/>
            <a:extLst>
              <a:ext uri="{FF2B5EF4-FFF2-40B4-BE49-F238E27FC236}">
                <a16:creationId xmlns:a16="http://schemas.microsoft.com/office/drawing/2014/main" id="{D5F34549-D713-482A-B0E4-C964E4BDB659}"/>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12"/>
            <a:extLst>
              <a:ext uri="{FF2B5EF4-FFF2-40B4-BE49-F238E27FC236}">
                <a16:creationId xmlns:a16="http://schemas.microsoft.com/office/drawing/2014/main" id="{3834A304-8DB7-4267-BED2-2A07941AF697}"/>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1007578732"/>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D43BEE53-D0C0-46ED-87CD-542C49A5D48D}"/>
              </a:ext>
            </a:extLst>
          </p:cNvPr>
          <p:cNvSpPr/>
          <p:nvPr userDrawn="1"/>
        </p:nvSpPr>
        <p:spPr>
          <a:xfrm rot="5400000">
            <a:off x="-4141904" y="-1722485"/>
            <a:ext cx="9645422" cy="9644166"/>
          </a:xfrm>
          <a:prstGeom prst="roundRect">
            <a:avLst>
              <a:gd name="adj" fmla="val 42902"/>
            </a:avLst>
          </a:prstGeom>
          <a:solidFill>
            <a:schemeClr val="tx1">
              <a:lumMod val="75000"/>
              <a:lumOff val="25000"/>
            </a:schemeClr>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0" name="Rectangle: Rounded Corners 19">
            <a:extLst>
              <a:ext uri="{FF2B5EF4-FFF2-40B4-BE49-F238E27FC236}">
                <a16:creationId xmlns:a16="http://schemas.microsoft.com/office/drawing/2014/main" id="{7F2F5B1D-3438-4931-AE39-D1E058B1ACC7}"/>
              </a:ext>
            </a:extLst>
          </p:cNvPr>
          <p:cNvSpPr/>
          <p:nvPr userDrawn="1"/>
        </p:nvSpPr>
        <p:spPr>
          <a:xfrm rot="2700000">
            <a:off x="-5668722" y="-1722484"/>
            <a:ext cx="9645422" cy="9644166"/>
          </a:xfrm>
          <a:prstGeom prst="roundRect">
            <a:avLst>
              <a:gd name="adj" fmla="val 41785"/>
            </a:avLst>
          </a:prstGeom>
          <a:solidFill>
            <a:schemeClr val="tx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1" name="Rectangle: Rounded Corners 20">
            <a:extLst>
              <a:ext uri="{FF2B5EF4-FFF2-40B4-BE49-F238E27FC236}">
                <a16:creationId xmlns:a16="http://schemas.microsoft.com/office/drawing/2014/main" id="{33D860D2-E8F4-4DB0-AA5F-816536553540}"/>
              </a:ext>
            </a:extLst>
          </p:cNvPr>
          <p:cNvSpPr/>
          <p:nvPr userDrawn="1"/>
        </p:nvSpPr>
        <p:spPr>
          <a:xfrm rot="2700000">
            <a:off x="4855017" y="-1482419"/>
            <a:ext cx="9645422" cy="9644166"/>
          </a:xfrm>
          <a:prstGeom prst="roundRect">
            <a:avLst>
              <a:gd name="adj" fmla="val 42623"/>
            </a:avLst>
          </a:prstGeom>
          <a:solidFill>
            <a:schemeClr val="tx1">
              <a:lumMod val="90000"/>
              <a:lumOff val="10000"/>
            </a:schemeClr>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2" name="TextBox 21">
            <a:extLst>
              <a:ext uri="{FF2B5EF4-FFF2-40B4-BE49-F238E27FC236}">
                <a16:creationId xmlns:a16="http://schemas.microsoft.com/office/drawing/2014/main" id="{E1E85849-FF77-4713-8AA2-8ED391EAC435}"/>
              </a:ext>
            </a:extLst>
          </p:cNvPr>
          <p:cNvSpPr txBox="1"/>
          <p:nvPr userDrawn="1"/>
        </p:nvSpPr>
        <p:spPr>
          <a:xfrm rot="16200000">
            <a:off x="10547818" y="2927923"/>
            <a:ext cx="2507418" cy="246221"/>
          </a:xfrm>
          <a:prstGeom prst="rect">
            <a:avLst/>
          </a:prstGeom>
          <a:noFill/>
        </p:spPr>
        <p:txBody>
          <a:bodyPr wrap="none" rtlCol="0" anchor="ctr">
            <a:spAutoFit/>
          </a:bodyPr>
          <a:lstStyle/>
          <a:p>
            <a:pPr algn="l"/>
            <a:r>
              <a:rPr lang="en-US" sz="1000" b="1">
                <a:solidFill>
                  <a:schemeClr val="bg1"/>
                </a:solidFill>
                <a:latin typeface="+mj-lt"/>
              </a:rPr>
              <a:t>Massive X</a:t>
            </a:r>
            <a:r>
              <a:rPr lang="en-US" sz="1000">
                <a:solidFill>
                  <a:schemeClr val="bg1"/>
                </a:solidFill>
              </a:rPr>
              <a:t> presentation to </a:t>
            </a:r>
            <a:r>
              <a:rPr lang="en-US" sz="1000" b="0">
                <a:solidFill>
                  <a:schemeClr val="bg1"/>
                </a:solidFill>
              </a:rPr>
              <a:t>DesignBall</a:t>
            </a:r>
            <a:r>
              <a:rPr lang="en-US" sz="1000">
                <a:solidFill>
                  <a:schemeClr val="bg1"/>
                </a:solidFill>
              </a:rPr>
              <a:t> team</a:t>
            </a:r>
          </a:p>
        </p:txBody>
      </p:sp>
      <p:sp>
        <p:nvSpPr>
          <p:cNvPr id="24" name="TextBox 23">
            <a:extLst>
              <a:ext uri="{FF2B5EF4-FFF2-40B4-BE49-F238E27FC236}">
                <a16:creationId xmlns:a16="http://schemas.microsoft.com/office/drawing/2014/main" id="{5BAFA1E8-D14D-4219-B2C8-8D5A47A5185F}"/>
              </a:ext>
            </a:extLst>
          </p:cNvPr>
          <p:cNvSpPr txBox="1"/>
          <p:nvPr userDrawn="1"/>
        </p:nvSpPr>
        <p:spPr>
          <a:xfrm rot="16200000">
            <a:off x="-706400" y="3213557"/>
            <a:ext cx="2193749" cy="430887"/>
          </a:xfrm>
          <a:prstGeom prst="rect">
            <a:avLst/>
          </a:prstGeom>
          <a:noFill/>
        </p:spPr>
        <p:txBody>
          <a:bodyPr wrap="square" rtlCol="0">
            <a:spAutoFit/>
          </a:bodyPr>
          <a:lstStyle/>
          <a:p>
            <a:pPr algn="ctr"/>
            <a:r>
              <a:rPr lang="en-US" sz="2200" b="1">
                <a:solidFill>
                  <a:schemeClr val="accent1"/>
                </a:solidFill>
                <a:latin typeface="Century Gothic" panose="020B0502020202020204" pitchFamily="34" charset="0"/>
              </a:rPr>
              <a:t>Massive X</a:t>
            </a:r>
          </a:p>
        </p:txBody>
      </p:sp>
      <p:sp>
        <p:nvSpPr>
          <p:cNvPr id="25" name="Oval 24">
            <a:extLst>
              <a:ext uri="{FF2B5EF4-FFF2-40B4-BE49-F238E27FC236}">
                <a16:creationId xmlns:a16="http://schemas.microsoft.com/office/drawing/2014/main" id="{5D960FB0-8447-4FCD-A581-62E51B5D0165}"/>
              </a:ext>
            </a:extLst>
          </p:cNvPr>
          <p:cNvSpPr/>
          <p:nvPr userDrawn="1"/>
        </p:nvSpPr>
        <p:spPr>
          <a:xfrm>
            <a:off x="364772" y="369582"/>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6" name="Oval 25">
            <a:extLst>
              <a:ext uri="{FF2B5EF4-FFF2-40B4-BE49-F238E27FC236}">
                <a16:creationId xmlns:a16="http://schemas.microsoft.com/office/drawing/2014/main" id="{EDFFAEDF-0E56-47A5-BA3A-F6274E35E997}"/>
              </a:ext>
            </a:extLst>
          </p:cNvPr>
          <p:cNvSpPr/>
          <p:nvPr userDrawn="1"/>
        </p:nvSpPr>
        <p:spPr>
          <a:xfrm>
            <a:off x="364772" y="518410"/>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Oval 26">
            <a:extLst>
              <a:ext uri="{FF2B5EF4-FFF2-40B4-BE49-F238E27FC236}">
                <a16:creationId xmlns:a16="http://schemas.microsoft.com/office/drawing/2014/main" id="{79F6447D-2811-4A41-8421-1C9ED5806297}"/>
              </a:ext>
            </a:extLst>
          </p:cNvPr>
          <p:cNvSpPr/>
          <p:nvPr userDrawn="1"/>
        </p:nvSpPr>
        <p:spPr>
          <a:xfrm>
            <a:off x="364772" y="667238"/>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Slide Number Placeholder 5">
            <a:extLst>
              <a:ext uri="{FF2B5EF4-FFF2-40B4-BE49-F238E27FC236}">
                <a16:creationId xmlns:a16="http://schemas.microsoft.com/office/drawing/2014/main" id="{43F20EBF-87D3-43C1-9BFD-DD7947B9BB5B}"/>
              </a:ext>
            </a:extLst>
          </p:cNvPr>
          <p:cNvSpPr txBox="1">
            <a:spLocks/>
          </p:cNvSpPr>
          <p:nvPr userDrawn="1"/>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bg1"/>
                </a:solidFill>
                <a:latin typeface="+mj-lt"/>
              </a:rPr>
              <a:pPr algn="ctr"/>
              <a:t>‹#›</a:t>
            </a:fld>
            <a:endParaRPr lang="en-US" sz="700" b="1">
              <a:solidFill>
                <a:schemeClr val="bg1"/>
              </a:solidFill>
              <a:latin typeface="+mj-lt"/>
            </a:endParaRPr>
          </a:p>
        </p:txBody>
      </p:sp>
      <p:sp>
        <p:nvSpPr>
          <p:cNvPr id="29" name="Rectangle 28">
            <a:extLst>
              <a:ext uri="{FF2B5EF4-FFF2-40B4-BE49-F238E27FC236}">
                <a16:creationId xmlns:a16="http://schemas.microsoft.com/office/drawing/2014/main" id="{15F38B37-0B38-49EC-AADB-97F50C301C46}"/>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30" name="Rectangle 29">
            <a:extLst>
              <a:ext uri="{FF2B5EF4-FFF2-40B4-BE49-F238E27FC236}">
                <a16:creationId xmlns:a16="http://schemas.microsoft.com/office/drawing/2014/main" id="{C5B6968E-E569-416C-81B9-2DAE0B778AAB}"/>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35" name="Rectangle 34">
            <a:extLst>
              <a:ext uri="{FF2B5EF4-FFF2-40B4-BE49-F238E27FC236}">
                <a16:creationId xmlns:a16="http://schemas.microsoft.com/office/drawing/2014/main" id="{AAAEE1A5-30F5-44F8-BB95-30518850BC84}"/>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36" name="Rectangle 35">
            <a:hlinkClick r:id="rId6"/>
            <a:extLst>
              <a:ext uri="{FF2B5EF4-FFF2-40B4-BE49-F238E27FC236}">
                <a16:creationId xmlns:a16="http://schemas.microsoft.com/office/drawing/2014/main" id="{5C495195-C8DB-4683-AE3A-416735EDBDC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37" name="Rectangle 36">
            <a:hlinkClick r:id="rId7"/>
            <a:extLst>
              <a:ext uri="{FF2B5EF4-FFF2-40B4-BE49-F238E27FC236}">
                <a16:creationId xmlns:a16="http://schemas.microsoft.com/office/drawing/2014/main" id="{C4EFF9EF-EF3C-4431-BA59-A45F6F6334BC}"/>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38" name="Rectangle 37">
            <a:hlinkClick r:id="rId8"/>
            <a:extLst>
              <a:ext uri="{FF2B5EF4-FFF2-40B4-BE49-F238E27FC236}">
                <a16:creationId xmlns:a16="http://schemas.microsoft.com/office/drawing/2014/main" id="{C20E70F6-BC74-4510-80BB-74FC20CF63AA}"/>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1724168103"/>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1" nodeType="withEffect">
                                  <p:stCondLst>
                                    <p:cond delay="20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1" nodeType="withEffect">
                                  <p:stCondLst>
                                    <p:cond delay="40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8" presetClass="emph" presetSubtype="0" repeatCount="indefinite" fill="hold" grpId="0" nodeType="withEffect">
                                  <p:stCondLst>
                                    <p:cond delay="0"/>
                                  </p:stCondLst>
                                  <p:childTnLst>
                                    <p:animRot by="21600000">
                                      <p:cBhvr>
                                        <p:cTn id="15" dur="15000" fill="hold"/>
                                        <p:tgtEl>
                                          <p:spTgt spid="21"/>
                                        </p:tgtEl>
                                        <p:attrNameLst>
                                          <p:attrName>r</p:attrName>
                                        </p:attrNameLst>
                                      </p:cBhvr>
                                    </p:animRot>
                                  </p:childTnLst>
                                </p:cTn>
                              </p:par>
                              <p:par>
                                <p:cTn id="16" presetID="8" presetClass="emph" presetSubtype="0" repeatCount="indefinite" fill="hold" grpId="0" nodeType="withEffect">
                                  <p:stCondLst>
                                    <p:cond delay="0"/>
                                  </p:stCondLst>
                                  <p:childTnLst>
                                    <p:animRot by="21600000">
                                      <p:cBhvr>
                                        <p:cTn id="17" dur="15000" fill="hold"/>
                                        <p:tgtEl>
                                          <p:spTgt spid="19"/>
                                        </p:tgtEl>
                                        <p:attrNameLst>
                                          <p:attrName>r</p:attrName>
                                        </p:attrNameLst>
                                      </p:cBhvr>
                                    </p:animRot>
                                  </p:childTnLst>
                                </p:cTn>
                              </p:par>
                              <p:par>
                                <p:cTn id="18" presetID="8" presetClass="emph" presetSubtype="0" repeatCount="indefinite" fill="hold" grpId="0" nodeType="withEffect">
                                  <p:stCondLst>
                                    <p:cond delay="0"/>
                                  </p:stCondLst>
                                  <p:childTnLst>
                                    <p:animRot by="-21600000">
                                      <p:cBhvr>
                                        <p:cTn id="19" dur="150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0" grpId="1" animBg="1"/>
      <p:bldP spid="21" grpId="0" animBg="1"/>
      <p:bldP spid="21" grpId="1" animBg="1"/>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p:nvSpPr>
        <p:spPr>
          <a:xfrm rot="16200000">
            <a:off x="-706400" y="3213557"/>
            <a:ext cx="2193749" cy="430887"/>
          </a:xfrm>
          <a:prstGeom prst="rect">
            <a:avLst/>
          </a:prstGeom>
          <a:noFill/>
        </p:spPr>
        <p:txBody>
          <a:bodyPr wrap="square" rtlCol="0">
            <a:spAutoFit/>
          </a:bodyPr>
          <a:lstStyle/>
          <a:p>
            <a:pPr algn="ctr"/>
            <a:r>
              <a:rPr lang="en-US" sz="2200" b="1">
                <a:solidFill>
                  <a:schemeClr val="accent1"/>
                </a:soli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7DD0F637-39BC-413B-92B5-921A8A832E4F}"/>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C65B773D-D380-4D28-842C-CAEB2EA06CFE}"/>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B806F911-4D41-42F8-A22A-93B4C580A4FA}"/>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5"/>
            <a:extLst>
              <a:ext uri="{FF2B5EF4-FFF2-40B4-BE49-F238E27FC236}">
                <a16:creationId xmlns:a16="http://schemas.microsoft.com/office/drawing/2014/main" id="{C1A05CED-D825-4423-B437-E9823975220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6"/>
            <a:extLst>
              <a:ext uri="{FF2B5EF4-FFF2-40B4-BE49-F238E27FC236}">
                <a16:creationId xmlns:a16="http://schemas.microsoft.com/office/drawing/2014/main" id="{C3BFFE27-40D7-4368-A3B4-782C986B1372}"/>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7"/>
            <a:extLst>
              <a:ext uri="{FF2B5EF4-FFF2-40B4-BE49-F238E27FC236}">
                <a16:creationId xmlns:a16="http://schemas.microsoft.com/office/drawing/2014/main" id="{3EC3E93D-FF4A-45D0-B764-196D70240EE1}"/>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86490111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4C2FF6-2493-49BF-A669-B408C3A49878}" type="datetimeFigureOut">
              <a:rPr lang="en-IN" smtClean="0"/>
              <a:t>25-12-2022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4BA169B-875F-4564-BAC6-94D477001FDB}"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4175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8938C2-0D9A-41DA-A0F6-9A5D970295AA}" type="datetime3">
              <a:rPr lang="en-US" smtClean="0"/>
              <a:t>25 December 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8325751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0.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rizwanrockzz/epics/tree/main/dataset" TargetMode="Externa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56092" y="4357964"/>
            <a:ext cx="7832035" cy="1343055"/>
          </a:xfrm>
        </p:spPr>
        <p:txBody>
          <a:bodyPr>
            <a:normAutofit/>
          </a:bodyPr>
          <a:lstStyle/>
          <a:p>
            <a:r>
              <a:rPr lang="en-US" sz="2400" dirty="0">
                <a:solidFill>
                  <a:schemeClr val="tx1"/>
                </a:solidFill>
                <a:latin typeface="Century Gothic" panose="020B0502020202020204" pitchFamily="34" charset="0"/>
                <a:cs typeface="AngsanaUPC" panose="02020603050405020304" pitchFamily="18" charset="-34"/>
              </a:rPr>
              <a:t>Presented by :</a:t>
            </a:r>
          </a:p>
          <a:p>
            <a:r>
              <a:rPr lang="en-US" sz="2100" b="1" dirty="0">
                <a:solidFill>
                  <a:srgbClr val="7030A0"/>
                </a:solidFill>
                <a:latin typeface="Century Gothic" panose="020B0502020202020204" pitchFamily="34" charset="0"/>
                <a:cs typeface="AngsanaUPC" panose="02020603050405020304" pitchFamily="18" charset="-34"/>
              </a:rPr>
              <a:t>RIZWANULLAH MD ( 208W1A1299 )</a:t>
            </a:r>
          </a:p>
          <a:p>
            <a:r>
              <a:rPr lang="en-US" sz="2100" b="1" dirty="0">
                <a:solidFill>
                  <a:srgbClr val="7030A0"/>
                </a:solidFill>
                <a:latin typeface="Century Gothic" panose="020B0502020202020204" pitchFamily="34" charset="0"/>
                <a:cs typeface="AngsanaUPC" panose="02020603050405020304" pitchFamily="18" charset="-34"/>
              </a:rPr>
              <a:t> AJAY KUMAR VARMA N ( 208W1A12A1 )</a:t>
            </a:r>
          </a:p>
          <a:p>
            <a:endParaRPr lang="en-US" sz="2400" b="1" dirty="0">
              <a:solidFill>
                <a:srgbClr val="7030A0"/>
              </a:solidFill>
              <a:latin typeface="Century Gothic" panose="020B0502020202020204" pitchFamily="34" charset="0"/>
              <a:cs typeface="AngsanaUPC" panose="02020603050405020304" pitchFamily="18" charset="-34"/>
            </a:endParaRPr>
          </a:p>
          <a:p>
            <a:endParaRPr lang="en-US" sz="2400" dirty="0">
              <a:latin typeface="Century Gothic" panose="020B0502020202020204" pitchFamily="34" charset="0"/>
            </a:endParaRPr>
          </a:p>
        </p:txBody>
      </p:sp>
      <p:pic>
        <p:nvPicPr>
          <p:cNvPr id="6" name="Picture 5" descr="Image result for vrse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20717" y="168835"/>
            <a:ext cx="1068572" cy="12419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172750" y="268062"/>
            <a:ext cx="8170876" cy="1010593"/>
          </a:xfrm>
          <a:prstGeom prst="rect">
            <a:avLst/>
          </a:prstGeom>
          <a:noFill/>
        </p:spPr>
        <p:txBody>
          <a:bodyPr wrap="square" lIns="19998" tIns="9999" rIns="19998" bIns="9999" rtlCol="0">
            <a:spAutoFit/>
          </a:bodyPr>
          <a:lstStyle/>
          <a:p>
            <a:pPr algn="ctr" defTabSz="914400"/>
            <a:r>
              <a:rPr lang="en-IN" sz="2400" b="1" dirty="0">
                <a:solidFill>
                  <a:srgbClr val="0000FF"/>
                </a:solidFill>
                <a:latin typeface="Century Gothic" panose="020B0502020202020204" pitchFamily="34" charset="0"/>
                <a:cs typeface="Times New Roman" pitchFamily="18" charset="0"/>
              </a:rPr>
              <a:t>DEPARTMENT OF INFORMATION TECHNOLOGY</a:t>
            </a:r>
          </a:p>
          <a:p>
            <a:pPr algn="ctr" defTabSz="914400">
              <a:lnSpc>
                <a:spcPct val="200000"/>
              </a:lnSpc>
            </a:pPr>
            <a:r>
              <a:rPr lang="en-IN" sz="2400" b="1" dirty="0">
                <a:solidFill>
                  <a:srgbClr val="FF0000"/>
                </a:solidFill>
                <a:latin typeface="Century Gothic" panose="020B0502020202020204" pitchFamily="34" charset="0"/>
                <a:cs typeface="Times New Roman" pitchFamily="18" charset="0"/>
              </a:rPr>
              <a:t>V R SIDDHARTHA ENGINEERING COLLEGE</a:t>
            </a:r>
          </a:p>
        </p:txBody>
      </p:sp>
      <p:sp>
        <p:nvSpPr>
          <p:cNvPr id="8" name="TextBox 7"/>
          <p:cNvSpPr txBox="1"/>
          <p:nvPr/>
        </p:nvSpPr>
        <p:spPr>
          <a:xfrm>
            <a:off x="3552160" y="3464396"/>
            <a:ext cx="5257800" cy="769441"/>
          </a:xfrm>
          <a:prstGeom prst="rect">
            <a:avLst/>
          </a:prstGeom>
          <a:noFill/>
        </p:spPr>
        <p:txBody>
          <a:bodyPr wrap="square" rtlCol="0">
            <a:spAutoFit/>
          </a:bodyPr>
          <a:lstStyle/>
          <a:p>
            <a:pPr algn="ctr" defTabSz="914400"/>
            <a:r>
              <a:rPr lang="en-US" sz="2000" b="1" dirty="0">
                <a:solidFill>
                  <a:srgbClr val="FF0000"/>
                </a:solidFill>
                <a:latin typeface="Century Gothic" panose="020B0502020202020204" pitchFamily="34" charset="0"/>
              </a:rPr>
              <a:t>B.Tech in INFORMATION TECHNOLOGY</a:t>
            </a:r>
          </a:p>
          <a:p>
            <a:pPr algn="ctr" defTabSz="914400"/>
            <a:r>
              <a:rPr lang="en-US" sz="2400" b="1" dirty="0">
                <a:solidFill>
                  <a:srgbClr val="BF11A6"/>
                </a:solidFill>
                <a:latin typeface="Century Gothic" panose="020B0502020202020204" pitchFamily="34" charset="0"/>
              </a:rPr>
              <a:t>EPICS Project Review Presentation</a:t>
            </a:r>
          </a:p>
        </p:txBody>
      </p:sp>
      <p:sp>
        <p:nvSpPr>
          <p:cNvPr id="4" name="Rectangle 3"/>
          <p:cNvSpPr/>
          <p:nvPr/>
        </p:nvSpPr>
        <p:spPr>
          <a:xfrm>
            <a:off x="3986109" y="5733191"/>
            <a:ext cx="4572000" cy="923330"/>
          </a:xfrm>
          <a:prstGeom prst="rect">
            <a:avLst/>
          </a:prstGeom>
        </p:spPr>
        <p:txBody>
          <a:bodyPr>
            <a:spAutoFit/>
          </a:bodyPr>
          <a:lstStyle/>
          <a:p>
            <a:pPr algn="ctr" defTabSz="914400"/>
            <a:r>
              <a:rPr lang="en-US" sz="1600" dirty="0">
                <a:solidFill>
                  <a:prstClr val="black"/>
                </a:solidFill>
                <a:latin typeface="Century Gothic" panose="020B0502020202020204" pitchFamily="34" charset="0"/>
                <a:cs typeface="AngsanaUPC" panose="02020603050405020304" pitchFamily="18" charset="-34"/>
              </a:rPr>
              <a:t>Under the guidance of </a:t>
            </a:r>
          </a:p>
          <a:p>
            <a:pPr algn="ctr" defTabSz="914400"/>
            <a:r>
              <a:rPr lang="en-US" sz="2000" dirty="0">
                <a:solidFill>
                  <a:prstClr val="black"/>
                </a:solidFill>
                <a:latin typeface="Century Gothic" panose="020B0502020202020204" pitchFamily="34" charset="0"/>
                <a:cs typeface="AngsanaUPC" panose="02020603050405020304" pitchFamily="18" charset="-34"/>
              </a:rPr>
              <a:t> </a:t>
            </a:r>
            <a:r>
              <a:rPr lang="en-US" b="1" dirty="0">
                <a:solidFill>
                  <a:srgbClr val="FF0000"/>
                </a:solidFill>
                <a:latin typeface="Century Gothic" panose="020B0502020202020204" pitchFamily="34" charset="0"/>
                <a:cs typeface="AngsanaUPC" panose="02020603050405020304" pitchFamily="18" charset="-34"/>
              </a:rPr>
              <a:t>DR M SUNEETHA </a:t>
            </a:r>
          </a:p>
          <a:p>
            <a:pPr algn="ctr" defTabSz="914400"/>
            <a:r>
              <a:rPr lang="en-US" sz="1600" b="1" dirty="0">
                <a:solidFill>
                  <a:srgbClr val="FF0000"/>
                </a:solidFill>
                <a:latin typeface="Century Gothic" panose="020B0502020202020204" pitchFamily="34" charset="0"/>
                <a:cs typeface="AngsanaUPC" panose="02020603050405020304" pitchFamily="18" charset="-34"/>
              </a:rPr>
              <a:t>( Professor &amp; Head )</a:t>
            </a:r>
          </a:p>
        </p:txBody>
      </p:sp>
      <p:sp>
        <p:nvSpPr>
          <p:cNvPr id="9" name="TextBox 8"/>
          <p:cNvSpPr txBox="1"/>
          <p:nvPr/>
        </p:nvSpPr>
        <p:spPr>
          <a:xfrm>
            <a:off x="3552160" y="2959679"/>
            <a:ext cx="5087679" cy="400110"/>
          </a:xfrm>
          <a:prstGeom prst="rect">
            <a:avLst/>
          </a:prstGeom>
          <a:noFill/>
        </p:spPr>
        <p:txBody>
          <a:bodyPr wrap="square" rtlCol="0">
            <a:spAutoFit/>
          </a:bodyPr>
          <a:lstStyle/>
          <a:p>
            <a:pPr algn="ctr" defTabSz="914400"/>
            <a:r>
              <a:rPr lang="en-US" sz="2000" b="1" dirty="0">
                <a:solidFill>
                  <a:srgbClr val="00B050"/>
                </a:solidFill>
                <a:latin typeface="Century Gothic" panose="020B0502020202020204" pitchFamily="34" charset="0"/>
              </a:rPr>
              <a:t>Domain : Health Care</a:t>
            </a:r>
          </a:p>
        </p:txBody>
      </p:sp>
      <p:sp>
        <p:nvSpPr>
          <p:cNvPr id="10" name="Date Placeholder 9"/>
          <p:cNvSpPr>
            <a:spLocks noGrp="1"/>
          </p:cNvSpPr>
          <p:nvPr>
            <p:ph type="dt" sz="half" idx="10"/>
          </p:nvPr>
        </p:nvSpPr>
        <p:spPr/>
        <p:txBody>
          <a:bodyPr/>
          <a:lstStyle/>
          <a:p>
            <a:pPr defTabSz="914400"/>
            <a:fld id="{12D83BDF-1171-4B6E-B360-F8FAFB0EEC24}" type="datetime3">
              <a:rPr lang="en-US" smtClean="0">
                <a:solidFill>
                  <a:prstClr val="black">
                    <a:tint val="75000"/>
                  </a:prstClr>
                </a:solidFill>
                <a:latin typeface="Century Gothic" panose="020B0502020202020204" pitchFamily="34" charset="0"/>
              </a:rPr>
              <a:pPr defTabSz="914400"/>
              <a:t>25 December 2022</a:t>
            </a:fld>
            <a:endParaRPr lang="en-US" dirty="0">
              <a:solidFill>
                <a:prstClr val="black">
                  <a:tint val="75000"/>
                </a:prstClr>
              </a:solidFill>
              <a:latin typeface="Century Gothic" panose="020B0502020202020204" pitchFamily="34" charset="0"/>
            </a:endParaRPr>
          </a:p>
        </p:txBody>
      </p:sp>
      <p:pic>
        <p:nvPicPr>
          <p:cNvPr id="12" name="Picture 11">
            <a:extLst>
              <a:ext uri="{FF2B5EF4-FFF2-40B4-BE49-F238E27FC236}">
                <a16:creationId xmlns:a16="http://schemas.microsoft.com/office/drawing/2014/main" id="{3DABB6B5-EBE8-B8F2-C721-8EAD11F512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711" y="194770"/>
            <a:ext cx="1772307" cy="1031976"/>
          </a:xfrm>
          <a:prstGeom prst="rect">
            <a:avLst/>
          </a:prstGeom>
        </p:spPr>
      </p:pic>
      <p:sp>
        <p:nvSpPr>
          <p:cNvPr id="20" name="TextBox 19">
            <a:extLst>
              <a:ext uri="{FF2B5EF4-FFF2-40B4-BE49-F238E27FC236}">
                <a16:creationId xmlns:a16="http://schemas.microsoft.com/office/drawing/2014/main" id="{F31E2EAD-D1AD-B089-57C2-8B7176D9154D}"/>
              </a:ext>
            </a:extLst>
          </p:cNvPr>
          <p:cNvSpPr txBox="1"/>
          <p:nvPr/>
        </p:nvSpPr>
        <p:spPr>
          <a:xfrm>
            <a:off x="1909483" y="1655863"/>
            <a:ext cx="8911234" cy="523208"/>
          </a:xfrm>
          <a:prstGeom prst="rect">
            <a:avLst/>
          </a:prstGeom>
          <a:solidFill>
            <a:schemeClr val="tx1"/>
          </a:solidFill>
        </p:spPr>
        <p:txBody>
          <a:bodyPr wrap="square" lIns="91428" tIns="45714" rIns="91428" bIns="45714" rtlCol="0">
            <a:spAutoFit/>
          </a:bodyPr>
          <a:lstStyle/>
          <a:p>
            <a:pPr defTabSz="228554">
              <a:defRPr/>
            </a:pPr>
            <a:r>
              <a:rPr lang="en-US" sz="2800" b="1" dirty="0">
                <a:solidFill>
                  <a:srgbClr val="FFFFFF"/>
                </a:solidFill>
                <a:latin typeface="Century Gothic"/>
              </a:rPr>
              <a:t>Interpreting Doctors Handwritten Prescription Using</a:t>
            </a:r>
          </a:p>
        </p:txBody>
      </p:sp>
      <p:sp>
        <p:nvSpPr>
          <p:cNvPr id="22" name="TextBox 21">
            <a:extLst>
              <a:ext uri="{FF2B5EF4-FFF2-40B4-BE49-F238E27FC236}">
                <a16:creationId xmlns:a16="http://schemas.microsoft.com/office/drawing/2014/main" id="{666C33B9-7390-477B-77AF-5F415753B571}"/>
              </a:ext>
            </a:extLst>
          </p:cNvPr>
          <p:cNvSpPr txBox="1"/>
          <p:nvPr/>
        </p:nvSpPr>
        <p:spPr>
          <a:xfrm>
            <a:off x="3809429" y="2217206"/>
            <a:ext cx="4894264" cy="523208"/>
          </a:xfrm>
          <a:prstGeom prst="rect">
            <a:avLst/>
          </a:prstGeom>
          <a:solidFill>
            <a:schemeClr val="tx1"/>
          </a:solidFill>
        </p:spPr>
        <p:txBody>
          <a:bodyPr wrap="none" lIns="91428" tIns="45714" rIns="91428" bIns="45714" rtlCol="0">
            <a:spAutoFit/>
          </a:bodyPr>
          <a:lstStyle/>
          <a:p>
            <a:pPr defTabSz="228554">
              <a:defRPr/>
            </a:pPr>
            <a:r>
              <a:rPr lang="en-US" sz="2800" b="1" dirty="0">
                <a:solidFill>
                  <a:srgbClr val="FFFFFF"/>
                </a:solidFill>
                <a:latin typeface="Century Gothic"/>
              </a:rPr>
              <a:t>Deep Learning Techniques</a:t>
            </a:r>
          </a:p>
        </p:txBody>
      </p:sp>
    </p:spTree>
    <p:extLst>
      <p:ext uri="{BB962C8B-B14F-4D97-AF65-F5344CB8AC3E}">
        <p14:creationId xmlns:p14="http://schemas.microsoft.com/office/powerpoint/2010/main" val="181390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110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500" fill="hold"/>
                                        <p:tgtEl>
                                          <p:spTgt spid="20"/>
                                        </p:tgtEl>
                                        <p:attrNameLst>
                                          <p:attrName>ppt_x</p:attrName>
                                        </p:attrNameLst>
                                      </p:cBhvr>
                                      <p:tavLst>
                                        <p:tav tm="0">
                                          <p:val>
                                            <p:strVal val="0-#ppt_w/2"/>
                                          </p:val>
                                        </p:tav>
                                        <p:tav tm="100000">
                                          <p:val>
                                            <p:strVal val="#ppt_x"/>
                                          </p:val>
                                        </p:tav>
                                      </p:tavLst>
                                    </p:anim>
                                    <p:anim calcmode="lin" valueType="num">
                                      <p:cBhvr additive="base">
                                        <p:cTn id="8" dur="1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7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1500" fill="hold"/>
                                        <p:tgtEl>
                                          <p:spTgt spid="22"/>
                                        </p:tgtEl>
                                        <p:attrNameLst>
                                          <p:attrName>ppt_x</p:attrName>
                                        </p:attrNameLst>
                                      </p:cBhvr>
                                      <p:tavLst>
                                        <p:tav tm="0">
                                          <p:val>
                                            <p:strVal val="0-#ppt_w/2"/>
                                          </p:val>
                                        </p:tav>
                                        <p:tav tm="100000">
                                          <p:val>
                                            <p:strVal val="#ppt_x"/>
                                          </p:val>
                                        </p:tav>
                                      </p:tavLst>
                                    </p:anim>
                                    <p:anim calcmode="lin" valueType="num">
                                      <p:cBhvr additive="base">
                                        <p:cTn id="12" dur="1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85FCD-57AE-CC7C-6EC2-450F89FC65A5}"/>
              </a:ext>
            </a:extLst>
          </p:cNvPr>
          <p:cNvSpPr>
            <a:spLocks noGrp="1"/>
          </p:cNvSpPr>
          <p:nvPr>
            <p:ph type="title"/>
          </p:nvPr>
        </p:nvSpPr>
        <p:spPr/>
        <p:txBody>
          <a:bodyPr/>
          <a:lstStyle/>
          <a:p>
            <a:r>
              <a:rPr lang="en-IN" dirty="0"/>
              <a:t>SOFTWARE REQUIREMENTS</a:t>
            </a:r>
          </a:p>
        </p:txBody>
      </p:sp>
      <p:sp>
        <p:nvSpPr>
          <p:cNvPr id="9" name="Content Placeholder 8">
            <a:extLst>
              <a:ext uri="{FF2B5EF4-FFF2-40B4-BE49-F238E27FC236}">
                <a16:creationId xmlns:a16="http://schemas.microsoft.com/office/drawing/2014/main" id="{4363EF50-655C-2439-A7F4-991C027FF698}"/>
              </a:ext>
            </a:extLst>
          </p:cNvPr>
          <p:cNvSpPr>
            <a:spLocks noGrp="1"/>
          </p:cNvSpPr>
          <p:nvPr>
            <p:ph sz="half" idx="1"/>
          </p:nvPr>
        </p:nvSpPr>
        <p:spPr>
          <a:xfrm>
            <a:off x="715314" y="1921521"/>
            <a:ext cx="5963081" cy="4739570"/>
          </a:xfrm>
        </p:spPr>
        <p:txBody>
          <a:bodyPr>
            <a:noAutofit/>
          </a:bodyPr>
          <a:lstStyle/>
          <a:p>
            <a:r>
              <a:rPr lang="en-US" sz="2400" b="1" u="sng" dirty="0"/>
              <a:t>User Requirements:</a:t>
            </a:r>
          </a:p>
          <a:p>
            <a:pPr marL="342900" indent="-342900">
              <a:buFont typeface="Wingdings" pitchFamily="2" charset="2"/>
              <a:buChar char="v"/>
            </a:pPr>
            <a:r>
              <a:rPr lang="en-US" sz="2400" dirty="0"/>
              <a:t>Dataset acquired from ieee.org</a:t>
            </a:r>
          </a:p>
          <a:p>
            <a:pPr marL="342900" indent="-342900">
              <a:buFont typeface="Wingdings" pitchFamily="2" charset="2"/>
              <a:buChar char="v"/>
            </a:pPr>
            <a:r>
              <a:rPr lang="en-US" sz="2400" dirty="0"/>
              <a:t>Input is an image with doctor prescription.</a:t>
            </a:r>
          </a:p>
          <a:p>
            <a:pPr marL="342900" indent="-342900">
              <a:buFont typeface="Wingdings" pitchFamily="2" charset="2"/>
              <a:buChar char="v"/>
            </a:pPr>
            <a:r>
              <a:rPr lang="en-US" sz="2400" dirty="0"/>
              <a:t>Output is digital text displayed on Screen.</a:t>
            </a:r>
          </a:p>
          <a:p>
            <a:pPr marL="0" indent="0">
              <a:buNone/>
            </a:pPr>
            <a:endParaRPr lang="en-US" sz="2400" dirty="0"/>
          </a:p>
          <a:p>
            <a:r>
              <a:rPr lang="en-US" sz="2400" b="1" u="sng" dirty="0"/>
              <a:t>Functional Requirements:</a:t>
            </a:r>
          </a:p>
          <a:p>
            <a:pPr marL="342900" indent="-342900">
              <a:buFont typeface="Wingdings" pitchFamily="2" charset="2"/>
              <a:buChar char="v"/>
            </a:pPr>
            <a:r>
              <a:rPr lang="en-US" sz="2400" dirty="0"/>
              <a:t>Python Programming Language.</a:t>
            </a:r>
          </a:p>
          <a:p>
            <a:pPr marL="342900" indent="-342900">
              <a:buFont typeface="Wingdings" pitchFamily="2" charset="2"/>
              <a:buChar char="v"/>
            </a:pPr>
            <a:r>
              <a:rPr lang="en-US" sz="2400" dirty="0"/>
              <a:t>Bi directional LSTM model.</a:t>
            </a:r>
          </a:p>
          <a:p>
            <a:pPr marL="342900" indent="-342900">
              <a:buFont typeface="Wingdings" pitchFamily="2" charset="2"/>
              <a:buChar char="v"/>
            </a:pPr>
            <a:r>
              <a:rPr lang="en-US" sz="2400" dirty="0" err="1"/>
              <a:t>Tensorflow,keras</a:t>
            </a:r>
            <a:r>
              <a:rPr lang="en-US" sz="2400" dirty="0"/>
              <a:t> </a:t>
            </a:r>
            <a:r>
              <a:rPr lang="en-US" sz="2400" dirty="0" err="1"/>
              <a:t>Py</a:t>
            </a:r>
            <a:r>
              <a:rPr lang="en-US" sz="2400" dirty="0"/>
              <a:t> Libraries. </a:t>
            </a:r>
          </a:p>
          <a:p>
            <a:pPr marL="0" indent="0">
              <a:buNone/>
            </a:pPr>
            <a:endParaRPr lang="en-US" sz="2400" dirty="0"/>
          </a:p>
          <a:p>
            <a:r>
              <a:rPr lang="en-US" sz="2400" dirty="0"/>
              <a:t> </a:t>
            </a:r>
          </a:p>
          <a:p>
            <a:endParaRPr lang="en-IN" sz="2400" dirty="0"/>
          </a:p>
        </p:txBody>
      </p:sp>
      <p:sp>
        <p:nvSpPr>
          <p:cNvPr id="10" name="Content Placeholder 9">
            <a:extLst>
              <a:ext uri="{FF2B5EF4-FFF2-40B4-BE49-F238E27FC236}">
                <a16:creationId xmlns:a16="http://schemas.microsoft.com/office/drawing/2014/main" id="{A3A8D441-46BE-884C-AB96-1D015FD32773}"/>
              </a:ext>
            </a:extLst>
          </p:cNvPr>
          <p:cNvSpPr>
            <a:spLocks noGrp="1"/>
          </p:cNvSpPr>
          <p:nvPr>
            <p:ph sz="half" idx="2"/>
          </p:nvPr>
        </p:nvSpPr>
        <p:spPr>
          <a:xfrm>
            <a:off x="6678395" y="1786201"/>
            <a:ext cx="4893972" cy="4739569"/>
          </a:xfrm>
        </p:spPr>
        <p:txBody>
          <a:bodyPr>
            <a:normAutofit/>
          </a:bodyPr>
          <a:lstStyle/>
          <a:p>
            <a:r>
              <a:rPr lang="en-US" sz="2400" b="1" u="sng" dirty="0"/>
              <a:t>System Requirements:</a:t>
            </a:r>
          </a:p>
          <a:p>
            <a:pPr marL="342900" indent="-342900">
              <a:buFont typeface="Wingdings" pitchFamily="2" charset="2"/>
              <a:buChar char="v"/>
            </a:pPr>
            <a:r>
              <a:rPr lang="en-US" sz="2400" dirty="0"/>
              <a:t>Windows Operating System.</a:t>
            </a:r>
          </a:p>
          <a:p>
            <a:pPr marL="342900" indent="-342900">
              <a:buFont typeface="Wingdings" pitchFamily="2" charset="2"/>
              <a:buChar char="v"/>
            </a:pPr>
            <a:r>
              <a:rPr lang="en-US" sz="2400" dirty="0"/>
              <a:t>Configuration: RAM 8GB with GPU.</a:t>
            </a:r>
          </a:p>
          <a:p>
            <a:pPr marL="342900" indent="-342900">
              <a:buFont typeface="Wingdings" pitchFamily="2" charset="2"/>
              <a:buChar char="v"/>
            </a:pPr>
            <a:r>
              <a:rPr lang="en-US" sz="2400" dirty="0"/>
              <a:t>Software : Google </a:t>
            </a:r>
            <a:r>
              <a:rPr lang="en-US" sz="2400" dirty="0" err="1"/>
              <a:t>Colab</a:t>
            </a:r>
            <a:r>
              <a:rPr lang="en-US" sz="2400" dirty="0"/>
              <a:t>.</a:t>
            </a:r>
          </a:p>
          <a:p>
            <a:endParaRPr lang="en-US" sz="2400" dirty="0"/>
          </a:p>
          <a:p>
            <a:r>
              <a:rPr lang="en-US" sz="2400" b="1" u="sng" dirty="0"/>
              <a:t>Non-Functional Requirements:</a:t>
            </a:r>
          </a:p>
          <a:p>
            <a:pPr marL="342900" indent="-342900">
              <a:buFont typeface="Wingdings" pitchFamily="2" charset="2"/>
              <a:buChar char="v"/>
            </a:pPr>
            <a:r>
              <a:rPr lang="en-US" sz="2400" dirty="0"/>
              <a:t>Accuracy.</a:t>
            </a:r>
          </a:p>
          <a:p>
            <a:pPr marL="342900" indent="-342900">
              <a:buFont typeface="Wingdings" pitchFamily="2" charset="2"/>
              <a:buChar char="v"/>
            </a:pPr>
            <a:r>
              <a:rPr lang="en-US" sz="2400" dirty="0"/>
              <a:t>Reliability.</a:t>
            </a:r>
          </a:p>
          <a:p>
            <a:pPr marL="342900" indent="-342900">
              <a:buFont typeface="Wingdings" pitchFamily="2" charset="2"/>
              <a:buChar char="v"/>
            </a:pPr>
            <a:r>
              <a:rPr lang="en-US" sz="2400" dirty="0"/>
              <a:t>Loss</a:t>
            </a:r>
          </a:p>
          <a:p>
            <a:endParaRPr lang="en-IN" sz="2400" dirty="0"/>
          </a:p>
        </p:txBody>
      </p:sp>
      <p:sp>
        <p:nvSpPr>
          <p:cNvPr id="3" name="Content Placeholder 2">
            <a:extLst>
              <a:ext uri="{FF2B5EF4-FFF2-40B4-BE49-F238E27FC236}">
                <a16:creationId xmlns:a16="http://schemas.microsoft.com/office/drawing/2014/main" id="{342B4799-D6C5-FEF4-2BB4-3C3065FB103A}"/>
              </a:ext>
            </a:extLst>
          </p:cNvPr>
          <p:cNvSpPr txBox="1">
            <a:spLocks/>
          </p:cNvSpPr>
          <p:nvPr/>
        </p:nvSpPr>
        <p:spPr>
          <a:xfrm>
            <a:off x="785589" y="1981202"/>
            <a:ext cx="8746436" cy="454456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sz="2400" dirty="0"/>
          </a:p>
        </p:txBody>
      </p:sp>
      <p:sp>
        <p:nvSpPr>
          <p:cNvPr id="8" name="Content Placeholder 2">
            <a:extLst>
              <a:ext uri="{FF2B5EF4-FFF2-40B4-BE49-F238E27FC236}">
                <a16:creationId xmlns:a16="http://schemas.microsoft.com/office/drawing/2014/main" id="{EBF58CBE-382A-7F95-D98A-8814B3D393A3}"/>
              </a:ext>
            </a:extLst>
          </p:cNvPr>
          <p:cNvSpPr txBox="1">
            <a:spLocks/>
          </p:cNvSpPr>
          <p:nvPr/>
        </p:nvSpPr>
        <p:spPr>
          <a:xfrm>
            <a:off x="457200" y="4267200"/>
            <a:ext cx="5867400" cy="2209799"/>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1552549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6356-2D02-8339-AA63-947B68134DAC}"/>
              </a:ext>
            </a:extLst>
          </p:cNvPr>
          <p:cNvSpPr>
            <a:spLocks noGrp="1"/>
          </p:cNvSpPr>
          <p:nvPr>
            <p:ph type="title" idx="4294967295"/>
          </p:nvPr>
        </p:nvSpPr>
        <p:spPr>
          <a:xfrm>
            <a:off x="228601" y="-253449"/>
            <a:ext cx="487018" cy="7364895"/>
          </a:xfrm>
        </p:spPr>
        <p:txBody>
          <a:bodyPr>
            <a:normAutofit/>
          </a:bodyPr>
          <a:lstStyle/>
          <a:p>
            <a:r>
              <a:rPr lang="en-IN" sz="4000" dirty="0"/>
              <a:t>ARCHITECTURE</a:t>
            </a:r>
          </a:p>
        </p:txBody>
      </p:sp>
      <p:sp>
        <p:nvSpPr>
          <p:cNvPr id="5" name="Title 1">
            <a:extLst>
              <a:ext uri="{FF2B5EF4-FFF2-40B4-BE49-F238E27FC236}">
                <a16:creationId xmlns:a16="http://schemas.microsoft.com/office/drawing/2014/main" id="{2175949B-7D8A-6403-AF7D-94ED7F3BF301}"/>
              </a:ext>
            </a:extLst>
          </p:cNvPr>
          <p:cNvSpPr txBox="1">
            <a:spLocks/>
          </p:cNvSpPr>
          <p:nvPr/>
        </p:nvSpPr>
        <p:spPr>
          <a:xfrm>
            <a:off x="715619" y="-253450"/>
            <a:ext cx="487018" cy="7364895"/>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4000" dirty="0"/>
              <a:t>diagram</a:t>
            </a:r>
          </a:p>
        </p:txBody>
      </p:sp>
      <p:pic>
        <p:nvPicPr>
          <p:cNvPr id="8" name="Picture 7">
            <a:extLst>
              <a:ext uri="{FF2B5EF4-FFF2-40B4-BE49-F238E27FC236}">
                <a16:creationId xmlns:a16="http://schemas.microsoft.com/office/drawing/2014/main" id="{879E749F-12E6-F987-30AF-7DBFDE03A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950" y="110606"/>
            <a:ext cx="8925336" cy="6636788"/>
          </a:xfrm>
          <a:prstGeom prst="rect">
            <a:avLst/>
          </a:prstGeom>
        </p:spPr>
      </p:pic>
    </p:spTree>
    <p:extLst>
      <p:ext uri="{BB962C8B-B14F-4D97-AF65-F5344CB8AC3E}">
        <p14:creationId xmlns:p14="http://schemas.microsoft.com/office/powerpoint/2010/main" val="2544589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a:xfrm>
            <a:off x="1024127" y="585216"/>
            <a:ext cx="9912813" cy="1499616"/>
          </a:xfrm>
        </p:spPr>
        <p:txBody>
          <a:bodyPr/>
          <a:lstStyle/>
          <a:p>
            <a:r>
              <a:rPr lang="en-IN" dirty="0"/>
              <a:t>ALGORITHM For Bi-Directional LSTM</a:t>
            </a:r>
          </a:p>
        </p:txBody>
      </p:sp>
      <p:sp>
        <p:nvSpPr>
          <p:cNvPr id="7" name="Content Placeholder 6">
            <a:extLst>
              <a:ext uri="{FF2B5EF4-FFF2-40B4-BE49-F238E27FC236}">
                <a16:creationId xmlns:a16="http://schemas.microsoft.com/office/drawing/2014/main" id="{9AFBBDC0-A32D-CC46-4411-37762B28D61E}"/>
              </a:ext>
            </a:extLst>
          </p:cNvPr>
          <p:cNvSpPr>
            <a:spLocks noGrp="1"/>
          </p:cNvSpPr>
          <p:nvPr>
            <p:ph idx="1"/>
          </p:nvPr>
        </p:nvSpPr>
        <p:spPr>
          <a:xfrm>
            <a:off x="1024128" y="2286000"/>
            <a:ext cx="9720073" cy="2294964"/>
          </a:xfrm>
        </p:spPr>
        <p:txBody>
          <a:bodyPr>
            <a:normAutofit/>
          </a:bodyPr>
          <a:lstStyle/>
          <a:p>
            <a:r>
              <a:rPr lang="en-US" sz="2500" b="1" dirty="0"/>
              <a:t>Mathematical Equation For Bi-Directional LSTM Model is Below:</a:t>
            </a:r>
          </a:p>
          <a:p>
            <a:endParaRPr lang="en-US" sz="2500" b="1" dirty="0"/>
          </a:p>
          <a:p>
            <a:endParaRPr lang="en-IN" sz="2500" b="1" dirty="0"/>
          </a:p>
        </p:txBody>
      </p:sp>
      <p:pic>
        <p:nvPicPr>
          <p:cNvPr id="11" name="Picture 10">
            <a:extLst>
              <a:ext uri="{FF2B5EF4-FFF2-40B4-BE49-F238E27FC236}">
                <a16:creationId xmlns:a16="http://schemas.microsoft.com/office/drawing/2014/main" id="{8FFEBF2A-E769-DF1A-CE47-E1BF4D7359E4}"/>
              </a:ext>
            </a:extLst>
          </p:cNvPr>
          <p:cNvPicPr>
            <a:picLocks noChangeAspect="1"/>
          </p:cNvPicPr>
          <p:nvPr/>
        </p:nvPicPr>
        <p:blipFill>
          <a:blip r:embed="rId2"/>
          <a:stretch>
            <a:fillRect/>
          </a:stretch>
        </p:blipFill>
        <p:spPr>
          <a:xfrm>
            <a:off x="3318440" y="3725446"/>
            <a:ext cx="5555119" cy="1056686"/>
          </a:xfrm>
          <a:prstGeom prst="rect">
            <a:avLst/>
          </a:prstGeom>
        </p:spPr>
      </p:pic>
      <p:sp>
        <p:nvSpPr>
          <p:cNvPr id="12" name="Rectangle 11">
            <a:extLst>
              <a:ext uri="{FF2B5EF4-FFF2-40B4-BE49-F238E27FC236}">
                <a16:creationId xmlns:a16="http://schemas.microsoft.com/office/drawing/2014/main" id="{BFFBC3B0-80A1-6ADA-BB05-7E800F08C8E4}"/>
              </a:ext>
            </a:extLst>
          </p:cNvPr>
          <p:cNvSpPr/>
          <p:nvPr/>
        </p:nvSpPr>
        <p:spPr>
          <a:xfrm>
            <a:off x="1090288" y="2917282"/>
            <a:ext cx="9587752" cy="5214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2929"/>
                </a:solidFill>
                <a:effectLst/>
                <a:uLnTx/>
                <a:uFillTx/>
                <a:latin typeface="source-serif-pro"/>
                <a:ea typeface="+mn-ea"/>
                <a:cs typeface="+mn-cs"/>
              </a:rPr>
              <a:t>Here we apply forward propagation 2 times , one for the forward cells and one for the backward cells</a:t>
            </a:r>
            <a:endParaRPr kumimoji="0" lang="en-IN" sz="1800" b="0" i="0" u="none" strike="noStrike" kern="1200" cap="none" spc="0" normalizeH="0" baseline="0" noProof="0" dirty="0">
              <a:ln>
                <a:noFill/>
              </a:ln>
              <a:solidFill>
                <a:prstClr val="black"/>
              </a:solidFill>
              <a:effectLst/>
              <a:uLnTx/>
              <a:uFillTx/>
              <a:latin typeface="Tw Cen MT"/>
              <a:ea typeface="+mn-ea"/>
              <a:cs typeface="+mn-cs"/>
            </a:endParaRPr>
          </a:p>
        </p:txBody>
      </p:sp>
      <p:sp>
        <p:nvSpPr>
          <p:cNvPr id="13" name="Rectangle 12">
            <a:extLst>
              <a:ext uri="{FF2B5EF4-FFF2-40B4-BE49-F238E27FC236}">
                <a16:creationId xmlns:a16="http://schemas.microsoft.com/office/drawing/2014/main" id="{62E09698-0FB7-50DD-114F-952194C59DFE}"/>
              </a:ext>
            </a:extLst>
          </p:cNvPr>
          <p:cNvSpPr/>
          <p:nvPr/>
        </p:nvSpPr>
        <p:spPr>
          <a:xfrm>
            <a:off x="1090288" y="5038882"/>
            <a:ext cx="9587752" cy="5109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2929"/>
                </a:solidFill>
                <a:effectLst/>
                <a:uLnTx/>
                <a:uFillTx/>
                <a:latin typeface="source-serif-pro"/>
                <a:ea typeface="+mn-ea"/>
                <a:cs typeface="+mn-cs"/>
              </a:rPr>
              <a:t>Both activations(forward , backward) would be considered to calculate the output y^ at time t</a:t>
            </a:r>
            <a:endParaRPr kumimoji="0" lang="en-IN" sz="1800" b="0" i="0" u="none" strike="noStrike" kern="1200" cap="none" spc="0" normalizeH="0" baseline="0" noProof="0" dirty="0">
              <a:ln>
                <a:noFill/>
              </a:ln>
              <a:solidFill>
                <a:prstClr val="black"/>
              </a:solidFill>
              <a:effectLst/>
              <a:uLnTx/>
              <a:uFillTx/>
              <a:latin typeface="Tw Cen MT"/>
              <a:ea typeface="+mn-ea"/>
              <a:cs typeface="+mn-cs"/>
            </a:endParaRPr>
          </a:p>
        </p:txBody>
      </p:sp>
    </p:spTree>
    <p:extLst>
      <p:ext uri="{BB962C8B-B14F-4D97-AF65-F5344CB8AC3E}">
        <p14:creationId xmlns:p14="http://schemas.microsoft.com/office/powerpoint/2010/main" val="13056665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B427CC5-81A3-E088-FE41-FA19B92F442A}"/>
              </a:ext>
            </a:extLst>
          </p:cNvPr>
          <p:cNvPicPr>
            <a:picLocks noGrp="1" noChangeAspect="1"/>
          </p:cNvPicPr>
          <p:nvPr>
            <p:ph sz="half" idx="4294967295"/>
          </p:nvPr>
        </p:nvPicPr>
        <p:blipFill>
          <a:blip r:embed="rId2"/>
          <a:stretch>
            <a:fillRect/>
          </a:stretch>
        </p:blipFill>
        <p:spPr>
          <a:xfrm>
            <a:off x="362242" y="1020000"/>
            <a:ext cx="5396238" cy="3161325"/>
          </a:xfrm>
        </p:spPr>
      </p:pic>
      <p:pic>
        <p:nvPicPr>
          <p:cNvPr id="4" name="Picture 2">
            <a:extLst>
              <a:ext uri="{FF2B5EF4-FFF2-40B4-BE49-F238E27FC236}">
                <a16:creationId xmlns:a16="http://schemas.microsoft.com/office/drawing/2014/main" id="{C4AFACE5-B778-D9FF-6971-EC80196BFFF0}"/>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tretch>
            <a:fillRect/>
          </a:stretch>
        </p:blipFill>
        <p:spPr bwMode="auto">
          <a:xfrm>
            <a:off x="6283985" y="910272"/>
            <a:ext cx="5510050" cy="31613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BADB027-4150-DD89-403B-73EBABD81C2A}"/>
              </a:ext>
            </a:extLst>
          </p:cNvPr>
          <p:cNvSpPr/>
          <p:nvPr/>
        </p:nvSpPr>
        <p:spPr>
          <a:xfrm>
            <a:off x="536617" y="4948517"/>
            <a:ext cx="5047488" cy="1159675"/>
          </a:xfrm>
          <a:prstGeom prst="rect">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w Cen MT"/>
                <a:ea typeface="+mn-ea"/>
                <a:cs typeface="+mn-cs"/>
              </a:rPr>
              <a:t>Structure of Bi-Directional LSTM Networks</a:t>
            </a:r>
            <a:endParaRPr kumimoji="0" lang="en-IN" sz="2000" b="1" i="0" u="none" strike="noStrike" kern="1200" cap="none" spc="0" normalizeH="0" baseline="0" noProof="0" dirty="0">
              <a:ln>
                <a:noFill/>
              </a:ln>
              <a:solidFill>
                <a:prstClr val="black"/>
              </a:solidFill>
              <a:effectLst/>
              <a:uLnTx/>
              <a:uFillTx/>
              <a:latin typeface="Tw Cen MT"/>
              <a:ea typeface="+mn-ea"/>
              <a:cs typeface="+mn-cs"/>
            </a:endParaRPr>
          </a:p>
        </p:txBody>
      </p:sp>
      <p:sp>
        <p:nvSpPr>
          <p:cNvPr id="8" name="Rectangle 7">
            <a:extLst>
              <a:ext uri="{FF2B5EF4-FFF2-40B4-BE49-F238E27FC236}">
                <a16:creationId xmlns:a16="http://schemas.microsoft.com/office/drawing/2014/main" id="{DA21319C-1A4C-1F00-7A65-5722A2918CC8}"/>
              </a:ext>
            </a:extLst>
          </p:cNvPr>
          <p:cNvSpPr/>
          <p:nvPr/>
        </p:nvSpPr>
        <p:spPr>
          <a:xfrm>
            <a:off x="6283985" y="4948517"/>
            <a:ext cx="5737747" cy="113637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w Cen MT"/>
                <a:ea typeface="+mn-ea"/>
                <a:cs typeface="+mn-cs"/>
              </a:rPr>
              <a:t>How cells are connected forward and backward in Bi-Directional LSTM Model</a:t>
            </a:r>
            <a:endParaRPr kumimoji="0" lang="en-IN" sz="2000" b="1" i="0" u="none" strike="noStrike" kern="1200" cap="none" spc="0" normalizeH="0" baseline="0" noProof="0" dirty="0">
              <a:ln>
                <a:noFill/>
              </a:ln>
              <a:solidFill>
                <a:prstClr val="black"/>
              </a:solidFill>
              <a:effectLst/>
              <a:uLnTx/>
              <a:uFillTx/>
              <a:latin typeface="Tw Cen MT"/>
              <a:ea typeface="+mn-ea"/>
              <a:cs typeface="+mn-cs"/>
            </a:endParaRPr>
          </a:p>
        </p:txBody>
      </p:sp>
    </p:spTree>
    <p:extLst>
      <p:ext uri="{BB962C8B-B14F-4D97-AF65-F5344CB8AC3E}">
        <p14:creationId xmlns:p14="http://schemas.microsoft.com/office/powerpoint/2010/main" val="359526742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9FE7D3-3A7D-BD84-19EA-232012C3DD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86622" y="375256"/>
            <a:ext cx="6585778" cy="2584357"/>
          </a:xfrm>
          <a:prstGeom prst="rect">
            <a:avLst/>
          </a:prstGeom>
          <a:noFill/>
          <a:ln>
            <a:noFill/>
          </a:ln>
        </p:spPr>
      </p:pic>
      <p:pic>
        <p:nvPicPr>
          <p:cNvPr id="3" name="Picture 2">
            <a:extLst>
              <a:ext uri="{FF2B5EF4-FFF2-40B4-BE49-F238E27FC236}">
                <a16:creationId xmlns:a16="http://schemas.microsoft.com/office/drawing/2014/main" id="{850E169C-876B-7279-A60C-C3561506592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6622" y="3429000"/>
            <a:ext cx="6899543" cy="2207131"/>
          </a:xfrm>
          <a:prstGeom prst="rect">
            <a:avLst/>
          </a:prstGeom>
          <a:noFill/>
          <a:ln>
            <a:noFill/>
          </a:ln>
        </p:spPr>
      </p:pic>
      <p:sp>
        <p:nvSpPr>
          <p:cNvPr id="4" name="Rectangle: Rounded Corners 3">
            <a:extLst>
              <a:ext uri="{FF2B5EF4-FFF2-40B4-BE49-F238E27FC236}">
                <a16:creationId xmlns:a16="http://schemas.microsoft.com/office/drawing/2014/main" id="{D21F4ECA-E1B4-1E56-B1E1-6C0B2A456A44}"/>
              </a:ext>
            </a:extLst>
          </p:cNvPr>
          <p:cNvSpPr/>
          <p:nvPr/>
        </p:nvSpPr>
        <p:spPr>
          <a:xfrm>
            <a:off x="8265459" y="986118"/>
            <a:ext cx="3352800" cy="681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Fig : Architecture of Network Topology with Bi-LSTM</a:t>
            </a:r>
            <a:endParaRPr lang="en-IN" dirty="0"/>
          </a:p>
        </p:txBody>
      </p:sp>
      <p:sp>
        <p:nvSpPr>
          <p:cNvPr id="5" name="Rectangle: Rounded Corners 4">
            <a:extLst>
              <a:ext uri="{FF2B5EF4-FFF2-40B4-BE49-F238E27FC236}">
                <a16:creationId xmlns:a16="http://schemas.microsoft.com/office/drawing/2014/main" id="{673D17CD-0B8C-3FC0-FF92-2A6C3E57A5F8}"/>
              </a:ext>
            </a:extLst>
          </p:cNvPr>
          <p:cNvSpPr/>
          <p:nvPr/>
        </p:nvSpPr>
        <p:spPr>
          <a:xfrm>
            <a:off x="8364070" y="3917179"/>
            <a:ext cx="3352800" cy="681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Fig : Architecture of Network Topology with Bi-GRU</a:t>
            </a:r>
            <a:endParaRPr lang="en-IN" dirty="0"/>
          </a:p>
        </p:txBody>
      </p:sp>
    </p:spTree>
    <p:extLst>
      <p:ext uri="{BB962C8B-B14F-4D97-AF65-F5344CB8AC3E}">
        <p14:creationId xmlns:p14="http://schemas.microsoft.com/office/powerpoint/2010/main" val="3940333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a:xfrm>
            <a:off x="1024127" y="585216"/>
            <a:ext cx="9912813" cy="1499616"/>
          </a:xfrm>
        </p:spPr>
        <p:txBody>
          <a:bodyPr/>
          <a:lstStyle/>
          <a:p>
            <a:r>
              <a:rPr lang="en-IN" dirty="0"/>
              <a:t>IMPLEMENTATION STEPS</a:t>
            </a:r>
          </a:p>
        </p:txBody>
      </p:sp>
      <p:sp>
        <p:nvSpPr>
          <p:cNvPr id="5" name="Content Placeholder 2">
            <a:extLst>
              <a:ext uri="{FF2B5EF4-FFF2-40B4-BE49-F238E27FC236}">
                <a16:creationId xmlns:a16="http://schemas.microsoft.com/office/drawing/2014/main" id="{1E40BC8F-7974-B2E6-D130-AF657CAC45F4}"/>
              </a:ext>
            </a:extLst>
          </p:cNvPr>
          <p:cNvSpPr txBox="1">
            <a:spLocks/>
          </p:cNvSpPr>
          <p:nvPr/>
        </p:nvSpPr>
        <p:spPr>
          <a:xfrm>
            <a:off x="714929" y="1940312"/>
            <a:ext cx="10526319" cy="450243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360363" indent="-360363" algn="just">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Data collection: Importing Dataset from git repository (IAM dataset)</a:t>
            </a:r>
          </a:p>
          <a:p>
            <a:pPr marL="360363" indent="-360363" algn="just">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Importing all required Deep learning related python libraries like </a:t>
            </a:r>
            <a:r>
              <a:rPr lang="en-IN" sz="2400" dirty="0" err="1">
                <a:ea typeface="Calibri" panose="020F0502020204030204" pitchFamily="34" charset="0"/>
                <a:cs typeface="Times New Roman" panose="02020603050405020304" pitchFamily="18" charset="0"/>
              </a:rPr>
              <a:t>Tensorflow</a:t>
            </a:r>
            <a:r>
              <a:rPr lang="en-IN" sz="2400" dirty="0">
                <a:ea typeface="Calibri" panose="020F0502020204030204" pitchFamily="34" charset="0"/>
                <a:cs typeface="Times New Roman" panose="02020603050405020304" pitchFamily="18" charset="0"/>
              </a:rPr>
              <a:t>, </a:t>
            </a:r>
            <a:r>
              <a:rPr lang="en-IN" sz="2400" dirty="0" err="1">
                <a:ea typeface="Calibri" panose="020F0502020204030204" pitchFamily="34" charset="0"/>
                <a:cs typeface="Times New Roman" panose="02020603050405020304" pitchFamily="18" charset="0"/>
              </a:rPr>
              <a:t>Keras</a:t>
            </a:r>
            <a:r>
              <a:rPr lang="en-IN" sz="2400" dirty="0">
                <a:ea typeface="Calibri" panose="020F0502020204030204" pitchFamily="34" charset="0"/>
                <a:cs typeface="Times New Roman" panose="02020603050405020304" pitchFamily="18" charset="0"/>
              </a:rPr>
              <a:t>, Matplotlib, Numpy,CV2.</a:t>
            </a:r>
          </a:p>
          <a:p>
            <a:pPr marL="360363" indent="-360363" algn="just">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Read the metadata txt file and store the words with “ok” into new array. And then splitting the dataset into 3 parts </a:t>
            </a:r>
            <a:r>
              <a:rPr lang="en-IN" sz="2400" dirty="0" err="1">
                <a:ea typeface="Calibri" panose="020F0502020204030204" pitchFamily="34" charset="0"/>
                <a:cs typeface="Times New Roman" panose="02020603050405020304" pitchFamily="18" charset="0"/>
              </a:rPr>
              <a:t>i.e</a:t>
            </a:r>
            <a:r>
              <a:rPr lang="en-IN" sz="2400" dirty="0">
                <a:ea typeface="Calibri" panose="020F0502020204030204" pitchFamily="34" charset="0"/>
                <a:cs typeface="Times New Roman" panose="02020603050405020304" pitchFamily="18" charset="0"/>
              </a:rPr>
              <a:t> Training, Validation, testing samples with ratios ( 70:15:15 &amp; 80:10:10 &amp; 90:5:5)</a:t>
            </a:r>
          </a:p>
          <a:p>
            <a:pPr marL="360363" indent="-360363" algn="just">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Find maximum length and the size of the vocabulary in the training data. Then build character vocabulary.</a:t>
            </a:r>
          </a:p>
          <a:p>
            <a:pPr marL="360363" indent="-360363" algn="just">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Resizing the images without distortion in a rectangular size.</a:t>
            </a:r>
            <a:endParaRPr lang="en-IN" sz="2400" dirty="0"/>
          </a:p>
        </p:txBody>
      </p:sp>
    </p:spTree>
    <p:extLst>
      <p:ext uri="{BB962C8B-B14F-4D97-AF65-F5344CB8AC3E}">
        <p14:creationId xmlns:p14="http://schemas.microsoft.com/office/powerpoint/2010/main" val="14584261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8C8C75-DAFE-4894-40A0-0A5F95B4FF30}"/>
              </a:ext>
            </a:extLst>
          </p:cNvPr>
          <p:cNvSpPr txBox="1"/>
          <p:nvPr/>
        </p:nvSpPr>
        <p:spPr>
          <a:xfrm>
            <a:off x="343949" y="428609"/>
            <a:ext cx="11341916" cy="6614118"/>
          </a:xfrm>
          <a:prstGeom prst="rect">
            <a:avLst/>
          </a:prstGeom>
          <a:noFill/>
        </p:spPr>
        <p:txBody>
          <a:bodyPr wrap="square" rtlCol="0">
            <a:spAutoFit/>
          </a:bodyPr>
          <a:lstStyle/>
          <a:p>
            <a:pPr marL="720725" marR="0" lvl="0" indent="-360363" algn="just" defTabSz="457200" rtl="0" eaLnBrk="1" fontAlgn="auto" latinLnBrk="0" hangingPunct="1">
              <a:lnSpc>
                <a:spcPct val="107000"/>
              </a:lnSpc>
              <a:spcBef>
                <a:spcPts val="0"/>
              </a:spcBef>
              <a:spcAft>
                <a:spcPts val="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Set image width to 128,height to 32,Batch size to 64 and padding token to 99.</a:t>
            </a:r>
          </a:p>
          <a:p>
            <a:pPr marL="720725" marR="0" lvl="0" indent="-360363" algn="just" defTabSz="457200" rtl="0" eaLnBrk="1" fontAlgn="auto" latinLnBrk="0" hangingPunct="1">
              <a:lnSpc>
                <a:spcPct val="107000"/>
              </a:lnSpc>
              <a:spcBef>
                <a:spcPts val="0"/>
              </a:spcBef>
              <a:spcAft>
                <a:spcPts val="0"/>
              </a:spcAft>
              <a:buClr>
                <a:schemeClr val="accent1"/>
              </a:buClr>
              <a:buSzTx/>
              <a:buFont typeface="Wingdings" panose="05000000000000000000" pitchFamily="2" charset="2"/>
              <a:buChar char="v"/>
              <a:tabLst>
                <a:tab pos="360363" algn="l"/>
              </a:tabLst>
              <a:defRPr/>
            </a:pPr>
            <a:endPar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20725" marR="0" lvl="0" indent="-360363" algn="just" defTabSz="457200" rtl="0" eaLnBrk="1" fontAlgn="auto" latinLnBrk="0" hangingPunct="1">
              <a:lnSpc>
                <a:spcPct val="107000"/>
              </a:lnSpc>
              <a:spcBef>
                <a:spcPts val="0"/>
              </a:spcBef>
              <a:spcAft>
                <a:spcPts val="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Code for pre processing image, Vectorizing image labels, process image labels and for prepare dataset.</a:t>
            </a:r>
          </a:p>
          <a:p>
            <a:pPr marL="720725" marR="0" lvl="0" indent="-360363" algn="just" defTabSz="457200" rtl="0" eaLnBrk="1" fontAlgn="auto" latinLnBrk="0" hangingPunct="1">
              <a:lnSpc>
                <a:spcPct val="107000"/>
              </a:lnSpc>
              <a:spcBef>
                <a:spcPts val="0"/>
              </a:spcBef>
              <a:spcAft>
                <a:spcPts val="0"/>
              </a:spcAft>
              <a:buClr>
                <a:schemeClr val="accent1"/>
              </a:buClr>
              <a:buSzTx/>
              <a:buFont typeface="Wingdings" panose="05000000000000000000" pitchFamily="2" charset="2"/>
              <a:buChar char="v"/>
              <a:tabLst>
                <a:tab pos="360363" algn="l"/>
              </a:tabLst>
              <a:defRPr/>
            </a:pPr>
            <a:endPar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20725" marR="0" lvl="0" indent="-360363" algn="just" defTabSz="457200" rtl="0" eaLnBrk="1" fontAlgn="auto" latinLnBrk="0" hangingPunct="1">
              <a:lnSpc>
                <a:spcPct val="107000"/>
              </a:lnSpc>
              <a:spcBef>
                <a:spcPts val="0"/>
              </a:spcBef>
              <a:spcAft>
                <a:spcPts val="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Build model with 2 Convolution layers, 2 Max Pooling layers, Add Reshape, Dense and dropout layer, Add 2 Bi    directional LSTM layers with filter value as 128, 64 and dropout to 0.25.</a:t>
            </a:r>
          </a:p>
          <a:p>
            <a:pPr marL="720725" marR="0" lvl="0" indent="-360363" algn="just" defTabSz="457200" rtl="0" eaLnBrk="1" fontAlgn="auto" latinLnBrk="0" hangingPunct="1">
              <a:lnSpc>
                <a:spcPct val="107000"/>
              </a:lnSpc>
              <a:spcBef>
                <a:spcPts val="0"/>
              </a:spcBef>
              <a:spcAft>
                <a:spcPts val="0"/>
              </a:spcAft>
              <a:buClr>
                <a:schemeClr val="accent1"/>
              </a:buClr>
              <a:buSzTx/>
              <a:buFont typeface="Wingdings" panose="05000000000000000000" pitchFamily="2" charset="2"/>
              <a:buChar char="v"/>
              <a:tabLst>
                <a:tab pos="360363" algn="l"/>
              </a:tabLst>
              <a:defRPr/>
            </a:pPr>
            <a:endParaRPr kumimoji="0" lang="en-IN" sz="2000" b="0" i="0" u="none" strike="noStrike" kern="1200" cap="none" spc="0" normalizeH="0" baseline="0" noProof="0" dirty="0">
              <a:ln>
                <a:noFill/>
              </a:ln>
              <a:solidFill>
                <a:prstClr val="black"/>
              </a:solidFill>
              <a:effectLst/>
              <a:uLnTx/>
              <a:uFillTx/>
              <a:ea typeface="Calibri" panose="020F0502020204030204" pitchFamily="34" charset="0"/>
              <a:cs typeface="Calibri" panose="020F0502020204030204" pitchFamily="34" charset="0"/>
            </a:endParaRPr>
          </a:p>
          <a:p>
            <a:pPr marL="720725" marR="0" lvl="0" indent="-360363"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Now, Add 2</a:t>
            </a:r>
            <a:r>
              <a:rPr kumimoji="0" lang="en-IN" sz="2000" b="0" i="0" u="none" strike="noStrike" kern="1200" cap="none" spc="0" normalizeH="0" baseline="3000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nd</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Dense layer with “Soft-max” activation. And finally add </a:t>
            </a:r>
            <a:r>
              <a:rPr kumimoji="0" lang="en-IN"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ctc</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layer for calculating </a:t>
            </a:r>
            <a:r>
              <a:rPr kumimoji="0" lang="en-IN"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ctc</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loss at each step</a:t>
            </a:r>
          </a:p>
          <a:p>
            <a:pPr marL="720725" marR="0" lvl="0" indent="-360363"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Set Optimizer to “Adam” and then build the model.</a:t>
            </a:r>
          </a:p>
          <a:p>
            <a:pPr marL="720725" marR="0" lvl="0" indent="-360363"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Now add Evaluation metrics, validation images and validation labels. And then create a </a:t>
            </a:r>
            <a:r>
              <a:rPr kumimoji="0" lang="en-IN"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callback</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to monitor the     edit distances.</a:t>
            </a:r>
          </a:p>
          <a:p>
            <a:pPr marL="720725" marR="0" lvl="0" indent="-360363"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Now, Build model and then set epoch value and fit </a:t>
            </a:r>
            <a:r>
              <a:rPr kumimoji="0" lang="en-IN"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model.And</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train the model.</a:t>
            </a:r>
          </a:p>
          <a:p>
            <a:pPr marL="720725" marR="0" lvl="0" indent="-360363"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Now take images from testing set and pass them to input layer and predict them. Then, we can get output of predicted text by model.</a:t>
            </a:r>
          </a:p>
          <a:p>
            <a:pPr marL="720725" marR="0" lvl="0" indent="-360363"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Now plot a graph for Value loss function loss vs </a:t>
            </a:r>
            <a:r>
              <a:rPr kumimoji="0" lang="en-IN"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var_loss</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t>
            </a:r>
          </a:p>
          <a:p>
            <a:pPr marL="0" marR="0" lvl="0" indent="0" algn="just" defTabSz="457200" rtl="0" eaLnBrk="1" fontAlgn="auto" latinLnBrk="0" hangingPunct="1">
              <a:lnSpc>
                <a:spcPct val="100000"/>
              </a:lnSpc>
              <a:spcBef>
                <a:spcPts val="0"/>
              </a:spcBef>
              <a:spcAft>
                <a:spcPts val="0"/>
              </a:spcAft>
              <a:buClr>
                <a:schemeClr val="accent1"/>
              </a:buClr>
              <a:buSzTx/>
              <a:buFontTx/>
              <a:buNone/>
              <a:tabLst/>
              <a:defRPr/>
            </a:pPr>
            <a:endParaRPr kumimoji="0" lang="en-IN" sz="2000" b="0" i="0" u="none" strike="noStrike" kern="1200" cap="none" spc="0" normalizeH="0" baseline="0" noProof="0" dirty="0">
              <a:ln>
                <a:noFill/>
              </a:ln>
              <a:solidFill>
                <a:prstClr val="black"/>
              </a:solidFill>
              <a:effectLst/>
              <a:uLnTx/>
              <a:uFillTx/>
              <a:latin typeface="Tw Cen MT"/>
              <a:ea typeface="+mn-ea"/>
              <a:cs typeface="+mn-cs"/>
            </a:endParaRPr>
          </a:p>
        </p:txBody>
      </p:sp>
    </p:spTree>
    <p:extLst>
      <p:ext uri="{BB962C8B-B14F-4D97-AF65-F5344CB8AC3E}">
        <p14:creationId xmlns:p14="http://schemas.microsoft.com/office/powerpoint/2010/main" val="237133975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idx="4294967295"/>
          </p:nvPr>
        </p:nvSpPr>
        <p:spPr>
          <a:xfrm>
            <a:off x="342681" y="147132"/>
            <a:ext cx="9912350" cy="822388"/>
          </a:xfrm>
        </p:spPr>
        <p:txBody>
          <a:bodyPr/>
          <a:lstStyle/>
          <a:p>
            <a:r>
              <a:rPr lang="en-IN" dirty="0"/>
              <a:t>Demonstration of result &amp; analysis</a:t>
            </a:r>
          </a:p>
        </p:txBody>
      </p:sp>
      <p:pic>
        <p:nvPicPr>
          <p:cNvPr id="8" name="Picture 7">
            <a:extLst>
              <a:ext uri="{FF2B5EF4-FFF2-40B4-BE49-F238E27FC236}">
                <a16:creationId xmlns:a16="http://schemas.microsoft.com/office/drawing/2014/main" id="{C6B3E169-FCD3-CD99-457F-BDDCE586A5ED}"/>
              </a:ext>
            </a:extLst>
          </p:cNvPr>
          <p:cNvPicPr>
            <a:picLocks noChangeAspect="1"/>
          </p:cNvPicPr>
          <p:nvPr/>
        </p:nvPicPr>
        <p:blipFill rotWithShape="1">
          <a:blip r:embed="rId2"/>
          <a:srcRect l="4027" t="12316" r="61661" b="39535"/>
          <a:stretch/>
        </p:blipFill>
        <p:spPr bwMode="auto">
          <a:xfrm>
            <a:off x="225184" y="2135318"/>
            <a:ext cx="3934440" cy="3485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C1CD7144-21DE-DD31-7B7E-F2BB266C5508}"/>
              </a:ext>
            </a:extLst>
          </p:cNvPr>
          <p:cNvPicPr>
            <a:picLocks noChangeAspect="1"/>
          </p:cNvPicPr>
          <p:nvPr/>
        </p:nvPicPr>
        <p:blipFill rotWithShape="1">
          <a:blip r:embed="rId3"/>
          <a:srcRect l="22636" t="16095" r="41041" b="22342"/>
          <a:stretch/>
        </p:blipFill>
        <p:spPr bwMode="auto">
          <a:xfrm>
            <a:off x="4374776" y="2135318"/>
            <a:ext cx="3765177" cy="34668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13" name="Picture 12">
            <a:extLst>
              <a:ext uri="{FF2B5EF4-FFF2-40B4-BE49-F238E27FC236}">
                <a16:creationId xmlns:a16="http://schemas.microsoft.com/office/drawing/2014/main" id="{C12D4449-38EA-5581-B647-D7EC15C85A67}"/>
              </a:ext>
            </a:extLst>
          </p:cNvPr>
          <p:cNvPicPr>
            <a:picLocks noChangeAspect="1"/>
          </p:cNvPicPr>
          <p:nvPr/>
        </p:nvPicPr>
        <p:blipFill rotWithShape="1">
          <a:blip r:embed="rId4"/>
          <a:srcRect l="3169" t="7847" r="61756" b="35831"/>
          <a:stretch/>
        </p:blipFill>
        <p:spPr bwMode="auto">
          <a:xfrm>
            <a:off x="8355105" y="2135318"/>
            <a:ext cx="3676978" cy="34344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15" name="TextBox 14">
            <a:extLst>
              <a:ext uri="{FF2B5EF4-FFF2-40B4-BE49-F238E27FC236}">
                <a16:creationId xmlns:a16="http://schemas.microsoft.com/office/drawing/2014/main" id="{DEC1F2DB-7E5E-135A-3054-C7AB134E58C1}"/>
              </a:ext>
            </a:extLst>
          </p:cNvPr>
          <p:cNvSpPr txBox="1"/>
          <p:nvPr/>
        </p:nvSpPr>
        <p:spPr>
          <a:xfrm>
            <a:off x="1079139" y="1109437"/>
            <a:ext cx="2328151" cy="369332"/>
          </a:xfrm>
          <a:prstGeom prst="rect">
            <a:avLst/>
          </a:prstGeom>
          <a:noFill/>
        </p:spPr>
        <p:txBody>
          <a:bodyPr wrap="square">
            <a:spAutoFit/>
          </a:bodyPr>
          <a:lstStyle/>
          <a:p>
            <a:r>
              <a:rPr kumimoji="0" lang="en-IN" sz="1800" b="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90:5:5 with Epoch 50</a:t>
            </a:r>
            <a:endParaRPr lang="en-IN" b="1" dirty="0"/>
          </a:p>
        </p:txBody>
      </p:sp>
      <p:sp>
        <p:nvSpPr>
          <p:cNvPr id="16" name="TextBox 15">
            <a:extLst>
              <a:ext uri="{FF2B5EF4-FFF2-40B4-BE49-F238E27FC236}">
                <a16:creationId xmlns:a16="http://schemas.microsoft.com/office/drawing/2014/main" id="{41F64226-B3AB-C675-16F7-0C719511149B}"/>
              </a:ext>
            </a:extLst>
          </p:cNvPr>
          <p:cNvSpPr txBox="1"/>
          <p:nvPr/>
        </p:nvSpPr>
        <p:spPr>
          <a:xfrm>
            <a:off x="4996329" y="1109437"/>
            <a:ext cx="2568298" cy="369332"/>
          </a:xfrm>
          <a:prstGeom prst="rect">
            <a:avLst/>
          </a:prstGeom>
          <a:noFill/>
        </p:spPr>
        <p:txBody>
          <a:bodyPr wrap="square">
            <a:spAutoFit/>
          </a:bodyPr>
          <a:lstStyle/>
          <a:p>
            <a:r>
              <a:rPr lang="en-IN" b="1" dirty="0">
                <a:solidFill>
                  <a:prstClr val="black"/>
                </a:solidFill>
                <a:latin typeface="Calibri" panose="020F0502020204030204" pitchFamily="34" charset="0"/>
                <a:ea typeface="Calibri" panose="020F0502020204030204" pitchFamily="34" charset="0"/>
                <a:cs typeface="Times New Roman" panose="02020603050405020304" pitchFamily="18" charset="0"/>
              </a:rPr>
              <a:t>80:10:10</a:t>
            </a:r>
            <a:r>
              <a:rPr kumimoji="0" lang="en-IN"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with Epoch 50</a:t>
            </a:r>
            <a:endParaRPr lang="en-IN" b="1" dirty="0"/>
          </a:p>
        </p:txBody>
      </p:sp>
      <p:sp>
        <p:nvSpPr>
          <p:cNvPr id="17" name="TextBox 16">
            <a:extLst>
              <a:ext uri="{FF2B5EF4-FFF2-40B4-BE49-F238E27FC236}">
                <a16:creationId xmlns:a16="http://schemas.microsoft.com/office/drawing/2014/main" id="{43539FC5-9BCA-37C7-EA80-CA866CC8906A}"/>
              </a:ext>
            </a:extLst>
          </p:cNvPr>
          <p:cNvSpPr txBox="1"/>
          <p:nvPr/>
        </p:nvSpPr>
        <p:spPr>
          <a:xfrm>
            <a:off x="8858134" y="1044895"/>
            <a:ext cx="2568298" cy="369332"/>
          </a:xfrm>
          <a:prstGeom prst="rect">
            <a:avLst/>
          </a:prstGeom>
          <a:noFill/>
        </p:spPr>
        <p:txBody>
          <a:bodyPr wrap="square">
            <a:spAutoFit/>
          </a:bodyPr>
          <a:lstStyle/>
          <a:p>
            <a:r>
              <a:rPr kumimoji="0" lang="en-IN"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70:15:15 with Epoch 50</a:t>
            </a:r>
            <a:endParaRPr lang="en-IN" b="1" dirty="0"/>
          </a:p>
        </p:txBody>
      </p:sp>
    </p:spTree>
    <p:extLst>
      <p:ext uri="{BB962C8B-B14F-4D97-AF65-F5344CB8AC3E}">
        <p14:creationId xmlns:p14="http://schemas.microsoft.com/office/powerpoint/2010/main" val="28490510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FDC5A902-E7FA-57F6-FB9C-C4F97E40E861}"/>
              </a:ext>
            </a:extLst>
          </p:cNvPr>
          <p:cNvGraphicFramePr>
            <a:graphicFrameLocks noGrp="1"/>
          </p:cNvGraphicFramePr>
          <p:nvPr>
            <p:extLst>
              <p:ext uri="{D42A27DB-BD31-4B8C-83A1-F6EECF244321}">
                <p14:modId xmlns:p14="http://schemas.microsoft.com/office/powerpoint/2010/main" val="2379666682"/>
              </p:ext>
            </p:extLst>
          </p:nvPr>
        </p:nvGraphicFramePr>
        <p:xfrm>
          <a:off x="2512943" y="1089438"/>
          <a:ext cx="7166114" cy="1483360"/>
        </p:xfrm>
        <a:graphic>
          <a:graphicData uri="http://schemas.openxmlformats.org/drawingml/2006/table">
            <a:tbl>
              <a:tblPr firstRow="1" bandRow="1">
                <a:tableStyleId>{5C22544A-7EE6-4342-B048-85BDC9FD1C3A}</a:tableStyleId>
              </a:tblPr>
              <a:tblGrid>
                <a:gridCol w="3583057">
                  <a:extLst>
                    <a:ext uri="{9D8B030D-6E8A-4147-A177-3AD203B41FA5}">
                      <a16:colId xmlns:a16="http://schemas.microsoft.com/office/drawing/2014/main" val="3619177609"/>
                    </a:ext>
                  </a:extLst>
                </a:gridCol>
                <a:gridCol w="3583057">
                  <a:extLst>
                    <a:ext uri="{9D8B030D-6E8A-4147-A177-3AD203B41FA5}">
                      <a16:colId xmlns:a16="http://schemas.microsoft.com/office/drawing/2014/main" val="64356269"/>
                    </a:ext>
                  </a:extLst>
                </a:gridCol>
              </a:tblGrid>
              <a:tr h="370840">
                <a:tc>
                  <a:txBody>
                    <a:bodyPr/>
                    <a:lstStyle/>
                    <a:p>
                      <a:pPr algn="ctr"/>
                      <a:r>
                        <a:rPr lang="en-IN" dirty="0"/>
                        <a:t>Ratios (train : validation : testing)</a:t>
                      </a:r>
                    </a:p>
                  </a:txBody>
                  <a:tcPr/>
                </a:tc>
                <a:tc>
                  <a:txBody>
                    <a:bodyPr/>
                    <a:lstStyle/>
                    <a:p>
                      <a:pPr algn="ctr"/>
                      <a:r>
                        <a:rPr lang="en-IN" dirty="0"/>
                        <a:t>Highest Accuracy epoch</a:t>
                      </a:r>
                    </a:p>
                  </a:txBody>
                  <a:tcPr/>
                </a:tc>
                <a:extLst>
                  <a:ext uri="{0D108BD9-81ED-4DB2-BD59-A6C34878D82A}">
                    <a16:rowId xmlns:a16="http://schemas.microsoft.com/office/drawing/2014/main" val="1876514501"/>
                  </a:ext>
                </a:extLst>
              </a:tr>
              <a:tr h="370840">
                <a:tc>
                  <a:txBody>
                    <a:bodyPr/>
                    <a:lstStyle/>
                    <a:p>
                      <a:pPr algn="ctr"/>
                      <a:r>
                        <a:rPr lang="en-US" dirty="0"/>
                        <a:t>70:15:15</a:t>
                      </a:r>
                      <a:endParaRPr lang="en-IN" dirty="0"/>
                    </a:p>
                  </a:txBody>
                  <a:tcPr/>
                </a:tc>
                <a:tc>
                  <a:txBody>
                    <a:bodyPr/>
                    <a:lstStyle/>
                    <a:p>
                      <a:pPr algn="ctr"/>
                      <a:r>
                        <a:rPr lang="en-US" dirty="0"/>
                        <a:t>30</a:t>
                      </a:r>
                      <a:endParaRPr lang="en-IN" dirty="0"/>
                    </a:p>
                  </a:txBody>
                  <a:tcPr/>
                </a:tc>
                <a:extLst>
                  <a:ext uri="{0D108BD9-81ED-4DB2-BD59-A6C34878D82A}">
                    <a16:rowId xmlns:a16="http://schemas.microsoft.com/office/drawing/2014/main" val="2655081931"/>
                  </a:ext>
                </a:extLst>
              </a:tr>
              <a:tr h="370840">
                <a:tc>
                  <a:txBody>
                    <a:bodyPr/>
                    <a:lstStyle/>
                    <a:p>
                      <a:pPr algn="ctr"/>
                      <a:r>
                        <a:rPr lang="en-US" dirty="0"/>
                        <a:t>80:10:10</a:t>
                      </a:r>
                      <a:endParaRPr lang="en-IN" dirty="0"/>
                    </a:p>
                  </a:txBody>
                  <a:tcPr/>
                </a:tc>
                <a:tc>
                  <a:txBody>
                    <a:bodyPr/>
                    <a:lstStyle/>
                    <a:p>
                      <a:pPr algn="ctr"/>
                      <a:r>
                        <a:rPr lang="en-US" dirty="0"/>
                        <a:t>30</a:t>
                      </a:r>
                      <a:endParaRPr lang="en-IN" dirty="0"/>
                    </a:p>
                  </a:txBody>
                  <a:tcPr/>
                </a:tc>
                <a:extLst>
                  <a:ext uri="{0D108BD9-81ED-4DB2-BD59-A6C34878D82A}">
                    <a16:rowId xmlns:a16="http://schemas.microsoft.com/office/drawing/2014/main" val="3126653206"/>
                  </a:ext>
                </a:extLst>
              </a:tr>
              <a:tr h="370840">
                <a:tc>
                  <a:txBody>
                    <a:bodyPr/>
                    <a:lstStyle/>
                    <a:p>
                      <a:pPr algn="ctr"/>
                      <a:r>
                        <a:rPr lang="en-US" dirty="0"/>
                        <a:t>90:5:5</a:t>
                      </a:r>
                      <a:endParaRPr lang="en-IN" dirty="0"/>
                    </a:p>
                  </a:txBody>
                  <a:tcPr/>
                </a:tc>
                <a:tc>
                  <a:txBody>
                    <a:bodyPr/>
                    <a:lstStyle/>
                    <a:p>
                      <a:pPr algn="ctr"/>
                      <a:r>
                        <a:rPr lang="en-US" dirty="0"/>
                        <a:t>30</a:t>
                      </a:r>
                      <a:endParaRPr lang="en-IN" dirty="0"/>
                    </a:p>
                  </a:txBody>
                  <a:tcPr/>
                </a:tc>
                <a:extLst>
                  <a:ext uri="{0D108BD9-81ED-4DB2-BD59-A6C34878D82A}">
                    <a16:rowId xmlns:a16="http://schemas.microsoft.com/office/drawing/2014/main" val="3705581980"/>
                  </a:ext>
                </a:extLst>
              </a:tr>
            </a:tbl>
          </a:graphicData>
        </a:graphic>
      </p:graphicFrame>
      <p:graphicFrame>
        <p:nvGraphicFramePr>
          <p:cNvPr id="4" name="Table 4">
            <a:extLst>
              <a:ext uri="{FF2B5EF4-FFF2-40B4-BE49-F238E27FC236}">
                <a16:creationId xmlns:a16="http://schemas.microsoft.com/office/drawing/2014/main" id="{E804FC5F-7CF4-1E28-9C40-AA858EC725D7}"/>
              </a:ext>
            </a:extLst>
          </p:cNvPr>
          <p:cNvGraphicFramePr>
            <a:graphicFrameLocks noGrp="1"/>
          </p:cNvGraphicFramePr>
          <p:nvPr>
            <p:extLst>
              <p:ext uri="{D42A27DB-BD31-4B8C-83A1-F6EECF244321}">
                <p14:modId xmlns:p14="http://schemas.microsoft.com/office/powerpoint/2010/main" val="219206016"/>
              </p:ext>
            </p:extLst>
          </p:nvPr>
        </p:nvGraphicFramePr>
        <p:xfrm>
          <a:off x="327991" y="3907440"/>
          <a:ext cx="3191890" cy="1752600"/>
        </p:xfrm>
        <a:graphic>
          <a:graphicData uri="http://schemas.openxmlformats.org/drawingml/2006/table">
            <a:tbl>
              <a:tblPr firstRow="1" bandRow="1">
                <a:tableStyleId>{5C22544A-7EE6-4342-B048-85BDC9FD1C3A}</a:tableStyleId>
              </a:tblPr>
              <a:tblGrid>
                <a:gridCol w="1062874">
                  <a:extLst>
                    <a:ext uri="{9D8B030D-6E8A-4147-A177-3AD203B41FA5}">
                      <a16:colId xmlns:a16="http://schemas.microsoft.com/office/drawing/2014/main" val="1122236776"/>
                    </a:ext>
                  </a:extLst>
                </a:gridCol>
                <a:gridCol w="1064508">
                  <a:extLst>
                    <a:ext uri="{9D8B030D-6E8A-4147-A177-3AD203B41FA5}">
                      <a16:colId xmlns:a16="http://schemas.microsoft.com/office/drawing/2014/main" val="1790939289"/>
                    </a:ext>
                  </a:extLst>
                </a:gridCol>
                <a:gridCol w="1064508">
                  <a:extLst>
                    <a:ext uri="{9D8B030D-6E8A-4147-A177-3AD203B41FA5}">
                      <a16:colId xmlns:a16="http://schemas.microsoft.com/office/drawing/2014/main" val="1034469934"/>
                    </a:ext>
                  </a:extLst>
                </a:gridCol>
              </a:tblGrid>
              <a:tr h="370840">
                <a:tc>
                  <a:txBody>
                    <a:bodyPr/>
                    <a:lstStyle/>
                    <a:p>
                      <a:r>
                        <a:rPr lang="en-IN" dirty="0"/>
                        <a:t>Epoch</a:t>
                      </a:r>
                    </a:p>
                  </a:txBody>
                  <a:tcPr/>
                </a:tc>
                <a:tc>
                  <a:txBody>
                    <a:bodyPr/>
                    <a:lstStyle/>
                    <a:p>
                      <a:r>
                        <a:rPr lang="en-IN" dirty="0"/>
                        <a:t> LSTM Accuracy</a:t>
                      </a:r>
                    </a:p>
                  </a:txBody>
                  <a:tcPr/>
                </a:tc>
                <a:tc>
                  <a:txBody>
                    <a:bodyPr/>
                    <a:lstStyle/>
                    <a:p>
                      <a:r>
                        <a:rPr lang="en-US" dirty="0"/>
                        <a:t>GRU Accuracy</a:t>
                      </a:r>
                      <a:endParaRPr lang="en-IN" dirty="0"/>
                    </a:p>
                  </a:txBody>
                  <a:tcPr/>
                </a:tc>
                <a:extLst>
                  <a:ext uri="{0D108BD9-81ED-4DB2-BD59-A6C34878D82A}">
                    <a16:rowId xmlns:a16="http://schemas.microsoft.com/office/drawing/2014/main" val="2751867172"/>
                  </a:ext>
                </a:extLst>
              </a:tr>
              <a:tr h="370840">
                <a:tc>
                  <a:txBody>
                    <a:bodyPr/>
                    <a:lstStyle/>
                    <a:p>
                      <a:pPr algn="ctr"/>
                      <a:r>
                        <a:rPr lang="en-US" dirty="0"/>
                        <a:t>20</a:t>
                      </a:r>
                      <a:endParaRPr lang="en-IN" dirty="0"/>
                    </a:p>
                  </a:txBody>
                  <a:tcPr/>
                </a:tc>
                <a:tc>
                  <a:txBody>
                    <a:bodyPr/>
                    <a:lstStyle/>
                    <a:p>
                      <a:pPr algn="ctr"/>
                      <a:r>
                        <a:rPr lang="en-US" dirty="0"/>
                        <a:t>69</a:t>
                      </a:r>
                      <a:endParaRPr lang="en-IN" dirty="0"/>
                    </a:p>
                  </a:txBody>
                  <a:tcPr/>
                </a:tc>
                <a:tc>
                  <a:txBody>
                    <a:bodyPr/>
                    <a:lstStyle/>
                    <a:p>
                      <a:pPr algn="ctr"/>
                      <a:r>
                        <a:rPr lang="en-US" dirty="0"/>
                        <a:t>66</a:t>
                      </a:r>
                      <a:endParaRPr lang="en-IN" dirty="0"/>
                    </a:p>
                  </a:txBody>
                  <a:tcPr/>
                </a:tc>
                <a:extLst>
                  <a:ext uri="{0D108BD9-81ED-4DB2-BD59-A6C34878D82A}">
                    <a16:rowId xmlns:a16="http://schemas.microsoft.com/office/drawing/2014/main" val="504628032"/>
                  </a:ext>
                </a:extLst>
              </a:tr>
              <a:tr h="370840">
                <a:tc>
                  <a:txBody>
                    <a:bodyPr/>
                    <a:lstStyle/>
                    <a:p>
                      <a:pPr algn="ctr"/>
                      <a:r>
                        <a:rPr lang="en-US" dirty="0"/>
                        <a:t>25</a:t>
                      </a:r>
                      <a:endParaRPr lang="en-IN" dirty="0"/>
                    </a:p>
                  </a:txBody>
                  <a:tcPr/>
                </a:tc>
                <a:tc>
                  <a:txBody>
                    <a:bodyPr/>
                    <a:lstStyle/>
                    <a:p>
                      <a:pPr algn="ctr"/>
                      <a:r>
                        <a:rPr lang="en-US" dirty="0"/>
                        <a:t>70</a:t>
                      </a:r>
                      <a:endParaRPr lang="en-IN" dirty="0"/>
                    </a:p>
                  </a:txBody>
                  <a:tcPr/>
                </a:tc>
                <a:tc>
                  <a:txBody>
                    <a:bodyPr/>
                    <a:lstStyle/>
                    <a:p>
                      <a:pPr algn="ctr"/>
                      <a:r>
                        <a:rPr lang="en-US" dirty="0"/>
                        <a:t>68</a:t>
                      </a:r>
                      <a:endParaRPr lang="en-IN" dirty="0"/>
                    </a:p>
                  </a:txBody>
                  <a:tcPr/>
                </a:tc>
                <a:extLst>
                  <a:ext uri="{0D108BD9-81ED-4DB2-BD59-A6C34878D82A}">
                    <a16:rowId xmlns:a16="http://schemas.microsoft.com/office/drawing/2014/main" val="243652516"/>
                  </a:ext>
                </a:extLst>
              </a:tr>
              <a:tr h="370840">
                <a:tc>
                  <a:txBody>
                    <a:bodyPr/>
                    <a:lstStyle/>
                    <a:p>
                      <a:pPr algn="ctr"/>
                      <a:r>
                        <a:rPr lang="en-US" dirty="0"/>
                        <a:t>30</a:t>
                      </a:r>
                      <a:endParaRPr lang="en-IN" dirty="0"/>
                    </a:p>
                  </a:txBody>
                  <a:tcPr/>
                </a:tc>
                <a:tc>
                  <a:txBody>
                    <a:bodyPr/>
                    <a:lstStyle/>
                    <a:p>
                      <a:pPr algn="ctr"/>
                      <a:r>
                        <a:rPr lang="en-US" dirty="0"/>
                        <a:t>72</a:t>
                      </a:r>
                      <a:endParaRPr lang="en-IN" dirty="0"/>
                    </a:p>
                  </a:txBody>
                  <a:tcPr/>
                </a:tc>
                <a:tc>
                  <a:txBody>
                    <a:bodyPr/>
                    <a:lstStyle/>
                    <a:p>
                      <a:pPr algn="ctr"/>
                      <a:r>
                        <a:rPr lang="en-US" dirty="0"/>
                        <a:t>69</a:t>
                      </a:r>
                      <a:endParaRPr lang="en-IN" dirty="0"/>
                    </a:p>
                  </a:txBody>
                  <a:tcPr/>
                </a:tc>
                <a:extLst>
                  <a:ext uri="{0D108BD9-81ED-4DB2-BD59-A6C34878D82A}">
                    <a16:rowId xmlns:a16="http://schemas.microsoft.com/office/drawing/2014/main" val="3318760237"/>
                  </a:ext>
                </a:extLst>
              </a:tr>
            </a:tbl>
          </a:graphicData>
        </a:graphic>
      </p:graphicFrame>
      <p:graphicFrame>
        <p:nvGraphicFramePr>
          <p:cNvPr id="5" name="Table 4">
            <a:extLst>
              <a:ext uri="{FF2B5EF4-FFF2-40B4-BE49-F238E27FC236}">
                <a16:creationId xmlns:a16="http://schemas.microsoft.com/office/drawing/2014/main" id="{6A516ED8-F768-7368-38F9-D7CF44A29D33}"/>
              </a:ext>
            </a:extLst>
          </p:cNvPr>
          <p:cNvGraphicFramePr>
            <a:graphicFrameLocks noGrp="1"/>
          </p:cNvGraphicFramePr>
          <p:nvPr>
            <p:extLst>
              <p:ext uri="{D42A27DB-BD31-4B8C-83A1-F6EECF244321}">
                <p14:modId xmlns:p14="http://schemas.microsoft.com/office/powerpoint/2010/main" val="163653060"/>
              </p:ext>
            </p:extLst>
          </p:nvPr>
        </p:nvGraphicFramePr>
        <p:xfrm>
          <a:off x="4452690" y="3907440"/>
          <a:ext cx="3286620" cy="1752600"/>
        </p:xfrm>
        <a:graphic>
          <a:graphicData uri="http://schemas.openxmlformats.org/drawingml/2006/table">
            <a:tbl>
              <a:tblPr firstRow="1" bandRow="1">
                <a:tableStyleId>{5C22544A-7EE6-4342-B048-85BDC9FD1C3A}</a:tableStyleId>
              </a:tblPr>
              <a:tblGrid>
                <a:gridCol w="1095540">
                  <a:extLst>
                    <a:ext uri="{9D8B030D-6E8A-4147-A177-3AD203B41FA5}">
                      <a16:colId xmlns:a16="http://schemas.microsoft.com/office/drawing/2014/main" val="1122236776"/>
                    </a:ext>
                  </a:extLst>
                </a:gridCol>
                <a:gridCol w="1095540">
                  <a:extLst>
                    <a:ext uri="{9D8B030D-6E8A-4147-A177-3AD203B41FA5}">
                      <a16:colId xmlns:a16="http://schemas.microsoft.com/office/drawing/2014/main" val="1790939289"/>
                    </a:ext>
                  </a:extLst>
                </a:gridCol>
                <a:gridCol w="1095540">
                  <a:extLst>
                    <a:ext uri="{9D8B030D-6E8A-4147-A177-3AD203B41FA5}">
                      <a16:colId xmlns:a16="http://schemas.microsoft.com/office/drawing/2014/main" val="1205220311"/>
                    </a:ext>
                  </a:extLst>
                </a:gridCol>
              </a:tblGrid>
              <a:tr h="370840">
                <a:tc>
                  <a:txBody>
                    <a:bodyPr/>
                    <a:lstStyle/>
                    <a:p>
                      <a:r>
                        <a:rPr lang="en-IN" dirty="0"/>
                        <a:t>Epoch</a:t>
                      </a:r>
                    </a:p>
                  </a:txBody>
                  <a:tcPr/>
                </a:tc>
                <a:tc>
                  <a:txBody>
                    <a:bodyPr/>
                    <a:lstStyle/>
                    <a:p>
                      <a:r>
                        <a:rPr lang="en-IN" dirty="0"/>
                        <a:t>LSTM Accuracy</a:t>
                      </a:r>
                    </a:p>
                  </a:txBody>
                  <a:tcPr/>
                </a:tc>
                <a:tc>
                  <a:txBody>
                    <a:bodyPr/>
                    <a:lstStyle/>
                    <a:p>
                      <a:r>
                        <a:rPr lang="en-US" dirty="0"/>
                        <a:t>GRU Accuracy</a:t>
                      </a:r>
                      <a:endParaRPr lang="en-IN" dirty="0"/>
                    </a:p>
                  </a:txBody>
                  <a:tcPr/>
                </a:tc>
                <a:extLst>
                  <a:ext uri="{0D108BD9-81ED-4DB2-BD59-A6C34878D82A}">
                    <a16:rowId xmlns:a16="http://schemas.microsoft.com/office/drawing/2014/main" val="2751867172"/>
                  </a:ext>
                </a:extLst>
              </a:tr>
              <a:tr h="370840">
                <a:tc>
                  <a:txBody>
                    <a:bodyPr/>
                    <a:lstStyle/>
                    <a:p>
                      <a:pPr algn="ctr"/>
                      <a:r>
                        <a:rPr lang="en-US" dirty="0"/>
                        <a:t>20</a:t>
                      </a:r>
                      <a:endParaRPr lang="en-IN" dirty="0"/>
                    </a:p>
                  </a:txBody>
                  <a:tcPr/>
                </a:tc>
                <a:tc>
                  <a:txBody>
                    <a:bodyPr/>
                    <a:lstStyle/>
                    <a:p>
                      <a:pPr algn="ctr"/>
                      <a:r>
                        <a:rPr lang="en-US" dirty="0"/>
                        <a:t>71</a:t>
                      </a:r>
                      <a:endParaRPr lang="en-IN" dirty="0"/>
                    </a:p>
                  </a:txBody>
                  <a:tcPr/>
                </a:tc>
                <a:tc>
                  <a:txBody>
                    <a:bodyPr/>
                    <a:lstStyle/>
                    <a:p>
                      <a:pPr algn="ctr"/>
                      <a:r>
                        <a:rPr lang="en-US" dirty="0"/>
                        <a:t>68</a:t>
                      </a:r>
                      <a:endParaRPr lang="en-IN" dirty="0"/>
                    </a:p>
                  </a:txBody>
                  <a:tcPr/>
                </a:tc>
                <a:extLst>
                  <a:ext uri="{0D108BD9-81ED-4DB2-BD59-A6C34878D82A}">
                    <a16:rowId xmlns:a16="http://schemas.microsoft.com/office/drawing/2014/main" val="504628032"/>
                  </a:ext>
                </a:extLst>
              </a:tr>
              <a:tr h="370840">
                <a:tc>
                  <a:txBody>
                    <a:bodyPr/>
                    <a:lstStyle/>
                    <a:p>
                      <a:pPr algn="ctr"/>
                      <a:r>
                        <a:rPr lang="en-US" dirty="0"/>
                        <a:t>25</a:t>
                      </a:r>
                      <a:endParaRPr lang="en-IN" dirty="0"/>
                    </a:p>
                  </a:txBody>
                  <a:tcPr/>
                </a:tc>
                <a:tc>
                  <a:txBody>
                    <a:bodyPr/>
                    <a:lstStyle/>
                    <a:p>
                      <a:pPr algn="ctr"/>
                      <a:r>
                        <a:rPr lang="en-US" dirty="0"/>
                        <a:t>74</a:t>
                      </a:r>
                      <a:endParaRPr lang="en-IN" dirty="0"/>
                    </a:p>
                  </a:txBody>
                  <a:tcPr/>
                </a:tc>
                <a:tc>
                  <a:txBody>
                    <a:bodyPr/>
                    <a:lstStyle/>
                    <a:p>
                      <a:pPr algn="ctr"/>
                      <a:r>
                        <a:rPr lang="en-US" dirty="0"/>
                        <a:t>70</a:t>
                      </a:r>
                      <a:endParaRPr lang="en-IN" dirty="0"/>
                    </a:p>
                  </a:txBody>
                  <a:tcPr/>
                </a:tc>
                <a:extLst>
                  <a:ext uri="{0D108BD9-81ED-4DB2-BD59-A6C34878D82A}">
                    <a16:rowId xmlns:a16="http://schemas.microsoft.com/office/drawing/2014/main" val="243652516"/>
                  </a:ext>
                </a:extLst>
              </a:tr>
              <a:tr h="370840">
                <a:tc>
                  <a:txBody>
                    <a:bodyPr/>
                    <a:lstStyle/>
                    <a:p>
                      <a:pPr algn="ctr"/>
                      <a:r>
                        <a:rPr lang="en-US" dirty="0"/>
                        <a:t>30</a:t>
                      </a:r>
                      <a:endParaRPr lang="en-IN" dirty="0"/>
                    </a:p>
                  </a:txBody>
                  <a:tcPr/>
                </a:tc>
                <a:tc>
                  <a:txBody>
                    <a:bodyPr/>
                    <a:lstStyle/>
                    <a:p>
                      <a:pPr algn="ctr"/>
                      <a:r>
                        <a:rPr lang="en-US" dirty="0"/>
                        <a:t>77</a:t>
                      </a:r>
                      <a:endParaRPr lang="en-IN" dirty="0"/>
                    </a:p>
                  </a:txBody>
                  <a:tcPr/>
                </a:tc>
                <a:tc>
                  <a:txBody>
                    <a:bodyPr/>
                    <a:lstStyle/>
                    <a:p>
                      <a:pPr algn="ctr"/>
                      <a:r>
                        <a:rPr lang="en-US" dirty="0"/>
                        <a:t>73</a:t>
                      </a:r>
                      <a:endParaRPr lang="en-IN" dirty="0"/>
                    </a:p>
                  </a:txBody>
                  <a:tcPr/>
                </a:tc>
                <a:extLst>
                  <a:ext uri="{0D108BD9-81ED-4DB2-BD59-A6C34878D82A}">
                    <a16:rowId xmlns:a16="http://schemas.microsoft.com/office/drawing/2014/main" val="3318760237"/>
                  </a:ext>
                </a:extLst>
              </a:tr>
            </a:tbl>
          </a:graphicData>
        </a:graphic>
      </p:graphicFrame>
      <p:graphicFrame>
        <p:nvGraphicFramePr>
          <p:cNvPr id="6" name="Table 5">
            <a:extLst>
              <a:ext uri="{FF2B5EF4-FFF2-40B4-BE49-F238E27FC236}">
                <a16:creationId xmlns:a16="http://schemas.microsoft.com/office/drawing/2014/main" id="{DA4CCCDA-1ABB-F5DB-A249-C47D4A6775A0}"/>
              </a:ext>
            </a:extLst>
          </p:cNvPr>
          <p:cNvGraphicFramePr>
            <a:graphicFrameLocks noGrp="1"/>
          </p:cNvGraphicFramePr>
          <p:nvPr>
            <p:extLst>
              <p:ext uri="{D42A27DB-BD31-4B8C-83A1-F6EECF244321}">
                <p14:modId xmlns:p14="http://schemas.microsoft.com/office/powerpoint/2010/main" val="3096449346"/>
              </p:ext>
            </p:extLst>
          </p:nvPr>
        </p:nvGraphicFramePr>
        <p:xfrm>
          <a:off x="8396447" y="3907440"/>
          <a:ext cx="3286620" cy="1752600"/>
        </p:xfrm>
        <a:graphic>
          <a:graphicData uri="http://schemas.openxmlformats.org/drawingml/2006/table">
            <a:tbl>
              <a:tblPr firstRow="1" bandRow="1">
                <a:tableStyleId>{5C22544A-7EE6-4342-B048-85BDC9FD1C3A}</a:tableStyleId>
              </a:tblPr>
              <a:tblGrid>
                <a:gridCol w="1095540">
                  <a:extLst>
                    <a:ext uri="{9D8B030D-6E8A-4147-A177-3AD203B41FA5}">
                      <a16:colId xmlns:a16="http://schemas.microsoft.com/office/drawing/2014/main" val="1122236776"/>
                    </a:ext>
                  </a:extLst>
                </a:gridCol>
                <a:gridCol w="1095540">
                  <a:extLst>
                    <a:ext uri="{9D8B030D-6E8A-4147-A177-3AD203B41FA5}">
                      <a16:colId xmlns:a16="http://schemas.microsoft.com/office/drawing/2014/main" val="1790939289"/>
                    </a:ext>
                  </a:extLst>
                </a:gridCol>
                <a:gridCol w="1095540">
                  <a:extLst>
                    <a:ext uri="{9D8B030D-6E8A-4147-A177-3AD203B41FA5}">
                      <a16:colId xmlns:a16="http://schemas.microsoft.com/office/drawing/2014/main" val="3037582837"/>
                    </a:ext>
                  </a:extLst>
                </a:gridCol>
              </a:tblGrid>
              <a:tr h="370840">
                <a:tc>
                  <a:txBody>
                    <a:bodyPr/>
                    <a:lstStyle/>
                    <a:p>
                      <a:r>
                        <a:rPr lang="en-IN" dirty="0"/>
                        <a:t>Epoch</a:t>
                      </a:r>
                    </a:p>
                  </a:txBody>
                  <a:tcPr/>
                </a:tc>
                <a:tc>
                  <a:txBody>
                    <a:bodyPr/>
                    <a:lstStyle/>
                    <a:p>
                      <a:r>
                        <a:rPr lang="en-US" dirty="0"/>
                        <a:t>L</a:t>
                      </a:r>
                      <a:r>
                        <a:rPr lang="en-IN" dirty="0"/>
                        <a:t>STM Accuracy</a:t>
                      </a:r>
                    </a:p>
                  </a:txBody>
                  <a:tcPr/>
                </a:tc>
                <a:tc>
                  <a:txBody>
                    <a:bodyPr/>
                    <a:lstStyle/>
                    <a:p>
                      <a:r>
                        <a:rPr lang="en-US" dirty="0"/>
                        <a:t>GRU Accuracy</a:t>
                      </a:r>
                      <a:endParaRPr lang="en-IN" dirty="0"/>
                    </a:p>
                  </a:txBody>
                  <a:tcPr/>
                </a:tc>
                <a:extLst>
                  <a:ext uri="{0D108BD9-81ED-4DB2-BD59-A6C34878D82A}">
                    <a16:rowId xmlns:a16="http://schemas.microsoft.com/office/drawing/2014/main" val="2751867172"/>
                  </a:ext>
                </a:extLst>
              </a:tr>
              <a:tr h="370840">
                <a:tc>
                  <a:txBody>
                    <a:bodyPr/>
                    <a:lstStyle/>
                    <a:p>
                      <a:pPr algn="ctr"/>
                      <a:r>
                        <a:rPr lang="en-US" dirty="0"/>
                        <a:t>20</a:t>
                      </a:r>
                      <a:endParaRPr lang="en-IN" dirty="0"/>
                    </a:p>
                  </a:txBody>
                  <a:tcPr/>
                </a:tc>
                <a:tc>
                  <a:txBody>
                    <a:bodyPr/>
                    <a:lstStyle/>
                    <a:p>
                      <a:pPr algn="ctr"/>
                      <a:r>
                        <a:rPr lang="en-US" dirty="0"/>
                        <a:t>75</a:t>
                      </a:r>
                      <a:endParaRPr lang="en-IN" dirty="0"/>
                    </a:p>
                  </a:txBody>
                  <a:tcPr/>
                </a:tc>
                <a:tc>
                  <a:txBody>
                    <a:bodyPr/>
                    <a:lstStyle/>
                    <a:p>
                      <a:pPr algn="ctr"/>
                      <a:r>
                        <a:rPr lang="en-US" dirty="0"/>
                        <a:t>71</a:t>
                      </a:r>
                      <a:endParaRPr lang="en-IN" dirty="0"/>
                    </a:p>
                  </a:txBody>
                  <a:tcPr/>
                </a:tc>
                <a:extLst>
                  <a:ext uri="{0D108BD9-81ED-4DB2-BD59-A6C34878D82A}">
                    <a16:rowId xmlns:a16="http://schemas.microsoft.com/office/drawing/2014/main" val="504628032"/>
                  </a:ext>
                </a:extLst>
              </a:tr>
              <a:tr h="370840">
                <a:tc>
                  <a:txBody>
                    <a:bodyPr/>
                    <a:lstStyle/>
                    <a:p>
                      <a:pPr algn="ctr"/>
                      <a:r>
                        <a:rPr lang="en-US" dirty="0"/>
                        <a:t>25</a:t>
                      </a:r>
                      <a:endParaRPr lang="en-IN" dirty="0"/>
                    </a:p>
                  </a:txBody>
                  <a:tcPr/>
                </a:tc>
                <a:tc>
                  <a:txBody>
                    <a:bodyPr/>
                    <a:lstStyle/>
                    <a:p>
                      <a:pPr algn="ctr"/>
                      <a:r>
                        <a:rPr lang="en-US" dirty="0"/>
                        <a:t>77</a:t>
                      </a:r>
                      <a:endParaRPr lang="en-IN" dirty="0"/>
                    </a:p>
                  </a:txBody>
                  <a:tcPr/>
                </a:tc>
                <a:tc>
                  <a:txBody>
                    <a:bodyPr/>
                    <a:lstStyle/>
                    <a:p>
                      <a:pPr algn="ctr"/>
                      <a:r>
                        <a:rPr lang="en-US" dirty="0"/>
                        <a:t>75</a:t>
                      </a:r>
                      <a:endParaRPr lang="en-IN" dirty="0"/>
                    </a:p>
                  </a:txBody>
                  <a:tcPr/>
                </a:tc>
                <a:extLst>
                  <a:ext uri="{0D108BD9-81ED-4DB2-BD59-A6C34878D82A}">
                    <a16:rowId xmlns:a16="http://schemas.microsoft.com/office/drawing/2014/main" val="243652516"/>
                  </a:ext>
                </a:extLst>
              </a:tr>
              <a:tr h="370840">
                <a:tc>
                  <a:txBody>
                    <a:bodyPr/>
                    <a:lstStyle/>
                    <a:p>
                      <a:pPr algn="ctr"/>
                      <a:r>
                        <a:rPr lang="en-US" dirty="0"/>
                        <a:t>30</a:t>
                      </a:r>
                      <a:endParaRPr lang="en-IN" dirty="0"/>
                    </a:p>
                  </a:txBody>
                  <a:tcPr/>
                </a:tc>
                <a:tc>
                  <a:txBody>
                    <a:bodyPr/>
                    <a:lstStyle/>
                    <a:p>
                      <a:pPr algn="ctr"/>
                      <a:r>
                        <a:rPr lang="en-US" dirty="0"/>
                        <a:t>81</a:t>
                      </a:r>
                      <a:endParaRPr lang="en-IN" dirty="0"/>
                    </a:p>
                  </a:txBody>
                  <a:tcPr/>
                </a:tc>
                <a:tc>
                  <a:txBody>
                    <a:bodyPr/>
                    <a:lstStyle/>
                    <a:p>
                      <a:pPr algn="ctr"/>
                      <a:r>
                        <a:rPr lang="en-US" dirty="0"/>
                        <a:t>77</a:t>
                      </a:r>
                      <a:endParaRPr lang="en-IN" dirty="0"/>
                    </a:p>
                  </a:txBody>
                  <a:tcPr/>
                </a:tc>
                <a:extLst>
                  <a:ext uri="{0D108BD9-81ED-4DB2-BD59-A6C34878D82A}">
                    <a16:rowId xmlns:a16="http://schemas.microsoft.com/office/drawing/2014/main" val="3318760237"/>
                  </a:ext>
                </a:extLst>
              </a:tr>
            </a:tbl>
          </a:graphicData>
        </a:graphic>
      </p:graphicFrame>
      <p:sp>
        <p:nvSpPr>
          <p:cNvPr id="9" name="Title 1">
            <a:extLst>
              <a:ext uri="{FF2B5EF4-FFF2-40B4-BE49-F238E27FC236}">
                <a16:creationId xmlns:a16="http://schemas.microsoft.com/office/drawing/2014/main" id="{C0EE0711-F433-1776-1818-F96CD51481BC}"/>
              </a:ext>
            </a:extLst>
          </p:cNvPr>
          <p:cNvSpPr txBox="1">
            <a:spLocks/>
          </p:cNvSpPr>
          <p:nvPr/>
        </p:nvSpPr>
        <p:spPr>
          <a:xfrm>
            <a:off x="468123" y="318654"/>
            <a:ext cx="2157631" cy="740245"/>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dirty="0"/>
              <a:t>Analysis</a:t>
            </a:r>
          </a:p>
        </p:txBody>
      </p:sp>
      <p:sp>
        <p:nvSpPr>
          <p:cNvPr id="10" name="Title 1">
            <a:extLst>
              <a:ext uri="{FF2B5EF4-FFF2-40B4-BE49-F238E27FC236}">
                <a16:creationId xmlns:a16="http://schemas.microsoft.com/office/drawing/2014/main" id="{B2D09B66-D17F-396E-8D82-838862E5F6BF}"/>
              </a:ext>
            </a:extLst>
          </p:cNvPr>
          <p:cNvSpPr txBox="1">
            <a:spLocks/>
          </p:cNvSpPr>
          <p:nvPr/>
        </p:nvSpPr>
        <p:spPr>
          <a:xfrm>
            <a:off x="1219667" y="3237458"/>
            <a:ext cx="1406087" cy="45611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3200" dirty="0"/>
              <a:t>70:15:15</a:t>
            </a:r>
          </a:p>
        </p:txBody>
      </p:sp>
      <p:sp>
        <p:nvSpPr>
          <p:cNvPr id="11" name="Title 1">
            <a:extLst>
              <a:ext uri="{FF2B5EF4-FFF2-40B4-BE49-F238E27FC236}">
                <a16:creationId xmlns:a16="http://schemas.microsoft.com/office/drawing/2014/main" id="{04C9FDB5-EEC0-A5B7-657A-60ADA514B8F3}"/>
              </a:ext>
            </a:extLst>
          </p:cNvPr>
          <p:cNvSpPr txBox="1">
            <a:spLocks/>
          </p:cNvSpPr>
          <p:nvPr/>
        </p:nvSpPr>
        <p:spPr>
          <a:xfrm>
            <a:off x="9566246" y="3311806"/>
            <a:ext cx="1406087" cy="45611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3200" dirty="0"/>
              <a:t>90:5:5</a:t>
            </a:r>
          </a:p>
        </p:txBody>
      </p:sp>
      <p:sp>
        <p:nvSpPr>
          <p:cNvPr id="12" name="Title 1">
            <a:extLst>
              <a:ext uri="{FF2B5EF4-FFF2-40B4-BE49-F238E27FC236}">
                <a16:creationId xmlns:a16="http://schemas.microsoft.com/office/drawing/2014/main" id="{8ECDB0D9-257C-E5D9-6849-4B298647FE8E}"/>
              </a:ext>
            </a:extLst>
          </p:cNvPr>
          <p:cNvSpPr txBox="1">
            <a:spLocks/>
          </p:cNvSpPr>
          <p:nvPr/>
        </p:nvSpPr>
        <p:spPr>
          <a:xfrm>
            <a:off x="5392956" y="3248259"/>
            <a:ext cx="1406087" cy="45611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3200" dirty="0"/>
              <a:t>80:10:10</a:t>
            </a:r>
          </a:p>
        </p:txBody>
      </p:sp>
      <p:sp>
        <p:nvSpPr>
          <p:cNvPr id="7" name="Title 1">
            <a:extLst>
              <a:ext uri="{FF2B5EF4-FFF2-40B4-BE49-F238E27FC236}">
                <a16:creationId xmlns:a16="http://schemas.microsoft.com/office/drawing/2014/main" id="{D2696948-F0F5-7A94-6C2D-E5B397377737}"/>
              </a:ext>
            </a:extLst>
          </p:cNvPr>
          <p:cNvSpPr txBox="1">
            <a:spLocks/>
          </p:cNvSpPr>
          <p:nvPr/>
        </p:nvSpPr>
        <p:spPr>
          <a:xfrm>
            <a:off x="1379601" y="6169517"/>
            <a:ext cx="10211763" cy="48388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400" dirty="0"/>
              <a:t>The model got </a:t>
            </a:r>
            <a:r>
              <a:rPr lang="en-US" sz="2400" dirty="0">
                <a:solidFill>
                  <a:srgbClr val="FF0000"/>
                </a:solidFill>
              </a:rPr>
              <a:t>81%</a:t>
            </a:r>
            <a:r>
              <a:rPr lang="en-US" sz="2400" dirty="0"/>
              <a:t> accuracy WITH LSTM when data splitting ratio is </a:t>
            </a:r>
            <a:r>
              <a:rPr lang="en-US" sz="2400" dirty="0">
                <a:solidFill>
                  <a:srgbClr val="FF0000"/>
                </a:solidFill>
              </a:rPr>
              <a:t>90:5:5</a:t>
            </a:r>
            <a:r>
              <a:rPr lang="en-US" sz="2400" dirty="0"/>
              <a:t> with </a:t>
            </a:r>
            <a:r>
              <a:rPr lang="en-US" sz="2400"/>
              <a:t>epoch </a:t>
            </a:r>
            <a:r>
              <a:rPr lang="en-US" sz="2400">
                <a:solidFill>
                  <a:srgbClr val="FF0000"/>
                </a:solidFill>
              </a:rPr>
              <a:t>30</a:t>
            </a:r>
            <a:endParaRPr lang="en-IN" sz="2400" dirty="0">
              <a:solidFill>
                <a:srgbClr val="FF0000"/>
              </a:solidFill>
            </a:endParaRPr>
          </a:p>
        </p:txBody>
      </p:sp>
    </p:spTree>
    <p:extLst>
      <p:ext uri="{BB962C8B-B14F-4D97-AF65-F5344CB8AC3E}">
        <p14:creationId xmlns:p14="http://schemas.microsoft.com/office/powerpoint/2010/main" val="40238480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80">
                                          <p:stCondLst>
                                            <p:cond delay="0"/>
                                          </p:stCondLst>
                                        </p:cTn>
                                        <p:tgtEl>
                                          <p:spTgt spid="10"/>
                                        </p:tgtEl>
                                      </p:cBhvr>
                                    </p:animEffect>
                                    <p:anim calcmode="lin" valueType="num">
                                      <p:cBhvr>
                                        <p:cTn id="2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9" dur="26">
                                          <p:stCondLst>
                                            <p:cond delay="650"/>
                                          </p:stCondLst>
                                        </p:cTn>
                                        <p:tgtEl>
                                          <p:spTgt spid="10"/>
                                        </p:tgtEl>
                                      </p:cBhvr>
                                      <p:to x="100000" y="60000"/>
                                    </p:animScale>
                                    <p:animScale>
                                      <p:cBhvr>
                                        <p:cTn id="30" dur="166" decel="50000">
                                          <p:stCondLst>
                                            <p:cond delay="676"/>
                                          </p:stCondLst>
                                        </p:cTn>
                                        <p:tgtEl>
                                          <p:spTgt spid="10"/>
                                        </p:tgtEl>
                                      </p:cBhvr>
                                      <p:to x="100000" y="100000"/>
                                    </p:animScale>
                                    <p:animScale>
                                      <p:cBhvr>
                                        <p:cTn id="31" dur="26">
                                          <p:stCondLst>
                                            <p:cond delay="1312"/>
                                          </p:stCondLst>
                                        </p:cTn>
                                        <p:tgtEl>
                                          <p:spTgt spid="10"/>
                                        </p:tgtEl>
                                      </p:cBhvr>
                                      <p:to x="100000" y="80000"/>
                                    </p:animScale>
                                    <p:animScale>
                                      <p:cBhvr>
                                        <p:cTn id="32" dur="166" decel="50000">
                                          <p:stCondLst>
                                            <p:cond delay="1338"/>
                                          </p:stCondLst>
                                        </p:cTn>
                                        <p:tgtEl>
                                          <p:spTgt spid="10"/>
                                        </p:tgtEl>
                                      </p:cBhvr>
                                      <p:to x="100000" y="100000"/>
                                    </p:animScale>
                                    <p:animScale>
                                      <p:cBhvr>
                                        <p:cTn id="33" dur="26">
                                          <p:stCondLst>
                                            <p:cond delay="1642"/>
                                          </p:stCondLst>
                                        </p:cTn>
                                        <p:tgtEl>
                                          <p:spTgt spid="10"/>
                                        </p:tgtEl>
                                      </p:cBhvr>
                                      <p:to x="100000" y="90000"/>
                                    </p:animScale>
                                    <p:animScale>
                                      <p:cBhvr>
                                        <p:cTn id="34" dur="166" decel="50000">
                                          <p:stCondLst>
                                            <p:cond delay="1668"/>
                                          </p:stCondLst>
                                        </p:cTn>
                                        <p:tgtEl>
                                          <p:spTgt spid="10"/>
                                        </p:tgtEl>
                                      </p:cBhvr>
                                      <p:to x="100000" y="100000"/>
                                    </p:animScale>
                                    <p:animScale>
                                      <p:cBhvr>
                                        <p:cTn id="35" dur="26">
                                          <p:stCondLst>
                                            <p:cond delay="1808"/>
                                          </p:stCondLst>
                                        </p:cTn>
                                        <p:tgtEl>
                                          <p:spTgt spid="10"/>
                                        </p:tgtEl>
                                      </p:cBhvr>
                                      <p:to x="100000" y="95000"/>
                                    </p:animScale>
                                    <p:animScale>
                                      <p:cBhvr>
                                        <p:cTn id="36" dur="166" decel="50000">
                                          <p:stCondLst>
                                            <p:cond delay="1834"/>
                                          </p:stCondLst>
                                        </p:cTn>
                                        <p:tgtEl>
                                          <p:spTgt spid="10"/>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80">
                                          <p:stCondLst>
                                            <p:cond delay="0"/>
                                          </p:stCondLst>
                                        </p:cTn>
                                        <p:tgtEl>
                                          <p:spTgt spid="11"/>
                                        </p:tgtEl>
                                      </p:cBhvr>
                                    </p:animEffect>
                                    <p:anim calcmode="lin" valueType="num">
                                      <p:cBhvr>
                                        <p:cTn id="40"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45" dur="26">
                                          <p:stCondLst>
                                            <p:cond delay="650"/>
                                          </p:stCondLst>
                                        </p:cTn>
                                        <p:tgtEl>
                                          <p:spTgt spid="11"/>
                                        </p:tgtEl>
                                      </p:cBhvr>
                                      <p:to x="100000" y="60000"/>
                                    </p:animScale>
                                    <p:animScale>
                                      <p:cBhvr>
                                        <p:cTn id="46" dur="166" decel="50000">
                                          <p:stCondLst>
                                            <p:cond delay="676"/>
                                          </p:stCondLst>
                                        </p:cTn>
                                        <p:tgtEl>
                                          <p:spTgt spid="11"/>
                                        </p:tgtEl>
                                      </p:cBhvr>
                                      <p:to x="100000" y="100000"/>
                                    </p:animScale>
                                    <p:animScale>
                                      <p:cBhvr>
                                        <p:cTn id="47" dur="26">
                                          <p:stCondLst>
                                            <p:cond delay="1312"/>
                                          </p:stCondLst>
                                        </p:cTn>
                                        <p:tgtEl>
                                          <p:spTgt spid="11"/>
                                        </p:tgtEl>
                                      </p:cBhvr>
                                      <p:to x="100000" y="80000"/>
                                    </p:animScale>
                                    <p:animScale>
                                      <p:cBhvr>
                                        <p:cTn id="48" dur="166" decel="50000">
                                          <p:stCondLst>
                                            <p:cond delay="1338"/>
                                          </p:stCondLst>
                                        </p:cTn>
                                        <p:tgtEl>
                                          <p:spTgt spid="11"/>
                                        </p:tgtEl>
                                      </p:cBhvr>
                                      <p:to x="100000" y="100000"/>
                                    </p:animScale>
                                    <p:animScale>
                                      <p:cBhvr>
                                        <p:cTn id="49" dur="26">
                                          <p:stCondLst>
                                            <p:cond delay="1642"/>
                                          </p:stCondLst>
                                        </p:cTn>
                                        <p:tgtEl>
                                          <p:spTgt spid="11"/>
                                        </p:tgtEl>
                                      </p:cBhvr>
                                      <p:to x="100000" y="90000"/>
                                    </p:animScale>
                                    <p:animScale>
                                      <p:cBhvr>
                                        <p:cTn id="50" dur="166" decel="50000">
                                          <p:stCondLst>
                                            <p:cond delay="1668"/>
                                          </p:stCondLst>
                                        </p:cTn>
                                        <p:tgtEl>
                                          <p:spTgt spid="11"/>
                                        </p:tgtEl>
                                      </p:cBhvr>
                                      <p:to x="100000" y="100000"/>
                                    </p:animScale>
                                    <p:animScale>
                                      <p:cBhvr>
                                        <p:cTn id="51" dur="26">
                                          <p:stCondLst>
                                            <p:cond delay="1808"/>
                                          </p:stCondLst>
                                        </p:cTn>
                                        <p:tgtEl>
                                          <p:spTgt spid="11"/>
                                        </p:tgtEl>
                                      </p:cBhvr>
                                      <p:to x="100000" y="95000"/>
                                    </p:animScale>
                                    <p:animScale>
                                      <p:cBhvr>
                                        <p:cTn id="52" dur="166" decel="50000">
                                          <p:stCondLst>
                                            <p:cond delay="1834"/>
                                          </p:stCondLst>
                                        </p:cTn>
                                        <p:tgtEl>
                                          <p:spTgt spid="11"/>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down)">
                                      <p:cBhvr>
                                        <p:cTn id="55" dur="580">
                                          <p:stCondLst>
                                            <p:cond delay="0"/>
                                          </p:stCondLst>
                                        </p:cTn>
                                        <p:tgtEl>
                                          <p:spTgt spid="12"/>
                                        </p:tgtEl>
                                      </p:cBhvr>
                                    </p:animEffect>
                                    <p:anim calcmode="lin" valueType="num">
                                      <p:cBhvr>
                                        <p:cTn id="5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61" dur="26">
                                          <p:stCondLst>
                                            <p:cond delay="650"/>
                                          </p:stCondLst>
                                        </p:cTn>
                                        <p:tgtEl>
                                          <p:spTgt spid="12"/>
                                        </p:tgtEl>
                                      </p:cBhvr>
                                      <p:to x="100000" y="60000"/>
                                    </p:animScale>
                                    <p:animScale>
                                      <p:cBhvr>
                                        <p:cTn id="62" dur="166" decel="50000">
                                          <p:stCondLst>
                                            <p:cond delay="676"/>
                                          </p:stCondLst>
                                        </p:cTn>
                                        <p:tgtEl>
                                          <p:spTgt spid="12"/>
                                        </p:tgtEl>
                                      </p:cBhvr>
                                      <p:to x="100000" y="100000"/>
                                    </p:animScale>
                                    <p:animScale>
                                      <p:cBhvr>
                                        <p:cTn id="63" dur="26">
                                          <p:stCondLst>
                                            <p:cond delay="1312"/>
                                          </p:stCondLst>
                                        </p:cTn>
                                        <p:tgtEl>
                                          <p:spTgt spid="12"/>
                                        </p:tgtEl>
                                      </p:cBhvr>
                                      <p:to x="100000" y="80000"/>
                                    </p:animScale>
                                    <p:animScale>
                                      <p:cBhvr>
                                        <p:cTn id="64" dur="166" decel="50000">
                                          <p:stCondLst>
                                            <p:cond delay="1338"/>
                                          </p:stCondLst>
                                        </p:cTn>
                                        <p:tgtEl>
                                          <p:spTgt spid="12"/>
                                        </p:tgtEl>
                                      </p:cBhvr>
                                      <p:to x="100000" y="100000"/>
                                    </p:animScale>
                                    <p:animScale>
                                      <p:cBhvr>
                                        <p:cTn id="65" dur="26">
                                          <p:stCondLst>
                                            <p:cond delay="1642"/>
                                          </p:stCondLst>
                                        </p:cTn>
                                        <p:tgtEl>
                                          <p:spTgt spid="12"/>
                                        </p:tgtEl>
                                      </p:cBhvr>
                                      <p:to x="100000" y="90000"/>
                                    </p:animScale>
                                    <p:animScale>
                                      <p:cBhvr>
                                        <p:cTn id="66" dur="166" decel="50000">
                                          <p:stCondLst>
                                            <p:cond delay="1668"/>
                                          </p:stCondLst>
                                        </p:cTn>
                                        <p:tgtEl>
                                          <p:spTgt spid="12"/>
                                        </p:tgtEl>
                                      </p:cBhvr>
                                      <p:to x="100000" y="100000"/>
                                    </p:animScale>
                                    <p:animScale>
                                      <p:cBhvr>
                                        <p:cTn id="67" dur="26">
                                          <p:stCondLst>
                                            <p:cond delay="1808"/>
                                          </p:stCondLst>
                                        </p:cTn>
                                        <p:tgtEl>
                                          <p:spTgt spid="12"/>
                                        </p:tgtEl>
                                      </p:cBhvr>
                                      <p:to x="100000" y="95000"/>
                                    </p:animScale>
                                    <p:animScale>
                                      <p:cBhvr>
                                        <p:cTn id="68" dur="166" decel="50000">
                                          <p:stCondLst>
                                            <p:cond delay="1834"/>
                                          </p:stCondLst>
                                        </p:cTn>
                                        <p:tgtEl>
                                          <p:spTgt spid="12"/>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wipe(down)">
                                      <p:cBhvr>
                                        <p:cTn id="71" dur="580">
                                          <p:stCondLst>
                                            <p:cond delay="0"/>
                                          </p:stCondLst>
                                        </p:cTn>
                                        <p:tgtEl>
                                          <p:spTgt spid="7"/>
                                        </p:tgtEl>
                                      </p:cBhvr>
                                    </p:animEffect>
                                    <p:anim calcmode="lin" valueType="num">
                                      <p:cBhvr>
                                        <p:cTn id="7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77" dur="26">
                                          <p:stCondLst>
                                            <p:cond delay="650"/>
                                          </p:stCondLst>
                                        </p:cTn>
                                        <p:tgtEl>
                                          <p:spTgt spid="7"/>
                                        </p:tgtEl>
                                      </p:cBhvr>
                                      <p:to x="100000" y="60000"/>
                                    </p:animScale>
                                    <p:animScale>
                                      <p:cBhvr>
                                        <p:cTn id="78" dur="166" decel="50000">
                                          <p:stCondLst>
                                            <p:cond delay="676"/>
                                          </p:stCondLst>
                                        </p:cTn>
                                        <p:tgtEl>
                                          <p:spTgt spid="7"/>
                                        </p:tgtEl>
                                      </p:cBhvr>
                                      <p:to x="100000" y="100000"/>
                                    </p:animScale>
                                    <p:animScale>
                                      <p:cBhvr>
                                        <p:cTn id="79" dur="26">
                                          <p:stCondLst>
                                            <p:cond delay="1312"/>
                                          </p:stCondLst>
                                        </p:cTn>
                                        <p:tgtEl>
                                          <p:spTgt spid="7"/>
                                        </p:tgtEl>
                                      </p:cBhvr>
                                      <p:to x="100000" y="80000"/>
                                    </p:animScale>
                                    <p:animScale>
                                      <p:cBhvr>
                                        <p:cTn id="80" dur="166" decel="50000">
                                          <p:stCondLst>
                                            <p:cond delay="1338"/>
                                          </p:stCondLst>
                                        </p:cTn>
                                        <p:tgtEl>
                                          <p:spTgt spid="7"/>
                                        </p:tgtEl>
                                      </p:cBhvr>
                                      <p:to x="100000" y="100000"/>
                                    </p:animScale>
                                    <p:animScale>
                                      <p:cBhvr>
                                        <p:cTn id="81" dur="26">
                                          <p:stCondLst>
                                            <p:cond delay="1642"/>
                                          </p:stCondLst>
                                        </p:cTn>
                                        <p:tgtEl>
                                          <p:spTgt spid="7"/>
                                        </p:tgtEl>
                                      </p:cBhvr>
                                      <p:to x="100000" y="90000"/>
                                    </p:animScale>
                                    <p:animScale>
                                      <p:cBhvr>
                                        <p:cTn id="82" dur="166" decel="50000">
                                          <p:stCondLst>
                                            <p:cond delay="1668"/>
                                          </p:stCondLst>
                                        </p:cTn>
                                        <p:tgtEl>
                                          <p:spTgt spid="7"/>
                                        </p:tgtEl>
                                      </p:cBhvr>
                                      <p:to x="100000" y="100000"/>
                                    </p:animScale>
                                    <p:animScale>
                                      <p:cBhvr>
                                        <p:cTn id="83" dur="26">
                                          <p:stCondLst>
                                            <p:cond delay="1808"/>
                                          </p:stCondLst>
                                        </p:cTn>
                                        <p:tgtEl>
                                          <p:spTgt spid="7"/>
                                        </p:tgtEl>
                                      </p:cBhvr>
                                      <p:to x="100000" y="95000"/>
                                    </p:animScale>
                                    <p:animScale>
                                      <p:cBhvr>
                                        <p:cTn id="84"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p:txBody>
          <a:bodyPr/>
          <a:lstStyle/>
          <a:p>
            <a:r>
              <a:rPr lang="en-IN" dirty="0"/>
              <a:t>VALIDATION Analysis	</a:t>
            </a:r>
          </a:p>
        </p:txBody>
      </p:sp>
      <p:sp>
        <p:nvSpPr>
          <p:cNvPr id="3" name="Content Placeholder 2">
            <a:extLst>
              <a:ext uri="{FF2B5EF4-FFF2-40B4-BE49-F238E27FC236}">
                <a16:creationId xmlns:a16="http://schemas.microsoft.com/office/drawing/2014/main" id="{104A8ACB-9B74-C678-9C04-64A6D724A8D0}"/>
              </a:ext>
            </a:extLst>
          </p:cNvPr>
          <p:cNvSpPr>
            <a:spLocks noGrp="1"/>
          </p:cNvSpPr>
          <p:nvPr>
            <p:ph idx="1"/>
          </p:nvPr>
        </p:nvSpPr>
        <p:spPr>
          <a:xfrm>
            <a:off x="728564" y="2295236"/>
            <a:ext cx="9720073" cy="2590800"/>
          </a:xfrm>
        </p:spPr>
        <p:txBody>
          <a:bodyPr>
            <a:normAutofit/>
          </a:bodyPr>
          <a:lstStyle/>
          <a:p>
            <a:pPr marL="357188" indent="-268288">
              <a:buFont typeface="Wingdings" panose="05000000000000000000" pitchFamily="2" charset="2"/>
              <a:buChar char="v"/>
            </a:pPr>
            <a:r>
              <a:rPr lang="en-US" sz="3200" dirty="0"/>
              <a:t> Accuracy  : 81%</a:t>
            </a:r>
          </a:p>
          <a:p>
            <a:pPr marL="357188" indent="-268288">
              <a:buFont typeface="Wingdings" panose="05000000000000000000" pitchFamily="2" charset="2"/>
              <a:buChar char="v"/>
            </a:pPr>
            <a:r>
              <a:rPr lang="en-US" sz="3200" dirty="0"/>
              <a:t> Precision   :  0.96</a:t>
            </a:r>
          </a:p>
          <a:p>
            <a:pPr marL="357188" indent="-268288">
              <a:buFont typeface="Wingdings" panose="05000000000000000000" pitchFamily="2" charset="2"/>
              <a:buChar char="v"/>
            </a:pPr>
            <a:r>
              <a:rPr lang="en-US" sz="3200" dirty="0"/>
              <a:t> Recall       :  0.83</a:t>
            </a:r>
          </a:p>
          <a:p>
            <a:pPr marL="357188" indent="-268288">
              <a:buFont typeface="Wingdings" panose="05000000000000000000" pitchFamily="2" charset="2"/>
              <a:buChar char="v"/>
            </a:pPr>
            <a:r>
              <a:rPr lang="en-US" sz="3200" dirty="0"/>
              <a:t> </a:t>
            </a:r>
            <a:r>
              <a:rPr lang="en-US" sz="3200" dirty="0" err="1"/>
              <a:t>FScore</a:t>
            </a:r>
            <a:r>
              <a:rPr lang="en-US" sz="3200" dirty="0"/>
              <a:t>      :  0.89</a:t>
            </a:r>
          </a:p>
          <a:p>
            <a:pPr>
              <a:buFont typeface="Wingdings" panose="05000000000000000000" pitchFamily="2" charset="2"/>
              <a:buChar char="v"/>
            </a:pPr>
            <a:endParaRPr lang="en-US" sz="3200" dirty="0"/>
          </a:p>
          <a:p>
            <a:pPr>
              <a:buFont typeface="Wingdings" panose="05000000000000000000" pitchFamily="2" charset="2"/>
              <a:buChar char="v"/>
            </a:pPr>
            <a:endParaRPr lang="en-IN" sz="3200" dirty="0"/>
          </a:p>
        </p:txBody>
      </p:sp>
    </p:spTree>
    <p:extLst>
      <p:ext uri="{BB962C8B-B14F-4D97-AF65-F5344CB8AC3E}">
        <p14:creationId xmlns:p14="http://schemas.microsoft.com/office/powerpoint/2010/main" val="20280699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C8BAB6-0483-D613-463E-ED340AD173EB}"/>
              </a:ext>
            </a:extLst>
          </p:cNvPr>
          <p:cNvSpPr/>
          <p:nvPr/>
        </p:nvSpPr>
        <p:spPr>
          <a:xfrm>
            <a:off x="11555294" y="1514475"/>
            <a:ext cx="520252" cy="35900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C667F545-48A7-2309-505E-19C03CF5B021}"/>
              </a:ext>
            </a:extLst>
          </p:cNvPr>
          <p:cNvSpPr/>
          <p:nvPr/>
        </p:nvSpPr>
        <p:spPr>
          <a:xfrm>
            <a:off x="200025" y="243384"/>
            <a:ext cx="571864" cy="65003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Connector 20">
            <a:extLst>
              <a:ext uri="{FF2B5EF4-FFF2-40B4-BE49-F238E27FC236}">
                <a16:creationId xmlns:a16="http://schemas.microsoft.com/office/drawing/2014/main" id="{322B8FE7-B937-4782-8228-2700BEF1265F}"/>
              </a:ext>
            </a:extLst>
          </p:cNvPr>
          <p:cNvCxnSpPr>
            <a:cxnSpLocks/>
          </p:cNvCxnSpPr>
          <p:nvPr/>
        </p:nvCxnSpPr>
        <p:spPr>
          <a:xfrm>
            <a:off x="6096000" y="447"/>
            <a:ext cx="0" cy="6857107"/>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39F30006-9807-4BAE-A2A2-D0C410A964AA}"/>
              </a:ext>
            </a:extLst>
          </p:cNvPr>
          <p:cNvSpPr/>
          <p:nvPr/>
        </p:nvSpPr>
        <p:spPr>
          <a:xfrm>
            <a:off x="5994705" y="-571500"/>
            <a:ext cx="202590" cy="8143875"/>
          </a:xfrm>
          <a:prstGeom prst="roundRect">
            <a:avLst>
              <a:gd name="adj" fmla="val 50000"/>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9" name="Rectangle: Rounded Corners 8">
            <a:extLst>
              <a:ext uri="{FF2B5EF4-FFF2-40B4-BE49-F238E27FC236}">
                <a16:creationId xmlns:a16="http://schemas.microsoft.com/office/drawing/2014/main" id="{EF02C158-B804-4FDB-B426-EA9428E80E14}"/>
              </a:ext>
            </a:extLst>
          </p:cNvPr>
          <p:cNvSpPr/>
          <p:nvPr/>
        </p:nvSpPr>
        <p:spPr>
          <a:xfrm>
            <a:off x="5994705" y="724281"/>
            <a:ext cx="202590" cy="5409438"/>
          </a:xfrm>
          <a:prstGeom prst="roundRect">
            <a:avLst>
              <a:gd name="adj" fmla="val 50000"/>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6" name="Rectangle: Rounded Corners 5">
            <a:extLst>
              <a:ext uri="{FF2B5EF4-FFF2-40B4-BE49-F238E27FC236}">
                <a16:creationId xmlns:a16="http://schemas.microsoft.com/office/drawing/2014/main" id="{2B7832E2-B7DB-43E1-9235-B98579D5CAAD}"/>
              </a:ext>
            </a:extLst>
          </p:cNvPr>
          <p:cNvSpPr/>
          <p:nvPr/>
        </p:nvSpPr>
        <p:spPr>
          <a:xfrm>
            <a:off x="5994705" y="75501"/>
            <a:ext cx="179582" cy="6668199"/>
          </a:xfrm>
          <a:prstGeom prst="roundRect">
            <a:avLst>
              <a:gd name="adj" fmla="val 50000"/>
            </a:avLst>
          </a:prstGeom>
          <a:solidFill>
            <a:schemeClr val="accent1">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a:p>
        </p:txBody>
      </p:sp>
      <p:sp>
        <p:nvSpPr>
          <p:cNvPr id="11" name="Oval 10">
            <a:extLst>
              <a:ext uri="{FF2B5EF4-FFF2-40B4-BE49-F238E27FC236}">
                <a16:creationId xmlns:a16="http://schemas.microsoft.com/office/drawing/2014/main" id="{35556778-1206-4121-B703-4C96B9BD4A4B}"/>
              </a:ext>
            </a:extLst>
          </p:cNvPr>
          <p:cNvSpPr/>
          <p:nvPr/>
        </p:nvSpPr>
        <p:spPr>
          <a:xfrm>
            <a:off x="5749596" y="1737127"/>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03</a:t>
            </a:r>
          </a:p>
        </p:txBody>
      </p:sp>
      <p:sp>
        <p:nvSpPr>
          <p:cNvPr id="18" name="TextBox 17">
            <a:extLst>
              <a:ext uri="{FF2B5EF4-FFF2-40B4-BE49-F238E27FC236}">
                <a16:creationId xmlns:a16="http://schemas.microsoft.com/office/drawing/2014/main" id="{1FE6E808-D2A8-4E9E-998F-358C5A54CDB3}"/>
              </a:ext>
            </a:extLst>
          </p:cNvPr>
          <p:cNvSpPr txBox="1"/>
          <p:nvPr/>
        </p:nvSpPr>
        <p:spPr>
          <a:xfrm>
            <a:off x="6538662" y="1006751"/>
            <a:ext cx="2264688" cy="400110"/>
          </a:xfrm>
          <a:prstGeom prst="rect">
            <a:avLst/>
          </a:prstGeom>
          <a:noFill/>
        </p:spPr>
        <p:txBody>
          <a:bodyPr wrap="square" rtlCol="0">
            <a:spAutoFit/>
          </a:bodyPr>
          <a:lstStyle/>
          <a:p>
            <a:pPr lvl="0" algn="r" defTabSz="228554"/>
            <a:r>
              <a:rPr lang="en-US" sz="2000" b="1" dirty="0">
                <a:solidFill>
                  <a:srgbClr val="172144"/>
                </a:solidFill>
                <a:latin typeface="Century Gothic"/>
              </a:rPr>
              <a:t>Literature Review</a:t>
            </a:r>
            <a:endParaRPr lang="en-US" sz="900" dirty="0">
              <a:solidFill>
                <a:srgbClr val="172144"/>
              </a:solidFill>
            </a:endParaRPr>
          </a:p>
        </p:txBody>
      </p:sp>
      <p:sp>
        <p:nvSpPr>
          <p:cNvPr id="19" name="TextBox 18">
            <a:extLst>
              <a:ext uri="{FF2B5EF4-FFF2-40B4-BE49-F238E27FC236}">
                <a16:creationId xmlns:a16="http://schemas.microsoft.com/office/drawing/2014/main" id="{9180F3C5-3B2D-4FDB-B3C5-78D1EF59C3C4}"/>
              </a:ext>
            </a:extLst>
          </p:cNvPr>
          <p:cNvSpPr txBox="1"/>
          <p:nvPr/>
        </p:nvSpPr>
        <p:spPr>
          <a:xfrm>
            <a:off x="6538662" y="2639221"/>
            <a:ext cx="4847561" cy="400110"/>
          </a:xfrm>
          <a:prstGeom prst="rect">
            <a:avLst/>
          </a:prstGeom>
          <a:noFill/>
        </p:spPr>
        <p:txBody>
          <a:bodyPr wrap="square" rtlCol="0">
            <a:spAutoFit/>
          </a:bodyPr>
          <a:lstStyle/>
          <a:p>
            <a:pPr defTabSz="228554"/>
            <a:r>
              <a:rPr lang="en-US" sz="2000" b="1" dirty="0">
                <a:solidFill>
                  <a:srgbClr val="172144"/>
                </a:solidFill>
                <a:latin typeface="Century Gothic"/>
              </a:rPr>
              <a:t>Datasets and Software Requirements</a:t>
            </a:r>
            <a:endParaRPr lang="en-US" sz="900" dirty="0">
              <a:solidFill>
                <a:srgbClr val="172144"/>
              </a:solidFill>
            </a:endParaRPr>
          </a:p>
        </p:txBody>
      </p:sp>
      <p:sp>
        <p:nvSpPr>
          <p:cNvPr id="3" name="TextBox 2">
            <a:extLst>
              <a:ext uri="{FF2B5EF4-FFF2-40B4-BE49-F238E27FC236}">
                <a16:creationId xmlns:a16="http://schemas.microsoft.com/office/drawing/2014/main" id="{3E0C43CD-4442-03CB-2EB0-1412E517A86F}"/>
              </a:ext>
            </a:extLst>
          </p:cNvPr>
          <p:cNvSpPr txBox="1"/>
          <p:nvPr/>
        </p:nvSpPr>
        <p:spPr>
          <a:xfrm>
            <a:off x="485957" y="223104"/>
            <a:ext cx="6096000" cy="707886"/>
          </a:xfrm>
          <a:prstGeom prst="rect">
            <a:avLst/>
          </a:prstGeom>
          <a:noFill/>
        </p:spPr>
        <p:txBody>
          <a:bodyPr wrap="square">
            <a:spAutoFit/>
          </a:bodyPr>
          <a:lstStyle/>
          <a:p>
            <a:pPr defTabSz="228554"/>
            <a:r>
              <a:rPr lang="en-US" sz="4000" b="1" dirty="0">
                <a:solidFill>
                  <a:srgbClr val="172144"/>
                </a:solidFill>
                <a:latin typeface="Century Gothic"/>
              </a:rPr>
              <a:t>Agenda :</a:t>
            </a:r>
            <a:endParaRPr lang="en-US" sz="4000" dirty="0">
              <a:solidFill>
                <a:srgbClr val="172144"/>
              </a:solidFill>
              <a:latin typeface="Calibri"/>
            </a:endParaRPr>
          </a:p>
        </p:txBody>
      </p:sp>
      <p:sp>
        <p:nvSpPr>
          <p:cNvPr id="23" name="TextBox 22">
            <a:extLst>
              <a:ext uri="{FF2B5EF4-FFF2-40B4-BE49-F238E27FC236}">
                <a16:creationId xmlns:a16="http://schemas.microsoft.com/office/drawing/2014/main" id="{A1E68E28-7514-4702-94AB-1EE7C82DF7E7}"/>
              </a:ext>
            </a:extLst>
          </p:cNvPr>
          <p:cNvSpPr txBox="1"/>
          <p:nvPr/>
        </p:nvSpPr>
        <p:spPr>
          <a:xfrm>
            <a:off x="6538662" y="3490771"/>
            <a:ext cx="4800752" cy="400110"/>
          </a:xfrm>
          <a:prstGeom prst="rect">
            <a:avLst/>
          </a:prstGeom>
          <a:noFill/>
        </p:spPr>
        <p:txBody>
          <a:bodyPr wrap="square" rtlCol="0">
            <a:spAutoFit/>
          </a:bodyPr>
          <a:lstStyle/>
          <a:p>
            <a:pPr defTabSz="228554"/>
            <a:r>
              <a:rPr lang="en-US" sz="2000" b="1" dirty="0">
                <a:solidFill>
                  <a:srgbClr val="172144"/>
                </a:solidFill>
                <a:latin typeface="Century Gothic"/>
              </a:rPr>
              <a:t>Architecture Diagram</a:t>
            </a:r>
            <a:endParaRPr lang="en-US" sz="900" dirty="0">
              <a:solidFill>
                <a:srgbClr val="172144"/>
              </a:solidFill>
            </a:endParaRPr>
          </a:p>
        </p:txBody>
      </p:sp>
      <p:sp>
        <p:nvSpPr>
          <p:cNvPr id="25" name="TextBox 24">
            <a:extLst>
              <a:ext uri="{FF2B5EF4-FFF2-40B4-BE49-F238E27FC236}">
                <a16:creationId xmlns:a16="http://schemas.microsoft.com/office/drawing/2014/main" id="{A1E68E28-7514-4702-94AB-1EE7C82DF7E7}"/>
              </a:ext>
            </a:extLst>
          </p:cNvPr>
          <p:cNvSpPr txBox="1"/>
          <p:nvPr/>
        </p:nvSpPr>
        <p:spPr>
          <a:xfrm>
            <a:off x="6538662" y="4409466"/>
            <a:ext cx="4800752" cy="400110"/>
          </a:xfrm>
          <a:prstGeom prst="rect">
            <a:avLst/>
          </a:prstGeom>
          <a:noFill/>
        </p:spPr>
        <p:txBody>
          <a:bodyPr wrap="square" rtlCol="0">
            <a:spAutoFit/>
          </a:bodyPr>
          <a:lstStyle/>
          <a:p>
            <a:pPr defTabSz="228554"/>
            <a:r>
              <a:rPr lang="en-US" sz="2000" b="1" dirty="0">
                <a:solidFill>
                  <a:srgbClr val="172144"/>
                </a:solidFill>
                <a:latin typeface="Century Gothic"/>
              </a:rPr>
              <a:t>Algorithm</a:t>
            </a:r>
            <a:endParaRPr lang="en-US" sz="900" dirty="0">
              <a:solidFill>
                <a:srgbClr val="172144"/>
              </a:solidFill>
              <a:latin typeface="Calibri"/>
            </a:endParaRPr>
          </a:p>
        </p:txBody>
      </p:sp>
      <p:sp>
        <p:nvSpPr>
          <p:cNvPr id="26" name="Oval 25">
            <a:extLst>
              <a:ext uri="{FF2B5EF4-FFF2-40B4-BE49-F238E27FC236}">
                <a16:creationId xmlns:a16="http://schemas.microsoft.com/office/drawing/2014/main" id="{35556778-1206-4121-B703-4C96B9BD4A4B}"/>
              </a:ext>
            </a:extLst>
          </p:cNvPr>
          <p:cNvSpPr/>
          <p:nvPr/>
        </p:nvSpPr>
        <p:spPr>
          <a:xfrm>
            <a:off x="5783484" y="2524425"/>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04</a:t>
            </a:r>
          </a:p>
        </p:txBody>
      </p:sp>
      <p:sp>
        <p:nvSpPr>
          <p:cNvPr id="27" name="Oval 26">
            <a:extLst>
              <a:ext uri="{FF2B5EF4-FFF2-40B4-BE49-F238E27FC236}">
                <a16:creationId xmlns:a16="http://schemas.microsoft.com/office/drawing/2014/main" id="{35556778-1206-4121-B703-4C96B9BD4A4B}"/>
              </a:ext>
            </a:extLst>
          </p:cNvPr>
          <p:cNvSpPr/>
          <p:nvPr/>
        </p:nvSpPr>
        <p:spPr>
          <a:xfrm>
            <a:off x="5774691" y="3358963"/>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05</a:t>
            </a:r>
          </a:p>
        </p:txBody>
      </p:sp>
      <p:sp>
        <p:nvSpPr>
          <p:cNvPr id="28" name="Oval 27">
            <a:extLst>
              <a:ext uri="{FF2B5EF4-FFF2-40B4-BE49-F238E27FC236}">
                <a16:creationId xmlns:a16="http://schemas.microsoft.com/office/drawing/2014/main" id="{35556778-1206-4121-B703-4C96B9BD4A4B}"/>
              </a:ext>
            </a:extLst>
          </p:cNvPr>
          <p:cNvSpPr/>
          <p:nvPr/>
        </p:nvSpPr>
        <p:spPr>
          <a:xfrm>
            <a:off x="5744559" y="4253061"/>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06</a:t>
            </a:r>
          </a:p>
        </p:txBody>
      </p:sp>
      <p:sp>
        <p:nvSpPr>
          <p:cNvPr id="29" name="Oval 28">
            <a:extLst>
              <a:ext uri="{FF2B5EF4-FFF2-40B4-BE49-F238E27FC236}">
                <a16:creationId xmlns:a16="http://schemas.microsoft.com/office/drawing/2014/main" id="{35556778-1206-4121-B703-4C96B9BD4A4B}"/>
              </a:ext>
            </a:extLst>
          </p:cNvPr>
          <p:cNvSpPr/>
          <p:nvPr/>
        </p:nvSpPr>
        <p:spPr>
          <a:xfrm>
            <a:off x="5744559" y="5108958"/>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07</a:t>
            </a:r>
          </a:p>
        </p:txBody>
      </p:sp>
      <p:sp>
        <p:nvSpPr>
          <p:cNvPr id="30" name="Oval 29">
            <a:extLst>
              <a:ext uri="{FF2B5EF4-FFF2-40B4-BE49-F238E27FC236}">
                <a16:creationId xmlns:a16="http://schemas.microsoft.com/office/drawing/2014/main" id="{35556778-1206-4121-B703-4C96B9BD4A4B}"/>
              </a:ext>
            </a:extLst>
          </p:cNvPr>
          <p:cNvSpPr/>
          <p:nvPr/>
        </p:nvSpPr>
        <p:spPr>
          <a:xfrm>
            <a:off x="5774691" y="944949"/>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02</a:t>
            </a:r>
          </a:p>
        </p:txBody>
      </p:sp>
      <p:sp>
        <p:nvSpPr>
          <p:cNvPr id="10" name="TextBox 9">
            <a:extLst>
              <a:ext uri="{FF2B5EF4-FFF2-40B4-BE49-F238E27FC236}">
                <a16:creationId xmlns:a16="http://schemas.microsoft.com/office/drawing/2014/main" id="{9DCC4BFF-CB2A-FEB7-129E-26E517827630}"/>
              </a:ext>
            </a:extLst>
          </p:cNvPr>
          <p:cNvSpPr txBox="1"/>
          <p:nvPr/>
        </p:nvSpPr>
        <p:spPr>
          <a:xfrm>
            <a:off x="6513827" y="266351"/>
            <a:ext cx="4238682" cy="400110"/>
          </a:xfrm>
          <a:prstGeom prst="rect">
            <a:avLst/>
          </a:prstGeom>
          <a:noFill/>
        </p:spPr>
        <p:txBody>
          <a:bodyPr wrap="square" rtlCol="0">
            <a:spAutoFit/>
          </a:bodyPr>
          <a:lstStyle/>
          <a:p>
            <a:pPr algn="r" defTabSz="228554"/>
            <a:r>
              <a:rPr lang="en-US" sz="2000" b="1" dirty="0">
                <a:solidFill>
                  <a:srgbClr val="172144"/>
                </a:solidFill>
                <a:latin typeface="Century Gothic"/>
              </a:rPr>
              <a:t>Problem Statement &amp; Objective’s</a:t>
            </a:r>
            <a:endParaRPr lang="en-US" sz="2000" dirty="0">
              <a:solidFill>
                <a:srgbClr val="172144"/>
              </a:solidFill>
              <a:latin typeface="Calibri"/>
            </a:endParaRPr>
          </a:p>
        </p:txBody>
      </p:sp>
      <p:sp>
        <p:nvSpPr>
          <p:cNvPr id="12" name="Oval 11">
            <a:extLst>
              <a:ext uri="{FF2B5EF4-FFF2-40B4-BE49-F238E27FC236}">
                <a16:creationId xmlns:a16="http://schemas.microsoft.com/office/drawing/2014/main" id="{A9E42D3A-6D7D-9E78-49C3-917EA708D8C5}"/>
              </a:ext>
            </a:extLst>
          </p:cNvPr>
          <p:cNvSpPr/>
          <p:nvPr/>
        </p:nvSpPr>
        <p:spPr>
          <a:xfrm>
            <a:off x="5749596" y="162429"/>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01</a:t>
            </a:r>
          </a:p>
        </p:txBody>
      </p:sp>
      <p:sp>
        <p:nvSpPr>
          <p:cNvPr id="13" name="TextBox 12">
            <a:extLst>
              <a:ext uri="{FF2B5EF4-FFF2-40B4-BE49-F238E27FC236}">
                <a16:creationId xmlns:a16="http://schemas.microsoft.com/office/drawing/2014/main" id="{443F3105-4684-C853-62D4-D8FF05C1204D}"/>
              </a:ext>
            </a:extLst>
          </p:cNvPr>
          <p:cNvSpPr txBox="1"/>
          <p:nvPr/>
        </p:nvSpPr>
        <p:spPr>
          <a:xfrm>
            <a:off x="6538662" y="6063696"/>
            <a:ext cx="4800752" cy="400110"/>
          </a:xfrm>
          <a:prstGeom prst="rect">
            <a:avLst/>
          </a:prstGeom>
          <a:noFill/>
        </p:spPr>
        <p:txBody>
          <a:bodyPr wrap="square" rtlCol="0">
            <a:spAutoFit/>
          </a:bodyPr>
          <a:lstStyle/>
          <a:p>
            <a:pPr defTabSz="228554"/>
            <a:r>
              <a:rPr lang="en-US" sz="2000" b="1" dirty="0">
                <a:solidFill>
                  <a:srgbClr val="172144"/>
                </a:solidFill>
                <a:latin typeface="Century Gothic"/>
              </a:rPr>
              <a:t>Demonstration of Results and Analysis</a:t>
            </a:r>
            <a:endParaRPr lang="en-US" sz="900" dirty="0">
              <a:solidFill>
                <a:srgbClr val="172144"/>
              </a:solidFill>
              <a:latin typeface="Calibri"/>
            </a:endParaRPr>
          </a:p>
        </p:txBody>
      </p:sp>
      <p:sp>
        <p:nvSpPr>
          <p:cNvPr id="14" name="Oval 13">
            <a:extLst>
              <a:ext uri="{FF2B5EF4-FFF2-40B4-BE49-F238E27FC236}">
                <a16:creationId xmlns:a16="http://schemas.microsoft.com/office/drawing/2014/main" id="{5FA21E64-0947-3225-9DC5-2ECC05F3F52F}"/>
              </a:ext>
            </a:extLst>
          </p:cNvPr>
          <p:cNvSpPr/>
          <p:nvPr/>
        </p:nvSpPr>
        <p:spPr>
          <a:xfrm>
            <a:off x="5744559" y="5955999"/>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08</a:t>
            </a:r>
          </a:p>
        </p:txBody>
      </p:sp>
      <p:sp>
        <p:nvSpPr>
          <p:cNvPr id="15" name="TextBox 14">
            <a:extLst>
              <a:ext uri="{FF2B5EF4-FFF2-40B4-BE49-F238E27FC236}">
                <a16:creationId xmlns:a16="http://schemas.microsoft.com/office/drawing/2014/main" id="{3CB68729-0B16-E7A6-5F8E-FEBF7DB8AC5F}"/>
              </a:ext>
            </a:extLst>
          </p:cNvPr>
          <p:cNvSpPr txBox="1"/>
          <p:nvPr/>
        </p:nvSpPr>
        <p:spPr>
          <a:xfrm>
            <a:off x="6519632" y="1836541"/>
            <a:ext cx="4847561" cy="400110"/>
          </a:xfrm>
          <a:prstGeom prst="rect">
            <a:avLst/>
          </a:prstGeom>
          <a:noFill/>
        </p:spPr>
        <p:txBody>
          <a:bodyPr wrap="square" rtlCol="0">
            <a:spAutoFit/>
          </a:bodyPr>
          <a:lstStyle/>
          <a:p>
            <a:pPr defTabSz="228554"/>
            <a:r>
              <a:rPr lang="en-US" sz="2000" b="1" dirty="0">
                <a:solidFill>
                  <a:srgbClr val="172144"/>
                </a:solidFill>
                <a:latin typeface="Century Gothic"/>
              </a:rPr>
              <a:t>Justification for Societal impact</a:t>
            </a:r>
            <a:endParaRPr lang="en-US" sz="900" dirty="0">
              <a:solidFill>
                <a:srgbClr val="172144"/>
              </a:solidFill>
            </a:endParaRPr>
          </a:p>
        </p:txBody>
      </p:sp>
      <p:sp>
        <p:nvSpPr>
          <p:cNvPr id="16" name="TextBox 15">
            <a:extLst>
              <a:ext uri="{FF2B5EF4-FFF2-40B4-BE49-F238E27FC236}">
                <a16:creationId xmlns:a16="http://schemas.microsoft.com/office/drawing/2014/main" id="{37B4FE4F-5F3E-6D07-FAD0-FF01220E69A9}"/>
              </a:ext>
            </a:extLst>
          </p:cNvPr>
          <p:cNvSpPr txBox="1"/>
          <p:nvPr/>
        </p:nvSpPr>
        <p:spPr>
          <a:xfrm>
            <a:off x="6519632" y="5202499"/>
            <a:ext cx="4800752" cy="400110"/>
          </a:xfrm>
          <a:prstGeom prst="rect">
            <a:avLst/>
          </a:prstGeom>
          <a:noFill/>
        </p:spPr>
        <p:txBody>
          <a:bodyPr wrap="square" rtlCol="0">
            <a:spAutoFit/>
          </a:bodyPr>
          <a:lstStyle/>
          <a:p>
            <a:pPr defTabSz="228554"/>
            <a:r>
              <a:rPr lang="en-US" sz="2000" b="1" dirty="0">
                <a:solidFill>
                  <a:srgbClr val="172144"/>
                </a:solidFill>
                <a:latin typeface="Century Gothic"/>
              </a:rPr>
              <a:t>Implementation Steps</a:t>
            </a:r>
            <a:endParaRPr lang="en-US" sz="900" dirty="0">
              <a:solidFill>
                <a:srgbClr val="172144"/>
              </a:solidFill>
              <a:latin typeface="Calibri"/>
            </a:endParaRPr>
          </a:p>
        </p:txBody>
      </p:sp>
    </p:spTree>
    <p:extLst>
      <p:ext uri="{BB962C8B-B14F-4D97-AF65-F5344CB8AC3E}">
        <p14:creationId xmlns:p14="http://schemas.microsoft.com/office/powerpoint/2010/main" val="26371582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500" fill="hold"/>
                                        <p:tgtEl>
                                          <p:spTgt spid="9"/>
                                        </p:tgtEl>
                                        <p:attrNameLst>
                                          <p:attrName>ppt_x</p:attrName>
                                        </p:attrNameLst>
                                      </p:cBhvr>
                                      <p:tavLst>
                                        <p:tav tm="0">
                                          <p:val>
                                            <p:strVal val="#ppt_x"/>
                                          </p:val>
                                        </p:tav>
                                        <p:tav tm="100000">
                                          <p:val>
                                            <p:strVal val="#ppt_x"/>
                                          </p:val>
                                        </p:tav>
                                      </p:tavLst>
                                    </p:anim>
                                    <p:anim calcmode="lin" valueType="num">
                                      <p:cBhvr additive="base">
                                        <p:cTn id="12" dur="1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3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500" fill="hold"/>
                                        <p:tgtEl>
                                          <p:spTgt spid="6"/>
                                        </p:tgtEl>
                                        <p:attrNameLst>
                                          <p:attrName>ppt_x</p:attrName>
                                        </p:attrNameLst>
                                      </p:cBhvr>
                                      <p:tavLst>
                                        <p:tav tm="0">
                                          <p:val>
                                            <p:strVal val="#ppt_x"/>
                                          </p:val>
                                        </p:tav>
                                        <p:tav tm="100000">
                                          <p:val>
                                            <p:strVal val="#ppt_x"/>
                                          </p:val>
                                        </p:tav>
                                      </p:tavLst>
                                    </p:anim>
                                    <p:anim calcmode="lin" valueType="num">
                                      <p:cBhvr additive="base">
                                        <p:cTn id="16" dur="1500" fill="hold"/>
                                        <p:tgtEl>
                                          <p:spTgt spid="6"/>
                                        </p:tgtEl>
                                        <p:attrNameLst>
                                          <p:attrName>ppt_y</p:attrName>
                                        </p:attrNameLst>
                                      </p:cBhvr>
                                      <p:tavLst>
                                        <p:tav tm="0">
                                          <p:val>
                                            <p:strVal val="0-#ppt_h/2"/>
                                          </p:val>
                                        </p:tav>
                                        <p:tav tm="100000">
                                          <p:val>
                                            <p:strVal val="#ppt_y"/>
                                          </p:val>
                                        </p:tav>
                                      </p:tavLst>
                                    </p:anim>
                                  </p:childTnLst>
                                </p:cTn>
                              </p:par>
                              <p:par>
                                <p:cTn id="17" presetID="49" presetClass="entr" presetSubtype="0" decel="100000" fill="hold" grpId="0" nodeType="withEffect">
                                  <p:stCondLst>
                                    <p:cond delay="90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 calcmode="lin" valueType="num">
                                      <p:cBhvr>
                                        <p:cTn id="21" dur="500" fill="hold"/>
                                        <p:tgtEl>
                                          <p:spTgt spid="11"/>
                                        </p:tgtEl>
                                        <p:attrNameLst>
                                          <p:attrName>style.rotation</p:attrName>
                                        </p:attrNameLst>
                                      </p:cBhvr>
                                      <p:tavLst>
                                        <p:tav tm="0">
                                          <p:val>
                                            <p:fltVal val="360"/>
                                          </p:val>
                                        </p:tav>
                                        <p:tav tm="100000">
                                          <p:val>
                                            <p:fltVal val="0"/>
                                          </p:val>
                                        </p:tav>
                                      </p:tavLst>
                                    </p:anim>
                                    <p:animEffect transition="in" filter="fade">
                                      <p:cBhvr>
                                        <p:cTn id="22" dur="500"/>
                                        <p:tgtEl>
                                          <p:spTgt spid="11"/>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300"/>
                                        <p:tgtEl>
                                          <p:spTgt spid="18"/>
                                        </p:tgtEl>
                                      </p:cBhvr>
                                    </p:animEffect>
                                  </p:childTnLst>
                                </p:cTn>
                              </p:par>
                              <p:par>
                                <p:cTn id="26" presetID="10" presetClass="entr" presetSubtype="0" fill="hold" grpId="0" nodeType="withEffect">
                                  <p:stCondLst>
                                    <p:cond delay="120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300"/>
                                        <p:tgtEl>
                                          <p:spTgt spid="19"/>
                                        </p:tgtEl>
                                      </p:cBhvr>
                                    </p:animEffect>
                                  </p:childTnLst>
                                </p:cTn>
                              </p:par>
                              <p:par>
                                <p:cTn id="29" presetID="10" presetClass="entr" presetSubtype="0" fill="hold" grpId="0" nodeType="withEffect">
                                  <p:stCondLst>
                                    <p:cond delay="130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300"/>
                                        <p:tgtEl>
                                          <p:spTgt spid="23"/>
                                        </p:tgtEl>
                                      </p:cBhvr>
                                    </p:animEffect>
                                  </p:childTnLst>
                                </p:cTn>
                              </p:par>
                              <p:par>
                                <p:cTn id="32" presetID="10" presetClass="entr" presetSubtype="0" fill="hold" grpId="0" nodeType="withEffect">
                                  <p:stCondLst>
                                    <p:cond delay="130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300"/>
                                        <p:tgtEl>
                                          <p:spTgt spid="25"/>
                                        </p:tgtEl>
                                      </p:cBhvr>
                                    </p:animEffect>
                                  </p:childTnLst>
                                </p:cTn>
                              </p:par>
                              <p:par>
                                <p:cTn id="35" presetID="49" presetClass="entr" presetSubtype="0" decel="100000" fill="hold" grpId="0" nodeType="withEffect">
                                  <p:stCondLst>
                                    <p:cond delay="900"/>
                                  </p:stCondLst>
                                  <p:childTnLst>
                                    <p:set>
                                      <p:cBhvr>
                                        <p:cTn id="36" dur="1" fill="hold">
                                          <p:stCondLst>
                                            <p:cond delay="0"/>
                                          </p:stCondLst>
                                        </p:cTn>
                                        <p:tgtEl>
                                          <p:spTgt spid="26"/>
                                        </p:tgtEl>
                                        <p:attrNameLst>
                                          <p:attrName>style.visibility</p:attrName>
                                        </p:attrNameLst>
                                      </p:cBhvr>
                                      <p:to>
                                        <p:strVal val="visible"/>
                                      </p:to>
                                    </p:set>
                                    <p:anim calcmode="lin" valueType="num">
                                      <p:cBhvr>
                                        <p:cTn id="37" dur="500" fill="hold"/>
                                        <p:tgtEl>
                                          <p:spTgt spid="26"/>
                                        </p:tgtEl>
                                        <p:attrNameLst>
                                          <p:attrName>ppt_w</p:attrName>
                                        </p:attrNameLst>
                                      </p:cBhvr>
                                      <p:tavLst>
                                        <p:tav tm="0">
                                          <p:val>
                                            <p:fltVal val="0"/>
                                          </p:val>
                                        </p:tav>
                                        <p:tav tm="100000">
                                          <p:val>
                                            <p:strVal val="#ppt_w"/>
                                          </p:val>
                                        </p:tav>
                                      </p:tavLst>
                                    </p:anim>
                                    <p:anim calcmode="lin" valueType="num">
                                      <p:cBhvr>
                                        <p:cTn id="38" dur="500" fill="hold"/>
                                        <p:tgtEl>
                                          <p:spTgt spid="26"/>
                                        </p:tgtEl>
                                        <p:attrNameLst>
                                          <p:attrName>ppt_h</p:attrName>
                                        </p:attrNameLst>
                                      </p:cBhvr>
                                      <p:tavLst>
                                        <p:tav tm="0">
                                          <p:val>
                                            <p:fltVal val="0"/>
                                          </p:val>
                                        </p:tav>
                                        <p:tav tm="100000">
                                          <p:val>
                                            <p:strVal val="#ppt_h"/>
                                          </p:val>
                                        </p:tav>
                                      </p:tavLst>
                                    </p:anim>
                                    <p:anim calcmode="lin" valueType="num">
                                      <p:cBhvr>
                                        <p:cTn id="39" dur="500" fill="hold"/>
                                        <p:tgtEl>
                                          <p:spTgt spid="26"/>
                                        </p:tgtEl>
                                        <p:attrNameLst>
                                          <p:attrName>style.rotation</p:attrName>
                                        </p:attrNameLst>
                                      </p:cBhvr>
                                      <p:tavLst>
                                        <p:tav tm="0">
                                          <p:val>
                                            <p:fltVal val="360"/>
                                          </p:val>
                                        </p:tav>
                                        <p:tav tm="100000">
                                          <p:val>
                                            <p:fltVal val="0"/>
                                          </p:val>
                                        </p:tav>
                                      </p:tavLst>
                                    </p:anim>
                                    <p:animEffect transition="in" filter="fade">
                                      <p:cBhvr>
                                        <p:cTn id="40" dur="500"/>
                                        <p:tgtEl>
                                          <p:spTgt spid="26"/>
                                        </p:tgtEl>
                                      </p:cBhvr>
                                    </p:animEffect>
                                  </p:childTnLst>
                                </p:cTn>
                              </p:par>
                              <p:par>
                                <p:cTn id="41" presetID="49" presetClass="entr" presetSubtype="0" decel="100000" fill="hold" grpId="0" nodeType="withEffect">
                                  <p:stCondLst>
                                    <p:cond delay="900"/>
                                  </p:stCondLst>
                                  <p:childTnLst>
                                    <p:set>
                                      <p:cBhvr>
                                        <p:cTn id="42" dur="1" fill="hold">
                                          <p:stCondLst>
                                            <p:cond delay="0"/>
                                          </p:stCondLst>
                                        </p:cTn>
                                        <p:tgtEl>
                                          <p:spTgt spid="27"/>
                                        </p:tgtEl>
                                        <p:attrNameLst>
                                          <p:attrName>style.visibility</p:attrName>
                                        </p:attrNameLst>
                                      </p:cBhvr>
                                      <p:to>
                                        <p:strVal val="visible"/>
                                      </p:to>
                                    </p:set>
                                    <p:anim calcmode="lin" valueType="num">
                                      <p:cBhvr>
                                        <p:cTn id="43" dur="500" fill="hold"/>
                                        <p:tgtEl>
                                          <p:spTgt spid="27"/>
                                        </p:tgtEl>
                                        <p:attrNameLst>
                                          <p:attrName>ppt_w</p:attrName>
                                        </p:attrNameLst>
                                      </p:cBhvr>
                                      <p:tavLst>
                                        <p:tav tm="0">
                                          <p:val>
                                            <p:fltVal val="0"/>
                                          </p:val>
                                        </p:tav>
                                        <p:tav tm="100000">
                                          <p:val>
                                            <p:strVal val="#ppt_w"/>
                                          </p:val>
                                        </p:tav>
                                      </p:tavLst>
                                    </p:anim>
                                    <p:anim calcmode="lin" valueType="num">
                                      <p:cBhvr>
                                        <p:cTn id="44" dur="500" fill="hold"/>
                                        <p:tgtEl>
                                          <p:spTgt spid="27"/>
                                        </p:tgtEl>
                                        <p:attrNameLst>
                                          <p:attrName>ppt_h</p:attrName>
                                        </p:attrNameLst>
                                      </p:cBhvr>
                                      <p:tavLst>
                                        <p:tav tm="0">
                                          <p:val>
                                            <p:fltVal val="0"/>
                                          </p:val>
                                        </p:tav>
                                        <p:tav tm="100000">
                                          <p:val>
                                            <p:strVal val="#ppt_h"/>
                                          </p:val>
                                        </p:tav>
                                      </p:tavLst>
                                    </p:anim>
                                    <p:anim calcmode="lin" valueType="num">
                                      <p:cBhvr>
                                        <p:cTn id="45" dur="500" fill="hold"/>
                                        <p:tgtEl>
                                          <p:spTgt spid="27"/>
                                        </p:tgtEl>
                                        <p:attrNameLst>
                                          <p:attrName>style.rotation</p:attrName>
                                        </p:attrNameLst>
                                      </p:cBhvr>
                                      <p:tavLst>
                                        <p:tav tm="0">
                                          <p:val>
                                            <p:fltVal val="360"/>
                                          </p:val>
                                        </p:tav>
                                        <p:tav tm="100000">
                                          <p:val>
                                            <p:fltVal val="0"/>
                                          </p:val>
                                        </p:tav>
                                      </p:tavLst>
                                    </p:anim>
                                    <p:animEffect transition="in" filter="fade">
                                      <p:cBhvr>
                                        <p:cTn id="46" dur="500"/>
                                        <p:tgtEl>
                                          <p:spTgt spid="27"/>
                                        </p:tgtEl>
                                      </p:cBhvr>
                                    </p:animEffect>
                                  </p:childTnLst>
                                </p:cTn>
                              </p:par>
                              <p:par>
                                <p:cTn id="47" presetID="49" presetClass="entr" presetSubtype="0" decel="100000" fill="hold" grpId="0" nodeType="withEffect">
                                  <p:stCondLst>
                                    <p:cond delay="900"/>
                                  </p:stCondLst>
                                  <p:childTnLst>
                                    <p:set>
                                      <p:cBhvr>
                                        <p:cTn id="48" dur="1" fill="hold">
                                          <p:stCondLst>
                                            <p:cond delay="0"/>
                                          </p:stCondLst>
                                        </p:cTn>
                                        <p:tgtEl>
                                          <p:spTgt spid="28"/>
                                        </p:tgtEl>
                                        <p:attrNameLst>
                                          <p:attrName>style.visibility</p:attrName>
                                        </p:attrNameLst>
                                      </p:cBhvr>
                                      <p:to>
                                        <p:strVal val="visible"/>
                                      </p:to>
                                    </p:set>
                                    <p:anim calcmode="lin" valueType="num">
                                      <p:cBhvr>
                                        <p:cTn id="49" dur="500" fill="hold"/>
                                        <p:tgtEl>
                                          <p:spTgt spid="28"/>
                                        </p:tgtEl>
                                        <p:attrNameLst>
                                          <p:attrName>ppt_w</p:attrName>
                                        </p:attrNameLst>
                                      </p:cBhvr>
                                      <p:tavLst>
                                        <p:tav tm="0">
                                          <p:val>
                                            <p:fltVal val="0"/>
                                          </p:val>
                                        </p:tav>
                                        <p:tav tm="100000">
                                          <p:val>
                                            <p:strVal val="#ppt_w"/>
                                          </p:val>
                                        </p:tav>
                                      </p:tavLst>
                                    </p:anim>
                                    <p:anim calcmode="lin" valueType="num">
                                      <p:cBhvr>
                                        <p:cTn id="50" dur="500" fill="hold"/>
                                        <p:tgtEl>
                                          <p:spTgt spid="28"/>
                                        </p:tgtEl>
                                        <p:attrNameLst>
                                          <p:attrName>ppt_h</p:attrName>
                                        </p:attrNameLst>
                                      </p:cBhvr>
                                      <p:tavLst>
                                        <p:tav tm="0">
                                          <p:val>
                                            <p:fltVal val="0"/>
                                          </p:val>
                                        </p:tav>
                                        <p:tav tm="100000">
                                          <p:val>
                                            <p:strVal val="#ppt_h"/>
                                          </p:val>
                                        </p:tav>
                                      </p:tavLst>
                                    </p:anim>
                                    <p:anim calcmode="lin" valueType="num">
                                      <p:cBhvr>
                                        <p:cTn id="51" dur="500" fill="hold"/>
                                        <p:tgtEl>
                                          <p:spTgt spid="28"/>
                                        </p:tgtEl>
                                        <p:attrNameLst>
                                          <p:attrName>style.rotation</p:attrName>
                                        </p:attrNameLst>
                                      </p:cBhvr>
                                      <p:tavLst>
                                        <p:tav tm="0">
                                          <p:val>
                                            <p:fltVal val="360"/>
                                          </p:val>
                                        </p:tav>
                                        <p:tav tm="100000">
                                          <p:val>
                                            <p:fltVal val="0"/>
                                          </p:val>
                                        </p:tav>
                                      </p:tavLst>
                                    </p:anim>
                                    <p:animEffect transition="in" filter="fade">
                                      <p:cBhvr>
                                        <p:cTn id="52" dur="500"/>
                                        <p:tgtEl>
                                          <p:spTgt spid="28"/>
                                        </p:tgtEl>
                                      </p:cBhvr>
                                    </p:animEffect>
                                  </p:childTnLst>
                                </p:cTn>
                              </p:par>
                              <p:par>
                                <p:cTn id="53" presetID="49" presetClass="entr" presetSubtype="0" decel="100000" fill="hold" grpId="0" nodeType="withEffect">
                                  <p:stCondLst>
                                    <p:cond delay="900"/>
                                  </p:stCondLst>
                                  <p:childTnLst>
                                    <p:set>
                                      <p:cBhvr>
                                        <p:cTn id="54" dur="1" fill="hold">
                                          <p:stCondLst>
                                            <p:cond delay="0"/>
                                          </p:stCondLst>
                                        </p:cTn>
                                        <p:tgtEl>
                                          <p:spTgt spid="29"/>
                                        </p:tgtEl>
                                        <p:attrNameLst>
                                          <p:attrName>style.visibility</p:attrName>
                                        </p:attrNameLst>
                                      </p:cBhvr>
                                      <p:to>
                                        <p:strVal val="visible"/>
                                      </p:to>
                                    </p:set>
                                    <p:anim calcmode="lin" valueType="num">
                                      <p:cBhvr>
                                        <p:cTn id="55" dur="500" fill="hold"/>
                                        <p:tgtEl>
                                          <p:spTgt spid="29"/>
                                        </p:tgtEl>
                                        <p:attrNameLst>
                                          <p:attrName>ppt_w</p:attrName>
                                        </p:attrNameLst>
                                      </p:cBhvr>
                                      <p:tavLst>
                                        <p:tav tm="0">
                                          <p:val>
                                            <p:fltVal val="0"/>
                                          </p:val>
                                        </p:tav>
                                        <p:tav tm="100000">
                                          <p:val>
                                            <p:strVal val="#ppt_w"/>
                                          </p:val>
                                        </p:tav>
                                      </p:tavLst>
                                    </p:anim>
                                    <p:anim calcmode="lin" valueType="num">
                                      <p:cBhvr>
                                        <p:cTn id="56" dur="500" fill="hold"/>
                                        <p:tgtEl>
                                          <p:spTgt spid="29"/>
                                        </p:tgtEl>
                                        <p:attrNameLst>
                                          <p:attrName>ppt_h</p:attrName>
                                        </p:attrNameLst>
                                      </p:cBhvr>
                                      <p:tavLst>
                                        <p:tav tm="0">
                                          <p:val>
                                            <p:fltVal val="0"/>
                                          </p:val>
                                        </p:tav>
                                        <p:tav tm="100000">
                                          <p:val>
                                            <p:strVal val="#ppt_h"/>
                                          </p:val>
                                        </p:tav>
                                      </p:tavLst>
                                    </p:anim>
                                    <p:anim calcmode="lin" valueType="num">
                                      <p:cBhvr>
                                        <p:cTn id="57" dur="500" fill="hold"/>
                                        <p:tgtEl>
                                          <p:spTgt spid="29"/>
                                        </p:tgtEl>
                                        <p:attrNameLst>
                                          <p:attrName>style.rotation</p:attrName>
                                        </p:attrNameLst>
                                      </p:cBhvr>
                                      <p:tavLst>
                                        <p:tav tm="0">
                                          <p:val>
                                            <p:fltVal val="360"/>
                                          </p:val>
                                        </p:tav>
                                        <p:tav tm="100000">
                                          <p:val>
                                            <p:fltVal val="0"/>
                                          </p:val>
                                        </p:tav>
                                      </p:tavLst>
                                    </p:anim>
                                    <p:animEffect transition="in" filter="fade">
                                      <p:cBhvr>
                                        <p:cTn id="58" dur="500"/>
                                        <p:tgtEl>
                                          <p:spTgt spid="29"/>
                                        </p:tgtEl>
                                      </p:cBhvr>
                                    </p:animEffect>
                                  </p:childTnLst>
                                </p:cTn>
                              </p:par>
                              <p:par>
                                <p:cTn id="59" presetID="49" presetClass="entr" presetSubtype="0" decel="100000" fill="hold" grpId="0" nodeType="withEffect">
                                  <p:stCondLst>
                                    <p:cond delay="900"/>
                                  </p:stCondLst>
                                  <p:childTnLst>
                                    <p:set>
                                      <p:cBhvr>
                                        <p:cTn id="60" dur="1" fill="hold">
                                          <p:stCondLst>
                                            <p:cond delay="0"/>
                                          </p:stCondLst>
                                        </p:cTn>
                                        <p:tgtEl>
                                          <p:spTgt spid="30"/>
                                        </p:tgtEl>
                                        <p:attrNameLst>
                                          <p:attrName>style.visibility</p:attrName>
                                        </p:attrNameLst>
                                      </p:cBhvr>
                                      <p:to>
                                        <p:strVal val="visible"/>
                                      </p:to>
                                    </p:set>
                                    <p:anim calcmode="lin" valueType="num">
                                      <p:cBhvr>
                                        <p:cTn id="61" dur="500" fill="hold"/>
                                        <p:tgtEl>
                                          <p:spTgt spid="30"/>
                                        </p:tgtEl>
                                        <p:attrNameLst>
                                          <p:attrName>ppt_w</p:attrName>
                                        </p:attrNameLst>
                                      </p:cBhvr>
                                      <p:tavLst>
                                        <p:tav tm="0">
                                          <p:val>
                                            <p:fltVal val="0"/>
                                          </p:val>
                                        </p:tav>
                                        <p:tav tm="100000">
                                          <p:val>
                                            <p:strVal val="#ppt_w"/>
                                          </p:val>
                                        </p:tav>
                                      </p:tavLst>
                                    </p:anim>
                                    <p:anim calcmode="lin" valueType="num">
                                      <p:cBhvr>
                                        <p:cTn id="62" dur="500" fill="hold"/>
                                        <p:tgtEl>
                                          <p:spTgt spid="30"/>
                                        </p:tgtEl>
                                        <p:attrNameLst>
                                          <p:attrName>ppt_h</p:attrName>
                                        </p:attrNameLst>
                                      </p:cBhvr>
                                      <p:tavLst>
                                        <p:tav tm="0">
                                          <p:val>
                                            <p:fltVal val="0"/>
                                          </p:val>
                                        </p:tav>
                                        <p:tav tm="100000">
                                          <p:val>
                                            <p:strVal val="#ppt_h"/>
                                          </p:val>
                                        </p:tav>
                                      </p:tavLst>
                                    </p:anim>
                                    <p:anim calcmode="lin" valueType="num">
                                      <p:cBhvr>
                                        <p:cTn id="63" dur="500" fill="hold"/>
                                        <p:tgtEl>
                                          <p:spTgt spid="30"/>
                                        </p:tgtEl>
                                        <p:attrNameLst>
                                          <p:attrName>style.rotation</p:attrName>
                                        </p:attrNameLst>
                                      </p:cBhvr>
                                      <p:tavLst>
                                        <p:tav tm="0">
                                          <p:val>
                                            <p:fltVal val="360"/>
                                          </p:val>
                                        </p:tav>
                                        <p:tav tm="100000">
                                          <p:val>
                                            <p:fltVal val="0"/>
                                          </p:val>
                                        </p:tav>
                                      </p:tavLst>
                                    </p:anim>
                                    <p:animEffect transition="in" filter="fade">
                                      <p:cBhvr>
                                        <p:cTn id="64" dur="500"/>
                                        <p:tgtEl>
                                          <p:spTgt spid="30"/>
                                        </p:tgtEl>
                                      </p:cBhvr>
                                    </p:animEffect>
                                  </p:childTnLst>
                                </p:cTn>
                              </p:par>
                              <p:par>
                                <p:cTn id="65" presetID="53" presetClass="entr" presetSubtype="16" fill="hold" grpId="0" nodeType="withEffect">
                                  <p:stCondLst>
                                    <p:cond delay="900"/>
                                  </p:stCondLst>
                                  <p:childTnLst>
                                    <p:set>
                                      <p:cBhvr>
                                        <p:cTn id="66" dur="1" fill="hold">
                                          <p:stCondLst>
                                            <p:cond delay="0"/>
                                          </p:stCondLst>
                                        </p:cTn>
                                        <p:tgtEl>
                                          <p:spTgt spid="3"/>
                                        </p:tgtEl>
                                        <p:attrNameLst>
                                          <p:attrName>style.visibility</p:attrName>
                                        </p:attrNameLst>
                                      </p:cBhvr>
                                      <p:to>
                                        <p:strVal val="visible"/>
                                      </p:to>
                                    </p:set>
                                    <p:anim calcmode="lin" valueType="num">
                                      <p:cBhvr>
                                        <p:cTn id="67" dur="500" fill="hold"/>
                                        <p:tgtEl>
                                          <p:spTgt spid="3"/>
                                        </p:tgtEl>
                                        <p:attrNameLst>
                                          <p:attrName>ppt_w</p:attrName>
                                        </p:attrNameLst>
                                      </p:cBhvr>
                                      <p:tavLst>
                                        <p:tav tm="0">
                                          <p:val>
                                            <p:fltVal val="0"/>
                                          </p:val>
                                        </p:tav>
                                        <p:tav tm="100000">
                                          <p:val>
                                            <p:strVal val="#ppt_w"/>
                                          </p:val>
                                        </p:tav>
                                      </p:tavLst>
                                    </p:anim>
                                    <p:anim calcmode="lin" valueType="num">
                                      <p:cBhvr>
                                        <p:cTn id="68" dur="500" fill="hold"/>
                                        <p:tgtEl>
                                          <p:spTgt spid="3"/>
                                        </p:tgtEl>
                                        <p:attrNameLst>
                                          <p:attrName>ppt_h</p:attrName>
                                        </p:attrNameLst>
                                      </p:cBhvr>
                                      <p:tavLst>
                                        <p:tav tm="0">
                                          <p:val>
                                            <p:fltVal val="0"/>
                                          </p:val>
                                        </p:tav>
                                        <p:tav tm="100000">
                                          <p:val>
                                            <p:strVal val="#ppt_h"/>
                                          </p:val>
                                        </p:tav>
                                      </p:tavLst>
                                    </p:anim>
                                    <p:animEffect transition="in" filter="fade">
                                      <p:cBhvr>
                                        <p:cTn id="69" dur="500"/>
                                        <p:tgtEl>
                                          <p:spTgt spid="3"/>
                                        </p:tgtEl>
                                      </p:cBhvr>
                                    </p:animEffect>
                                  </p:childTnLst>
                                </p:cTn>
                              </p:par>
                              <p:par>
                                <p:cTn id="70" presetID="10" presetClass="entr" presetSubtype="0" fill="hold" grpId="0" nodeType="withEffect">
                                  <p:stCondLst>
                                    <p:cond delay="1000"/>
                                  </p:stCondLst>
                                  <p:childTnLst>
                                    <p:set>
                                      <p:cBhvr>
                                        <p:cTn id="71" dur="1" fill="hold">
                                          <p:stCondLst>
                                            <p:cond delay="0"/>
                                          </p:stCondLst>
                                        </p:cTn>
                                        <p:tgtEl>
                                          <p:spTgt spid="10"/>
                                        </p:tgtEl>
                                        <p:attrNameLst>
                                          <p:attrName>style.visibility</p:attrName>
                                        </p:attrNameLst>
                                      </p:cBhvr>
                                      <p:to>
                                        <p:strVal val="visible"/>
                                      </p:to>
                                    </p:set>
                                    <p:animEffect transition="in" filter="fade">
                                      <p:cBhvr>
                                        <p:cTn id="72" dur="500"/>
                                        <p:tgtEl>
                                          <p:spTgt spid="10"/>
                                        </p:tgtEl>
                                      </p:cBhvr>
                                    </p:animEffect>
                                  </p:childTnLst>
                                </p:cTn>
                              </p:par>
                              <p:par>
                                <p:cTn id="73" presetID="49" presetClass="entr" presetSubtype="0" decel="100000" fill="hold" grpId="0" nodeType="withEffect">
                                  <p:stCondLst>
                                    <p:cond delay="900"/>
                                  </p:stCondLst>
                                  <p:childTnLst>
                                    <p:set>
                                      <p:cBhvr>
                                        <p:cTn id="74" dur="1" fill="hold">
                                          <p:stCondLst>
                                            <p:cond delay="0"/>
                                          </p:stCondLst>
                                        </p:cTn>
                                        <p:tgtEl>
                                          <p:spTgt spid="12"/>
                                        </p:tgtEl>
                                        <p:attrNameLst>
                                          <p:attrName>style.visibility</p:attrName>
                                        </p:attrNameLst>
                                      </p:cBhvr>
                                      <p:to>
                                        <p:strVal val="visible"/>
                                      </p:to>
                                    </p:set>
                                    <p:anim calcmode="lin" valueType="num">
                                      <p:cBhvr>
                                        <p:cTn id="75" dur="500" fill="hold"/>
                                        <p:tgtEl>
                                          <p:spTgt spid="12"/>
                                        </p:tgtEl>
                                        <p:attrNameLst>
                                          <p:attrName>ppt_w</p:attrName>
                                        </p:attrNameLst>
                                      </p:cBhvr>
                                      <p:tavLst>
                                        <p:tav tm="0">
                                          <p:val>
                                            <p:fltVal val="0"/>
                                          </p:val>
                                        </p:tav>
                                        <p:tav tm="100000">
                                          <p:val>
                                            <p:strVal val="#ppt_w"/>
                                          </p:val>
                                        </p:tav>
                                      </p:tavLst>
                                    </p:anim>
                                    <p:anim calcmode="lin" valueType="num">
                                      <p:cBhvr>
                                        <p:cTn id="76" dur="500" fill="hold"/>
                                        <p:tgtEl>
                                          <p:spTgt spid="12"/>
                                        </p:tgtEl>
                                        <p:attrNameLst>
                                          <p:attrName>ppt_h</p:attrName>
                                        </p:attrNameLst>
                                      </p:cBhvr>
                                      <p:tavLst>
                                        <p:tav tm="0">
                                          <p:val>
                                            <p:fltVal val="0"/>
                                          </p:val>
                                        </p:tav>
                                        <p:tav tm="100000">
                                          <p:val>
                                            <p:strVal val="#ppt_h"/>
                                          </p:val>
                                        </p:tav>
                                      </p:tavLst>
                                    </p:anim>
                                    <p:anim calcmode="lin" valueType="num">
                                      <p:cBhvr>
                                        <p:cTn id="77" dur="500" fill="hold"/>
                                        <p:tgtEl>
                                          <p:spTgt spid="12"/>
                                        </p:tgtEl>
                                        <p:attrNameLst>
                                          <p:attrName>style.rotation</p:attrName>
                                        </p:attrNameLst>
                                      </p:cBhvr>
                                      <p:tavLst>
                                        <p:tav tm="0">
                                          <p:val>
                                            <p:fltVal val="360"/>
                                          </p:val>
                                        </p:tav>
                                        <p:tav tm="100000">
                                          <p:val>
                                            <p:fltVal val="0"/>
                                          </p:val>
                                        </p:tav>
                                      </p:tavLst>
                                    </p:anim>
                                    <p:animEffect transition="in" filter="fade">
                                      <p:cBhvr>
                                        <p:cTn id="78" dur="500"/>
                                        <p:tgtEl>
                                          <p:spTgt spid="12"/>
                                        </p:tgtEl>
                                      </p:cBhvr>
                                    </p:animEffect>
                                  </p:childTnLst>
                                </p:cTn>
                              </p:par>
                              <p:par>
                                <p:cTn id="79" presetID="10" presetClass="entr" presetSubtype="0" fill="hold" grpId="0" nodeType="withEffect">
                                  <p:stCondLst>
                                    <p:cond delay="130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300"/>
                                        <p:tgtEl>
                                          <p:spTgt spid="13"/>
                                        </p:tgtEl>
                                      </p:cBhvr>
                                    </p:animEffect>
                                  </p:childTnLst>
                                </p:cTn>
                              </p:par>
                              <p:par>
                                <p:cTn id="82" presetID="49" presetClass="entr" presetSubtype="0" decel="100000" fill="hold" grpId="0" nodeType="withEffect">
                                  <p:stCondLst>
                                    <p:cond delay="900"/>
                                  </p:stCondLst>
                                  <p:childTnLst>
                                    <p:set>
                                      <p:cBhvr>
                                        <p:cTn id="83" dur="1" fill="hold">
                                          <p:stCondLst>
                                            <p:cond delay="0"/>
                                          </p:stCondLst>
                                        </p:cTn>
                                        <p:tgtEl>
                                          <p:spTgt spid="14"/>
                                        </p:tgtEl>
                                        <p:attrNameLst>
                                          <p:attrName>style.visibility</p:attrName>
                                        </p:attrNameLst>
                                      </p:cBhvr>
                                      <p:to>
                                        <p:strVal val="visible"/>
                                      </p:to>
                                    </p:set>
                                    <p:anim calcmode="lin" valueType="num">
                                      <p:cBhvr>
                                        <p:cTn id="84" dur="500" fill="hold"/>
                                        <p:tgtEl>
                                          <p:spTgt spid="14"/>
                                        </p:tgtEl>
                                        <p:attrNameLst>
                                          <p:attrName>ppt_w</p:attrName>
                                        </p:attrNameLst>
                                      </p:cBhvr>
                                      <p:tavLst>
                                        <p:tav tm="0">
                                          <p:val>
                                            <p:fltVal val="0"/>
                                          </p:val>
                                        </p:tav>
                                        <p:tav tm="100000">
                                          <p:val>
                                            <p:strVal val="#ppt_w"/>
                                          </p:val>
                                        </p:tav>
                                      </p:tavLst>
                                    </p:anim>
                                    <p:anim calcmode="lin" valueType="num">
                                      <p:cBhvr>
                                        <p:cTn id="85" dur="500" fill="hold"/>
                                        <p:tgtEl>
                                          <p:spTgt spid="14"/>
                                        </p:tgtEl>
                                        <p:attrNameLst>
                                          <p:attrName>ppt_h</p:attrName>
                                        </p:attrNameLst>
                                      </p:cBhvr>
                                      <p:tavLst>
                                        <p:tav tm="0">
                                          <p:val>
                                            <p:fltVal val="0"/>
                                          </p:val>
                                        </p:tav>
                                        <p:tav tm="100000">
                                          <p:val>
                                            <p:strVal val="#ppt_h"/>
                                          </p:val>
                                        </p:tav>
                                      </p:tavLst>
                                    </p:anim>
                                    <p:anim calcmode="lin" valueType="num">
                                      <p:cBhvr>
                                        <p:cTn id="86" dur="500" fill="hold"/>
                                        <p:tgtEl>
                                          <p:spTgt spid="14"/>
                                        </p:tgtEl>
                                        <p:attrNameLst>
                                          <p:attrName>style.rotation</p:attrName>
                                        </p:attrNameLst>
                                      </p:cBhvr>
                                      <p:tavLst>
                                        <p:tav tm="0">
                                          <p:val>
                                            <p:fltVal val="360"/>
                                          </p:val>
                                        </p:tav>
                                        <p:tav tm="100000">
                                          <p:val>
                                            <p:fltVal val="0"/>
                                          </p:val>
                                        </p:tav>
                                      </p:tavLst>
                                    </p:anim>
                                    <p:animEffect transition="in" filter="fade">
                                      <p:cBhvr>
                                        <p:cTn id="87" dur="500"/>
                                        <p:tgtEl>
                                          <p:spTgt spid="14"/>
                                        </p:tgtEl>
                                      </p:cBhvr>
                                    </p:animEffect>
                                  </p:childTnLst>
                                </p:cTn>
                              </p:par>
                              <p:par>
                                <p:cTn id="88" presetID="10" presetClass="entr" presetSubtype="0" fill="hold" grpId="0" nodeType="withEffect">
                                  <p:stCondLst>
                                    <p:cond delay="1200"/>
                                  </p:stCondLst>
                                  <p:childTnLst>
                                    <p:set>
                                      <p:cBhvr>
                                        <p:cTn id="89" dur="1" fill="hold">
                                          <p:stCondLst>
                                            <p:cond delay="0"/>
                                          </p:stCondLst>
                                        </p:cTn>
                                        <p:tgtEl>
                                          <p:spTgt spid="15"/>
                                        </p:tgtEl>
                                        <p:attrNameLst>
                                          <p:attrName>style.visibility</p:attrName>
                                        </p:attrNameLst>
                                      </p:cBhvr>
                                      <p:to>
                                        <p:strVal val="visible"/>
                                      </p:to>
                                    </p:set>
                                    <p:animEffect transition="in" filter="fade">
                                      <p:cBhvr>
                                        <p:cTn id="90" dur="300"/>
                                        <p:tgtEl>
                                          <p:spTgt spid="15"/>
                                        </p:tgtEl>
                                      </p:cBhvr>
                                    </p:animEffect>
                                  </p:childTnLst>
                                </p:cTn>
                              </p:par>
                              <p:par>
                                <p:cTn id="91" presetID="10" presetClass="entr" presetSubtype="0" fill="hold" grpId="0" nodeType="withEffect">
                                  <p:stCondLst>
                                    <p:cond delay="1300"/>
                                  </p:stCondLst>
                                  <p:childTnLst>
                                    <p:set>
                                      <p:cBhvr>
                                        <p:cTn id="92" dur="1" fill="hold">
                                          <p:stCondLst>
                                            <p:cond delay="0"/>
                                          </p:stCondLst>
                                        </p:cTn>
                                        <p:tgtEl>
                                          <p:spTgt spid="16"/>
                                        </p:tgtEl>
                                        <p:attrNameLst>
                                          <p:attrName>style.visibility</p:attrName>
                                        </p:attrNameLst>
                                      </p:cBhvr>
                                      <p:to>
                                        <p:strVal val="visible"/>
                                      </p:to>
                                    </p:set>
                                    <p:animEffect transition="in" filter="fade">
                                      <p:cBhvr>
                                        <p:cTn id="93" dur="3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6" grpId="0" animBg="1"/>
      <p:bldP spid="11" grpId="0" animBg="1"/>
      <p:bldP spid="18" grpId="0"/>
      <p:bldP spid="19" grpId="0"/>
      <p:bldP spid="3" grpId="0"/>
      <p:bldP spid="23" grpId="0"/>
      <p:bldP spid="25" grpId="0"/>
      <p:bldP spid="26" grpId="0" animBg="1"/>
      <p:bldP spid="27" grpId="0" animBg="1"/>
      <p:bldP spid="28" grpId="0" animBg="1"/>
      <p:bldP spid="29" grpId="0" animBg="1"/>
      <p:bldP spid="30" grpId="0" animBg="1"/>
      <p:bldP spid="10" grpId="0"/>
      <p:bldP spid="12" grpId="0" animBg="1"/>
      <p:bldP spid="13" grpId="0"/>
      <p:bldP spid="14" grpId="0" animBg="1"/>
      <p:bldP spid="15"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AB68D-CCC4-FF13-56C5-2FA5317B6ECA}"/>
              </a:ext>
            </a:extLst>
          </p:cNvPr>
          <p:cNvSpPr>
            <a:spLocks noGrp="1"/>
          </p:cNvSpPr>
          <p:nvPr>
            <p:ph type="title"/>
          </p:nvPr>
        </p:nvSpPr>
        <p:spPr/>
        <p:txBody>
          <a:bodyPr/>
          <a:lstStyle/>
          <a:p>
            <a:r>
              <a:rPr lang="en-US" dirty="0" err="1"/>
              <a:t>Bi-DIRECTIONAL</a:t>
            </a:r>
            <a:r>
              <a:rPr lang="en-US" dirty="0"/>
              <a:t> LSTM VS BI-DIRECTIONAL GRU</a:t>
            </a:r>
            <a:endParaRPr lang="en-IN" dirty="0"/>
          </a:p>
        </p:txBody>
      </p:sp>
      <p:pic>
        <p:nvPicPr>
          <p:cNvPr id="5" name="Content Placeholder 4">
            <a:extLst>
              <a:ext uri="{FF2B5EF4-FFF2-40B4-BE49-F238E27FC236}">
                <a16:creationId xmlns:a16="http://schemas.microsoft.com/office/drawing/2014/main" id="{7156E281-231F-6805-8169-50E297C94353}"/>
              </a:ext>
            </a:extLst>
          </p:cNvPr>
          <p:cNvPicPr>
            <a:picLocks noGrp="1" noChangeAspect="1"/>
          </p:cNvPicPr>
          <p:nvPr>
            <p:ph idx="1"/>
          </p:nvPr>
        </p:nvPicPr>
        <p:blipFill>
          <a:blip r:embed="rId2"/>
          <a:stretch>
            <a:fillRect/>
          </a:stretch>
        </p:blipFill>
        <p:spPr>
          <a:xfrm>
            <a:off x="1721944" y="3319193"/>
            <a:ext cx="8324439" cy="2332518"/>
          </a:xfrm>
        </p:spPr>
      </p:pic>
      <p:sp>
        <p:nvSpPr>
          <p:cNvPr id="6" name="Rectangle 5">
            <a:extLst>
              <a:ext uri="{FF2B5EF4-FFF2-40B4-BE49-F238E27FC236}">
                <a16:creationId xmlns:a16="http://schemas.microsoft.com/office/drawing/2014/main" id="{0C48A41E-09A8-B190-EA46-793054D75C78}"/>
              </a:ext>
            </a:extLst>
          </p:cNvPr>
          <p:cNvSpPr/>
          <p:nvPr/>
        </p:nvSpPr>
        <p:spPr>
          <a:xfrm>
            <a:off x="2223247" y="2084832"/>
            <a:ext cx="7494494" cy="87997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The below are results obtained for both Bi-LSTM and Bi-GRU</a:t>
            </a:r>
          </a:p>
          <a:p>
            <a:pPr algn="ctr"/>
            <a:r>
              <a:rPr lang="en-US" dirty="0"/>
              <a:t>For Bi-LSTM we changed network topology</a:t>
            </a:r>
            <a:endParaRPr lang="en-IN" dirty="0"/>
          </a:p>
        </p:txBody>
      </p:sp>
    </p:spTree>
    <p:extLst>
      <p:ext uri="{BB962C8B-B14F-4D97-AF65-F5344CB8AC3E}">
        <p14:creationId xmlns:p14="http://schemas.microsoft.com/office/powerpoint/2010/main" val="3363425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A97E6-E49E-774D-ADA5-F1B09D113BE9}"/>
              </a:ext>
            </a:extLst>
          </p:cNvPr>
          <p:cNvSpPr>
            <a:spLocks noGrp="1"/>
          </p:cNvSpPr>
          <p:nvPr>
            <p:ph type="title"/>
          </p:nvPr>
        </p:nvSpPr>
        <p:spPr/>
        <p:txBody>
          <a:bodyPr/>
          <a:lstStyle/>
          <a:p>
            <a:r>
              <a:rPr lang="en-US" dirty="0"/>
              <a:t>Losses vs epochs graph for both models</a:t>
            </a:r>
            <a:endParaRPr lang="en-IN" dirty="0"/>
          </a:p>
        </p:txBody>
      </p:sp>
      <p:pic>
        <p:nvPicPr>
          <p:cNvPr id="4" name="Content Placeholder 3">
            <a:extLst>
              <a:ext uri="{FF2B5EF4-FFF2-40B4-BE49-F238E27FC236}">
                <a16:creationId xmlns:a16="http://schemas.microsoft.com/office/drawing/2014/main" id="{D0669117-D03D-A3BC-11C4-907A599C97D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4128" y="2476690"/>
            <a:ext cx="4517515" cy="3099334"/>
          </a:xfrm>
          <a:prstGeom prst="rect">
            <a:avLst/>
          </a:prstGeom>
          <a:noFill/>
          <a:ln>
            <a:noFill/>
          </a:ln>
        </p:spPr>
      </p:pic>
      <p:pic>
        <p:nvPicPr>
          <p:cNvPr id="5" name="Picture 4">
            <a:extLst>
              <a:ext uri="{FF2B5EF4-FFF2-40B4-BE49-F238E27FC236}">
                <a16:creationId xmlns:a16="http://schemas.microsoft.com/office/drawing/2014/main" id="{C3FCBB7F-0DD2-43D8-396E-21F1A521E1E8}"/>
              </a:ext>
            </a:extLst>
          </p:cNvPr>
          <p:cNvPicPr>
            <a:picLocks noChangeAspect="1"/>
          </p:cNvPicPr>
          <p:nvPr/>
        </p:nvPicPr>
        <p:blipFill rotWithShape="1">
          <a:blip r:embed="rId3">
            <a:extLst>
              <a:ext uri="{28A0092B-C50C-407E-A947-70E740481C1C}">
                <a14:useLocalDpi xmlns:a14="http://schemas.microsoft.com/office/drawing/2010/main" val="0"/>
              </a:ext>
            </a:extLst>
          </a:blip>
          <a:srcRect l="1414" t="-388" r="-1414" b="388"/>
          <a:stretch/>
        </p:blipFill>
        <p:spPr bwMode="auto">
          <a:xfrm>
            <a:off x="6167718" y="2292920"/>
            <a:ext cx="4907979" cy="3354845"/>
          </a:xfrm>
          <a:prstGeom prst="rect">
            <a:avLst/>
          </a:prstGeom>
          <a:noFill/>
          <a:ln>
            <a:noFill/>
          </a:ln>
        </p:spPr>
      </p:pic>
      <p:sp>
        <p:nvSpPr>
          <p:cNvPr id="6" name="Rectangle: Rounded Corners 5">
            <a:extLst>
              <a:ext uri="{FF2B5EF4-FFF2-40B4-BE49-F238E27FC236}">
                <a16:creationId xmlns:a16="http://schemas.microsoft.com/office/drawing/2014/main" id="{E21B62BD-1C4F-5369-B7D7-D027974554CF}"/>
              </a:ext>
            </a:extLst>
          </p:cNvPr>
          <p:cNvSpPr/>
          <p:nvPr/>
        </p:nvSpPr>
        <p:spPr>
          <a:xfrm>
            <a:off x="1380564" y="5880847"/>
            <a:ext cx="3675529" cy="475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Loss vs Epochs for Bi-LSTM</a:t>
            </a:r>
            <a:endParaRPr lang="en-IN" dirty="0"/>
          </a:p>
        </p:txBody>
      </p:sp>
      <p:sp>
        <p:nvSpPr>
          <p:cNvPr id="7" name="Rectangle: Rounded Corners 6">
            <a:extLst>
              <a:ext uri="{FF2B5EF4-FFF2-40B4-BE49-F238E27FC236}">
                <a16:creationId xmlns:a16="http://schemas.microsoft.com/office/drawing/2014/main" id="{DAE6F16A-F044-FE12-6CB7-05F131459CFB}"/>
              </a:ext>
            </a:extLst>
          </p:cNvPr>
          <p:cNvSpPr/>
          <p:nvPr/>
        </p:nvSpPr>
        <p:spPr>
          <a:xfrm>
            <a:off x="7135907" y="5855853"/>
            <a:ext cx="3675529" cy="475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Loss vs Epochs for Bi-GRU</a:t>
            </a:r>
            <a:endParaRPr lang="en-IN" dirty="0"/>
          </a:p>
        </p:txBody>
      </p:sp>
    </p:spTree>
    <p:extLst>
      <p:ext uri="{BB962C8B-B14F-4D97-AF65-F5344CB8AC3E}">
        <p14:creationId xmlns:p14="http://schemas.microsoft.com/office/powerpoint/2010/main" val="866467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a:xfrm>
            <a:off x="1024127" y="585216"/>
            <a:ext cx="9912813" cy="1499616"/>
          </a:xfrm>
        </p:spPr>
        <p:txBody>
          <a:bodyPr/>
          <a:lstStyle/>
          <a:p>
            <a:r>
              <a:rPr lang="en-IN" dirty="0"/>
              <a:t>CONCLUSIONS and future scope </a:t>
            </a:r>
          </a:p>
        </p:txBody>
      </p:sp>
      <p:sp>
        <p:nvSpPr>
          <p:cNvPr id="3" name="Content Placeholder 2">
            <a:extLst>
              <a:ext uri="{FF2B5EF4-FFF2-40B4-BE49-F238E27FC236}">
                <a16:creationId xmlns:a16="http://schemas.microsoft.com/office/drawing/2014/main" id="{3477D08D-F4DA-8D5E-B081-C1600EDCC441}"/>
              </a:ext>
            </a:extLst>
          </p:cNvPr>
          <p:cNvSpPr txBox="1">
            <a:spLocks/>
          </p:cNvSpPr>
          <p:nvPr/>
        </p:nvSpPr>
        <p:spPr>
          <a:xfrm>
            <a:off x="714929" y="1940312"/>
            <a:ext cx="10526319" cy="450243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360363" indent="-360363">
              <a:lnSpc>
                <a:spcPct val="107000"/>
              </a:lnSpc>
              <a:buFont typeface="Wingdings" panose="05000000000000000000" pitchFamily="2" charset="2"/>
              <a:buChar char="v"/>
            </a:pPr>
            <a:r>
              <a:rPr lang="en-US" sz="2400" dirty="0">
                <a:ea typeface="Calibri" panose="020F0502020204030204" pitchFamily="34" charset="0"/>
                <a:cs typeface="Times New Roman" panose="02020603050405020304" pitchFamily="18" charset="0"/>
              </a:rPr>
              <a:t>F</a:t>
            </a:r>
            <a:r>
              <a:rPr lang="en-IN" sz="2400" dirty="0" err="1">
                <a:ea typeface="Calibri" panose="020F0502020204030204" pitchFamily="34" charset="0"/>
                <a:cs typeface="Times New Roman" panose="02020603050405020304" pitchFamily="18" charset="0"/>
              </a:rPr>
              <a:t>inally</a:t>
            </a:r>
            <a:r>
              <a:rPr lang="en-IN" sz="2400" dirty="0">
                <a:ea typeface="Calibri" panose="020F0502020204030204" pitchFamily="34" charset="0"/>
                <a:cs typeface="Times New Roman" panose="02020603050405020304" pitchFamily="18" charset="0"/>
              </a:rPr>
              <a:t> this model helps pharmacists and normal people to recognize the medicine name accurately in the doctor’s handwritten prescription .</a:t>
            </a:r>
          </a:p>
          <a:p>
            <a:pPr marL="360363" indent="-360363">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The accuracy for this model can be further improved by training with more handwritten prescriptions.</a:t>
            </a:r>
          </a:p>
          <a:p>
            <a:pPr marL="360363" indent="-360363">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Bi-Directional LSTM is giving better performance than Bi-Directional GRU. </a:t>
            </a:r>
            <a:r>
              <a:rPr lang="en-IN" sz="2400" dirty="0" err="1">
                <a:ea typeface="Calibri" panose="020F0502020204030204" pitchFamily="34" charset="0"/>
                <a:cs typeface="Times New Roman" panose="02020603050405020304" pitchFamily="18" charset="0"/>
              </a:rPr>
              <a:t>So,This</a:t>
            </a:r>
            <a:r>
              <a:rPr lang="en-IN" sz="2400" dirty="0">
                <a:ea typeface="Calibri" panose="020F0502020204030204" pitchFamily="34" charset="0"/>
                <a:cs typeface="Times New Roman" panose="02020603050405020304" pitchFamily="18" charset="0"/>
              </a:rPr>
              <a:t> is suitable algorithm to be used for this Application.</a:t>
            </a:r>
          </a:p>
          <a:p>
            <a:pPr marL="360363" indent="-360363">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Further an API can be created for this model which can be useful mobile applications and web application to use this model for recognizing text from prescription.</a:t>
            </a:r>
          </a:p>
          <a:p>
            <a:pPr marL="0" indent="0">
              <a:lnSpc>
                <a:spcPct val="107000"/>
              </a:lnSpc>
              <a:buNone/>
            </a:pPr>
            <a:endParaRPr lang="en-IN" sz="24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32281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a:xfrm>
            <a:off x="944614" y="565338"/>
            <a:ext cx="9912813" cy="1377436"/>
          </a:xfrm>
        </p:spPr>
        <p:txBody>
          <a:bodyPr/>
          <a:lstStyle/>
          <a:p>
            <a:r>
              <a:rPr lang="en-IN" dirty="0"/>
              <a:t>REFERENCES</a:t>
            </a:r>
          </a:p>
        </p:txBody>
      </p:sp>
      <p:sp>
        <p:nvSpPr>
          <p:cNvPr id="5" name="Content Placeholder 2">
            <a:extLst>
              <a:ext uri="{FF2B5EF4-FFF2-40B4-BE49-F238E27FC236}">
                <a16:creationId xmlns:a16="http://schemas.microsoft.com/office/drawing/2014/main" id="{1E40BC8F-7974-B2E6-D130-AF657CAC45F4}"/>
              </a:ext>
            </a:extLst>
          </p:cNvPr>
          <p:cNvSpPr txBox="1">
            <a:spLocks/>
          </p:cNvSpPr>
          <p:nvPr/>
        </p:nvSpPr>
        <p:spPr>
          <a:xfrm>
            <a:off x="640977" y="1942774"/>
            <a:ext cx="11166709" cy="4517661"/>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268288" indent="-268288">
              <a:lnSpc>
                <a:spcPct val="107000"/>
              </a:lnSpc>
              <a:spcAft>
                <a:spcPts val="800"/>
              </a:spcAft>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 </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S. Tabassum et al., "Recognition of Doctors’ Cursive Handwritten Medical Words by using Bidirectional LSTM and SRP Data Augmentation," 2021 IEEE Technology &amp; Engineering Management Conference - Europe (TEMSCON-EUR), 2021, pp. 1-6</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68288" indent="-268288">
              <a:lnSpc>
                <a:spcPct val="107000"/>
              </a:lnSpc>
              <a:spcAft>
                <a:spcPts val="800"/>
              </a:spcAft>
              <a:buFont typeface="Wingdings" panose="05000000000000000000" pitchFamily="2" charset="2"/>
              <a:buChar char="v"/>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T. Jain, R. Sharma and R. Malhotra, "Handwriting Recognition for Medical Prescriptions using a CNN-Bi-LSTM Model," 2021 6th International Conference for Convergence in Technology (I2CT), 2021, pp. 1-4, doi: 10.1109/I2CT51068.2021.9418153</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68288" indent="-268288">
              <a:lnSpc>
                <a:spcPct val="107000"/>
              </a:lnSpc>
              <a:spcAft>
                <a:spcPts val="800"/>
              </a:spcAft>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a:latin typeface="Times New Roman" panose="02020603050405020304" pitchFamily="18" charset="0"/>
                <a:ea typeface="Calibri" panose="020F0502020204030204" pitchFamily="34" charset="0"/>
                <a:cs typeface="Times New Roman" panose="02020603050405020304" pitchFamily="18" charset="0"/>
              </a:rPr>
              <a:t>3</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 J. Fajardo et al., "Doctor’s Cursive Handwriting Recognition System Using Deep Learning," 2019 IEEE 11th International Conference on Humanoid, Nanotechnology, Information Technology, Communication and Control, Environment, and Management ( HNICEM ), 2019, pp. 1-6.</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68288" indent="-268288">
              <a:lnSpc>
                <a:spcPct val="107000"/>
              </a:lnSpc>
              <a:spcAft>
                <a:spcPts val="800"/>
              </a:spcAft>
              <a:buFont typeface="Wingdings" panose="05000000000000000000" pitchFamily="2" charset="2"/>
              <a:buChar char="v"/>
            </a:pPr>
            <a:r>
              <a:rPr lang="en-US" sz="1800" dirty="0">
                <a:solidFill>
                  <a:srgbClr val="000000"/>
                </a:solidFill>
                <a:effectLst/>
                <a:latin typeface="Times New Roman" panose="02020603050405020304" pitchFamily="18" charset="0"/>
                <a:ea typeface="Times New Roman" panose="02020603050405020304" pitchFamily="18" charset="0"/>
              </a:rPr>
              <a:t>[4] </a:t>
            </a:r>
            <a:r>
              <a:rPr lang="tr-TR" sz="1800" dirty="0">
                <a:solidFill>
                  <a:srgbClr val="000000"/>
                </a:solidFill>
                <a:effectLst/>
                <a:latin typeface="Times New Roman" panose="02020603050405020304" pitchFamily="18" charset="0"/>
                <a:ea typeface="Times New Roman" panose="02020603050405020304" pitchFamily="18" charset="0"/>
              </a:rPr>
              <a:t>España-Boquera, S., Castro-Bleda, M.J.”A Spanish dataset for reproducible benchmarked offline handwriting recognition”. Lang Resources &amp; Evaluation 56, 1009–1022 (2022).</a:t>
            </a:r>
            <a:endParaRPr lang="en-IN" sz="1800" dirty="0">
              <a:solidFill>
                <a:srgbClr val="000000"/>
              </a:solidFill>
              <a:effectLst/>
              <a:latin typeface="Times New Roman" panose="02020603050405020304" pitchFamily="18" charset="0"/>
              <a:ea typeface="Times New Roman" panose="02020603050405020304" pitchFamily="18" charset="0"/>
            </a:endParaRPr>
          </a:p>
          <a:p>
            <a:pPr marL="268288" indent="-268288">
              <a:lnSpc>
                <a:spcPct val="107000"/>
              </a:lnSpc>
              <a:spcAft>
                <a:spcPts val="800"/>
              </a:spcAft>
              <a:buFont typeface="Wingdings" panose="05000000000000000000" pitchFamily="2" charset="2"/>
              <a:buChar char="v"/>
            </a:pP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54279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CB605AC-4B98-1F73-9D02-F275773561C9}"/>
              </a:ext>
            </a:extLst>
          </p:cNvPr>
          <p:cNvSpPr/>
          <p:nvPr/>
        </p:nvSpPr>
        <p:spPr>
          <a:xfrm>
            <a:off x="11610975" y="1675906"/>
            <a:ext cx="438150" cy="3219944"/>
          </a:xfrm>
          <a:prstGeom prst="rect">
            <a:avLst/>
          </a:prstGeom>
          <a:solidFill>
            <a:srgbClr val="223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BFFCA212-8970-7524-EE95-CFD268D7E73F}"/>
              </a:ext>
            </a:extLst>
          </p:cNvPr>
          <p:cNvSpPr/>
          <p:nvPr/>
        </p:nvSpPr>
        <p:spPr>
          <a:xfrm>
            <a:off x="276225" y="295275"/>
            <a:ext cx="228600" cy="6315075"/>
          </a:xfrm>
          <a:prstGeom prst="rect">
            <a:avLst/>
          </a:prstGeom>
          <a:solidFill>
            <a:srgbClr val="172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C1A5FC5A-8B4B-42DF-9175-45CCB7D138E8}"/>
              </a:ext>
            </a:extLst>
          </p:cNvPr>
          <p:cNvSpPr/>
          <p:nvPr/>
        </p:nvSpPr>
        <p:spPr>
          <a:xfrm>
            <a:off x="3323688" y="2761775"/>
            <a:ext cx="6258461" cy="1246807"/>
          </a:xfrm>
          <a:prstGeom prst="roundRect">
            <a:avLst>
              <a:gd name="adj" fmla="val 50000"/>
            </a:avLst>
          </a:prstGeom>
          <a:noFill/>
          <a:ln w="127000">
            <a:solidFill>
              <a:schemeClr val="accent1">
                <a:lumMod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5" name="TextBox 4">
            <a:extLst>
              <a:ext uri="{FF2B5EF4-FFF2-40B4-BE49-F238E27FC236}">
                <a16:creationId xmlns:a16="http://schemas.microsoft.com/office/drawing/2014/main" id="{D154F245-4B91-4380-868E-C0E4FC0F0108}"/>
              </a:ext>
            </a:extLst>
          </p:cNvPr>
          <p:cNvSpPr txBox="1"/>
          <p:nvPr/>
        </p:nvSpPr>
        <p:spPr>
          <a:xfrm>
            <a:off x="3399889" y="2829910"/>
            <a:ext cx="4852854" cy="1154034"/>
          </a:xfrm>
          <a:prstGeom prst="rect">
            <a:avLst/>
          </a:prstGeom>
          <a:noFill/>
        </p:spPr>
        <p:txBody>
          <a:bodyPr wrap="square" rtlCol="0">
            <a:spAutoFit/>
          </a:bodyPr>
          <a:lstStyle/>
          <a:p>
            <a:pPr algn="ctr" defTabSz="228554">
              <a:defRPr/>
            </a:pPr>
            <a:r>
              <a:rPr lang="en-US" sz="6899" b="1" dirty="0">
                <a:solidFill>
                  <a:srgbClr val="FFFFFF"/>
                </a:solidFill>
                <a:effectLst>
                  <a:outerShdw blurRad="190500" dist="38100" dir="5400000" sx="103000" sy="103000" algn="t" rotWithShape="0">
                    <a:srgbClr val="377DFF">
                      <a:lumMod val="50000"/>
                      <a:alpha val="53000"/>
                    </a:srgbClr>
                  </a:outerShdw>
                </a:effectLst>
                <a:latin typeface="Century Gothic" panose="020B0502020202020204" pitchFamily="34" charset="0"/>
              </a:rPr>
              <a:t>Thank You</a:t>
            </a:r>
          </a:p>
        </p:txBody>
      </p:sp>
      <p:sp>
        <p:nvSpPr>
          <p:cNvPr id="7" name="Oval 6">
            <a:extLst>
              <a:ext uri="{FF2B5EF4-FFF2-40B4-BE49-F238E27FC236}">
                <a16:creationId xmlns:a16="http://schemas.microsoft.com/office/drawing/2014/main" id="{75F04756-3E83-4968-B9BC-B26893CDD7EC}"/>
              </a:ext>
            </a:extLst>
          </p:cNvPr>
          <p:cNvSpPr/>
          <p:nvPr/>
        </p:nvSpPr>
        <p:spPr>
          <a:xfrm>
            <a:off x="8176543" y="2811810"/>
            <a:ext cx="1159165" cy="1159165"/>
          </a:xfrm>
          <a:prstGeom prst="ellipse">
            <a:avLst/>
          </a:prstGeom>
          <a:solidFill>
            <a:schemeClr val="accent1">
              <a:lumMod val="75000"/>
            </a:schemeClr>
          </a:solidFill>
          <a:ln>
            <a:noFill/>
          </a:ln>
          <a:effectLst>
            <a:outerShdw blurRad="203200" dist="114300" dir="2820000" sx="102000" sy="102000" algn="ctr" rotWithShape="0">
              <a:schemeClr val="accent1">
                <a:lumMod val="75000"/>
                <a:alpha val="7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Tree>
    <p:extLst>
      <p:ext uri="{BB962C8B-B14F-4D97-AF65-F5344CB8AC3E}">
        <p14:creationId xmlns:p14="http://schemas.microsoft.com/office/powerpoint/2010/main" val="131844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iterate type="lt">
                                    <p:tmPct val="15625"/>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par>
                                <p:cTn id="8" presetID="49" presetClass="entr" presetSubtype="0" decel="100000" fill="hold" grpId="1" nodeType="withEffect">
                                  <p:stCondLst>
                                    <p:cond delay="40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anim calcmode="lin" valueType="num">
                                      <p:cBhvr>
                                        <p:cTn id="12" dur="500" fill="hold"/>
                                        <p:tgtEl>
                                          <p:spTgt spid="7"/>
                                        </p:tgtEl>
                                        <p:attrNameLst>
                                          <p:attrName>style.rotation</p:attrName>
                                        </p:attrNameLst>
                                      </p:cBhvr>
                                      <p:tavLst>
                                        <p:tav tm="0">
                                          <p:val>
                                            <p:fltVal val="360"/>
                                          </p:val>
                                        </p:tav>
                                        <p:tav tm="100000">
                                          <p:val>
                                            <p:fltVal val="0"/>
                                          </p:val>
                                        </p:tav>
                                      </p:tavLst>
                                    </p:anim>
                                    <p:animEffect transition="in" filter="fade">
                                      <p:cBhvr>
                                        <p:cTn id="13" dur="500"/>
                                        <p:tgtEl>
                                          <p:spTgt spid="7"/>
                                        </p:tgtEl>
                                      </p:cBhvr>
                                    </p:animEffect>
                                  </p:childTnLst>
                                </p:cTn>
                              </p:par>
                              <p:par>
                                <p:cTn id="14" presetID="63" presetClass="path" presetSubtype="0" accel="50000" decel="50000" fill="hold" grpId="0" nodeType="withEffect">
                                  <p:stCondLst>
                                    <p:cond delay="300"/>
                                  </p:stCondLst>
                                  <p:childTnLst>
                                    <p:animMotion origin="layout" path="M 8.33333E-7 -4.44444E-6 L -0.31979 -4.44444E-6 " pathEditMode="relative" rAng="0" ptsTypes="AA">
                                      <p:cBhvr>
                                        <p:cTn id="15" dur="2000" spd="-100000" fill="hold"/>
                                        <p:tgtEl>
                                          <p:spTgt spid="7"/>
                                        </p:tgtEl>
                                        <p:attrNameLst>
                                          <p:attrName>ppt_x</p:attrName>
                                          <p:attrName>ppt_y</p:attrName>
                                        </p:attrNameLst>
                                      </p:cBhvr>
                                      <p:rCtr x="-1599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7"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D0E1-7A97-79DB-8DC9-8A5A41C71712}"/>
              </a:ext>
            </a:extLst>
          </p:cNvPr>
          <p:cNvSpPr>
            <a:spLocks noGrp="1"/>
          </p:cNvSpPr>
          <p:nvPr>
            <p:ph type="title"/>
          </p:nvPr>
        </p:nvSpPr>
        <p:spPr>
          <a:xfrm>
            <a:off x="1009840" y="670915"/>
            <a:ext cx="9720072" cy="1144193"/>
          </a:xfrm>
        </p:spPr>
        <p:txBody>
          <a:bodyPr/>
          <a:lstStyle/>
          <a:p>
            <a:r>
              <a:rPr lang="en-IN" dirty="0"/>
              <a:t>Problem Statement</a:t>
            </a:r>
          </a:p>
        </p:txBody>
      </p:sp>
      <p:sp>
        <p:nvSpPr>
          <p:cNvPr id="3" name="Content Placeholder 2">
            <a:extLst>
              <a:ext uri="{FF2B5EF4-FFF2-40B4-BE49-F238E27FC236}">
                <a16:creationId xmlns:a16="http://schemas.microsoft.com/office/drawing/2014/main" id="{12B27C35-0B2A-CFBE-869C-9901F3F18E5F}"/>
              </a:ext>
            </a:extLst>
          </p:cNvPr>
          <p:cNvSpPr>
            <a:spLocks noGrp="1"/>
          </p:cNvSpPr>
          <p:nvPr>
            <p:ph idx="1"/>
          </p:nvPr>
        </p:nvSpPr>
        <p:spPr>
          <a:xfrm>
            <a:off x="725239" y="2515459"/>
            <a:ext cx="10127487" cy="3186094"/>
          </a:xfrm>
        </p:spPr>
        <p:txBody>
          <a:bodyPr>
            <a:normAutofit/>
          </a:bodyPr>
          <a:lstStyle/>
          <a:p>
            <a:pPr marL="400050" indent="-400050">
              <a:lnSpc>
                <a:spcPct val="150000"/>
              </a:lnSpc>
              <a:buFont typeface="Wingdings" panose="05000000000000000000" pitchFamily="2" charset="2"/>
              <a:buChar char="v"/>
            </a:pPr>
            <a:r>
              <a:rPr lang="en-US" sz="2800" i="0" u="none" strike="noStrike" dirty="0">
                <a:effectLst/>
              </a:rPr>
              <a:t>Interpreting </a:t>
            </a:r>
            <a:r>
              <a:rPr lang="en-US" sz="2800" i="0" u="none" strike="noStrike">
                <a:effectLst/>
              </a:rPr>
              <a:t>Doctor’s </a:t>
            </a:r>
            <a:r>
              <a:rPr lang="en-US" sz="2800" i="0" u="none" strike="noStrike">
                <a:solidFill>
                  <a:srgbClr val="FF0000"/>
                </a:solidFill>
                <a:effectLst/>
              </a:rPr>
              <a:t>handwritten </a:t>
            </a:r>
            <a:r>
              <a:rPr lang="en-US" sz="2800" i="0" u="none" strike="noStrike" dirty="0">
                <a:effectLst/>
              </a:rPr>
              <a:t>prescription using Deep Learning techniques.</a:t>
            </a:r>
          </a:p>
          <a:p>
            <a:pPr marL="0" indent="0">
              <a:lnSpc>
                <a:spcPct val="150000"/>
              </a:lnSpc>
              <a:buNone/>
            </a:pPr>
            <a:endParaRPr lang="en-US" sz="2800" i="0" u="none" strike="noStrike" dirty="0">
              <a:effectLst/>
            </a:endParaRPr>
          </a:p>
        </p:txBody>
      </p:sp>
    </p:spTree>
    <p:extLst>
      <p:ext uri="{BB962C8B-B14F-4D97-AF65-F5344CB8AC3E}">
        <p14:creationId xmlns:p14="http://schemas.microsoft.com/office/powerpoint/2010/main" val="8532960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D0E1-7A97-79DB-8DC9-8A5A41C71712}"/>
              </a:ext>
            </a:extLst>
          </p:cNvPr>
          <p:cNvSpPr>
            <a:spLocks noGrp="1"/>
          </p:cNvSpPr>
          <p:nvPr>
            <p:ph type="title"/>
          </p:nvPr>
        </p:nvSpPr>
        <p:spPr>
          <a:xfrm>
            <a:off x="928440" y="680152"/>
            <a:ext cx="9720072" cy="1144193"/>
          </a:xfrm>
        </p:spPr>
        <p:txBody>
          <a:bodyPr/>
          <a:lstStyle/>
          <a:p>
            <a:r>
              <a:rPr lang="en-IN" dirty="0"/>
              <a:t>Abstract</a:t>
            </a:r>
          </a:p>
        </p:txBody>
      </p:sp>
      <p:sp>
        <p:nvSpPr>
          <p:cNvPr id="5" name="Content Placeholder 4">
            <a:extLst>
              <a:ext uri="{FF2B5EF4-FFF2-40B4-BE49-F238E27FC236}">
                <a16:creationId xmlns:a16="http://schemas.microsoft.com/office/drawing/2014/main" id="{4AF95E59-C798-0DB1-C40E-58235989C9FF}"/>
              </a:ext>
            </a:extLst>
          </p:cNvPr>
          <p:cNvSpPr>
            <a:spLocks noGrp="1"/>
          </p:cNvSpPr>
          <p:nvPr>
            <p:ph idx="1"/>
          </p:nvPr>
        </p:nvSpPr>
        <p:spPr>
          <a:xfrm>
            <a:off x="710091" y="2013527"/>
            <a:ext cx="10613691" cy="4323542"/>
          </a:xfrm>
        </p:spPr>
        <p:txBody>
          <a:bodyPr>
            <a:normAutofit/>
          </a:bodyPr>
          <a:lstStyle/>
          <a:p>
            <a:pPr marL="360363" indent="-360363" algn="just">
              <a:buFont typeface="Wingdings" panose="05000000000000000000" pitchFamily="2" charset="2"/>
              <a:buChar char="v"/>
            </a:pPr>
            <a:r>
              <a:rPr lang="en-US" dirty="0"/>
              <a:t>A Doctor’s Handwriting Recognition model can predict (recognize) the text present in the doctor’s prescription, by  feeding image of that medicine name as an input to the model and the model processes the image with deep neural network and it predicts the text present in the image and it gives the final medicine name as digital text.                         </a:t>
            </a:r>
          </a:p>
          <a:p>
            <a:pPr marL="360363" indent="-360363" algn="just">
              <a:buFont typeface="Wingdings" panose="05000000000000000000" pitchFamily="2" charset="2"/>
              <a:buChar char="v"/>
            </a:pPr>
            <a:r>
              <a:rPr lang="en-US" dirty="0"/>
              <a:t>This model is suitable only for Text written in English Language and not suitable for other languages of texts written in prescription. The model based on training dataset the output it produce may get varied and based on images training count. Both convolution layers and Bi-LSTM layers can be used for feature extraction and recognizing text respectively. Comparison is done </a:t>
            </a:r>
            <a:r>
              <a:rPr lang="en-US" dirty="0" err="1"/>
              <a:t>i.e</a:t>
            </a:r>
            <a:r>
              <a:rPr lang="en-US" dirty="0"/>
              <a:t> Bi-LSTM vs Bi-GRU and best performing algorithm is selected.</a:t>
            </a:r>
          </a:p>
          <a:p>
            <a:pPr>
              <a:buFont typeface="Wingdings" panose="05000000000000000000" pitchFamily="2" charset="2"/>
              <a:buChar char="v"/>
            </a:pPr>
            <a:endParaRPr lang="en-US" dirty="0"/>
          </a:p>
          <a:p>
            <a:r>
              <a:rPr lang="en-US" dirty="0"/>
              <a:t>Keywords: Bi-LSTM Layers ,Bi-</a:t>
            </a:r>
            <a:r>
              <a:rPr lang="en-US" dirty="0" err="1"/>
              <a:t>GRU,Convolution</a:t>
            </a:r>
            <a:r>
              <a:rPr lang="en-US" dirty="0"/>
              <a:t> Layers, Adam optimizer, Batch Normalization.</a:t>
            </a:r>
            <a:endParaRPr lang="en-IN" dirty="0"/>
          </a:p>
        </p:txBody>
      </p:sp>
    </p:spTree>
    <p:extLst>
      <p:ext uri="{BB962C8B-B14F-4D97-AF65-F5344CB8AC3E}">
        <p14:creationId xmlns:p14="http://schemas.microsoft.com/office/powerpoint/2010/main" val="28254664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9CF-F734-859E-F0CB-4212335002ED}"/>
              </a:ext>
            </a:extLst>
          </p:cNvPr>
          <p:cNvSpPr>
            <a:spLocks noGrp="1"/>
          </p:cNvSpPr>
          <p:nvPr>
            <p:ph type="title"/>
          </p:nvPr>
        </p:nvSpPr>
        <p:spPr/>
        <p:txBody>
          <a:bodyPr/>
          <a:lstStyle/>
          <a:p>
            <a:r>
              <a:rPr lang="en-IN" dirty="0"/>
              <a:t>OBJECTIVE’S OF PROJECT</a:t>
            </a:r>
          </a:p>
        </p:txBody>
      </p:sp>
      <p:sp>
        <p:nvSpPr>
          <p:cNvPr id="3" name="Content Placeholder 2">
            <a:extLst>
              <a:ext uri="{FF2B5EF4-FFF2-40B4-BE49-F238E27FC236}">
                <a16:creationId xmlns:a16="http://schemas.microsoft.com/office/drawing/2014/main" id="{20F3AC13-2CCB-7AC6-E153-B35054167F28}"/>
              </a:ext>
            </a:extLst>
          </p:cNvPr>
          <p:cNvSpPr>
            <a:spLocks noGrp="1"/>
          </p:cNvSpPr>
          <p:nvPr>
            <p:ph idx="1"/>
          </p:nvPr>
        </p:nvSpPr>
        <p:spPr>
          <a:xfrm>
            <a:off x="671790" y="2749493"/>
            <a:ext cx="10611403" cy="2450580"/>
          </a:xfrm>
        </p:spPr>
        <p:txBody>
          <a:bodyPr>
            <a:noAutofit/>
          </a:bodyPr>
          <a:lstStyle/>
          <a:p>
            <a:pPr marL="400050" indent="-400050">
              <a:buFont typeface="Wingdings" panose="05000000000000000000" pitchFamily="2" charset="2"/>
              <a:buChar char="v"/>
            </a:pPr>
            <a:r>
              <a:rPr lang="en-US" sz="2800" i="0" dirty="0">
                <a:solidFill>
                  <a:srgbClr val="212529"/>
                </a:solidFill>
                <a:effectLst/>
              </a:rPr>
              <a:t>Solution to digitize the handwritten prescriptions which can also help to integrate tightly with other healthcare systems for seamless digitization and data flow.</a:t>
            </a:r>
          </a:p>
          <a:p>
            <a:pPr marL="400050" indent="-400050">
              <a:buFont typeface="Wingdings" panose="05000000000000000000" pitchFamily="2" charset="2"/>
              <a:buChar char="v"/>
            </a:pPr>
            <a:r>
              <a:rPr lang="en-US" sz="2800" dirty="0">
                <a:solidFill>
                  <a:srgbClr val="212529"/>
                </a:solidFill>
              </a:rPr>
              <a:t>The goal of this project is to build a model which accurately recognizes the Doctor’s Handwriting.</a:t>
            </a:r>
            <a:endParaRPr lang="en-US" sz="2800" i="0" dirty="0">
              <a:solidFill>
                <a:srgbClr val="212529"/>
              </a:solidFill>
              <a:effectLst/>
            </a:endParaRPr>
          </a:p>
        </p:txBody>
      </p:sp>
    </p:spTree>
    <p:extLst>
      <p:ext uri="{BB962C8B-B14F-4D97-AF65-F5344CB8AC3E}">
        <p14:creationId xmlns:p14="http://schemas.microsoft.com/office/powerpoint/2010/main" val="26027830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9CF-F734-859E-F0CB-4212335002ED}"/>
              </a:ext>
            </a:extLst>
          </p:cNvPr>
          <p:cNvSpPr>
            <a:spLocks noGrp="1"/>
          </p:cNvSpPr>
          <p:nvPr>
            <p:ph type="title"/>
          </p:nvPr>
        </p:nvSpPr>
        <p:spPr/>
        <p:txBody>
          <a:bodyPr/>
          <a:lstStyle/>
          <a:p>
            <a:r>
              <a:rPr lang="en-IN" dirty="0"/>
              <a:t>JUSTIFICATION FOR SOCIETIAL IMPACT</a:t>
            </a:r>
          </a:p>
        </p:txBody>
      </p:sp>
      <p:sp>
        <p:nvSpPr>
          <p:cNvPr id="3" name="Content Placeholder 2">
            <a:extLst>
              <a:ext uri="{FF2B5EF4-FFF2-40B4-BE49-F238E27FC236}">
                <a16:creationId xmlns:a16="http://schemas.microsoft.com/office/drawing/2014/main" id="{20F3AC13-2CCB-7AC6-E153-B35054167F28}"/>
              </a:ext>
            </a:extLst>
          </p:cNvPr>
          <p:cNvSpPr>
            <a:spLocks noGrp="1"/>
          </p:cNvSpPr>
          <p:nvPr>
            <p:ph idx="1"/>
          </p:nvPr>
        </p:nvSpPr>
        <p:spPr>
          <a:xfrm>
            <a:off x="657554" y="2494941"/>
            <a:ext cx="10611403" cy="2880621"/>
          </a:xfrm>
        </p:spPr>
        <p:txBody>
          <a:bodyPr>
            <a:noAutofit/>
          </a:bodyPr>
          <a:lstStyle/>
          <a:p>
            <a:pPr marL="360363" indent="-360363">
              <a:buFont typeface="Wingdings" panose="05000000000000000000" pitchFamily="2" charset="2"/>
              <a:buChar char="v"/>
            </a:pPr>
            <a:r>
              <a:rPr lang="en-US" sz="2400" dirty="0"/>
              <a:t>It is commonly seen that it is tough to read the handwritten text from medical prescriptions. </a:t>
            </a:r>
          </a:p>
          <a:p>
            <a:pPr marL="360363" indent="-360363">
              <a:buFont typeface="Wingdings" panose="05000000000000000000" pitchFamily="2" charset="2"/>
              <a:buChar char="v"/>
            </a:pPr>
            <a:r>
              <a:rPr lang="en-US" sz="2400" dirty="0"/>
              <a:t>This can make it difficult for pharmacists to read the prescription, which can have negative or even fatal consequences if read incorrectly.</a:t>
            </a:r>
          </a:p>
          <a:p>
            <a:pPr marL="360363" indent="-360363">
              <a:buFont typeface="Wingdings" panose="05000000000000000000" pitchFamily="2" charset="2"/>
              <a:buChar char="v"/>
            </a:pPr>
            <a:r>
              <a:rPr lang="en-US" sz="2400" dirty="0"/>
              <a:t>Pharmaceutical people can understand handwriting of doctor so that we can avoid any negative consequences like deaths due to misunderstanding of medicine name. </a:t>
            </a:r>
          </a:p>
        </p:txBody>
      </p:sp>
    </p:spTree>
    <p:extLst>
      <p:ext uri="{BB962C8B-B14F-4D97-AF65-F5344CB8AC3E}">
        <p14:creationId xmlns:p14="http://schemas.microsoft.com/office/powerpoint/2010/main" val="19366603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7CD76-A138-5654-DA77-6B59C10BC39D}"/>
              </a:ext>
            </a:extLst>
          </p:cNvPr>
          <p:cNvSpPr>
            <a:spLocks noGrp="1"/>
          </p:cNvSpPr>
          <p:nvPr>
            <p:ph type="title" idx="4294967295"/>
          </p:nvPr>
        </p:nvSpPr>
        <p:spPr>
          <a:xfrm>
            <a:off x="181761" y="222071"/>
            <a:ext cx="9720263" cy="1498600"/>
          </a:xfrm>
        </p:spPr>
        <p:txBody>
          <a:bodyPr/>
          <a:lstStyle/>
          <a:p>
            <a:r>
              <a:rPr lang="en-IN" dirty="0"/>
              <a:t>LITERATURE REVIEW</a:t>
            </a:r>
          </a:p>
        </p:txBody>
      </p:sp>
      <p:graphicFrame>
        <p:nvGraphicFramePr>
          <p:cNvPr id="8" name="Table 8">
            <a:extLst>
              <a:ext uri="{FF2B5EF4-FFF2-40B4-BE49-F238E27FC236}">
                <a16:creationId xmlns:a16="http://schemas.microsoft.com/office/drawing/2014/main" id="{D89108AA-56EB-535B-2164-6B000AD9496D}"/>
              </a:ext>
            </a:extLst>
          </p:cNvPr>
          <p:cNvGraphicFramePr>
            <a:graphicFrameLocks noGrp="1"/>
          </p:cNvGraphicFramePr>
          <p:nvPr>
            <p:ph idx="4294967295"/>
            <p:extLst>
              <p:ext uri="{D42A27DB-BD31-4B8C-83A1-F6EECF244321}">
                <p14:modId xmlns:p14="http://schemas.microsoft.com/office/powerpoint/2010/main" val="1019172680"/>
              </p:ext>
            </p:extLst>
          </p:nvPr>
        </p:nvGraphicFramePr>
        <p:xfrm>
          <a:off x="181761" y="1529010"/>
          <a:ext cx="11828478" cy="5106919"/>
        </p:xfrm>
        <a:graphic>
          <a:graphicData uri="http://schemas.openxmlformats.org/drawingml/2006/table">
            <a:tbl>
              <a:tblPr firstRow="1" bandRow="1">
                <a:tableStyleId>{5C22544A-7EE6-4342-B048-85BDC9FD1C3A}</a:tableStyleId>
              </a:tblPr>
              <a:tblGrid>
                <a:gridCol w="590026">
                  <a:extLst>
                    <a:ext uri="{9D8B030D-6E8A-4147-A177-3AD203B41FA5}">
                      <a16:colId xmlns:a16="http://schemas.microsoft.com/office/drawing/2014/main" val="884936530"/>
                    </a:ext>
                  </a:extLst>
                </a:gridCol>
                <a:gridCol w="2653717">
                  <a:extLst>
                    <a:ext uri="{9D8B030D-6E8A-4147-A177-3AD203B41FA5}">
                      <a16:colId xmlns:a16="http://schemas.microsoft.com/office/drawing/2014/main" val="1519011559"/>
                    </a:ext>
                  </a:extLst>
                </a:gridCol>
                <a:gridCol w="3629637">
                  <a:extLst>
                    <a:ext uri="{9D8B030D-6E8A-4147-A177-3AD203B41FA5}">
                      <a16:colId xmlns:a16="http://schemas.microsoft.com/office/drawing/2014/main" val="4257136013"/>
                    </a:ext>
                  </a:extLst>
                </a:gridCol>
                <a:gridCol w="802547">
                  <a:extLst>
                    <a:ext uri="{9D8B030D-6E8A-4147-A177-3AD203B41FA5}">
                      <a16:colId xmlns:a16="http://schemas.microsoft.com/office/drawing/2014/main" val="1622914847"/>
                    </a:ext>
                  </a:extLst>
                </a:gridCol>
                <a:gridCol w="1954635">
                  <a:extLst>
                    <a:ext uri="{9D8B030D-6E8A-4147-A177-3AD203B41FA5}">
                      <a16:colId xmlns:a16="http://schemas.microsoft.com/office/drawing/2014/main" val="2950707872"/>
                    </a:ext>
                  </a:extLst>
                </a:gridCol>
                <a:gridCol w="2197916">
                  <a:extLst>
                    <a:ext uri="{9D8B030D-6E8A-4147-A177-3AD203B41FA5}">
                      <a16:colId xmlns:a16="http://schemas.microsoft.com/office/drawing/2014/main" val="2240833777"/>
                    </a:ext>
                  </a:extLst>
                </a:gridCol>
              </a:tblGrid>
              <a:tr h="522755">
                <a:tc>
                  <a:txBody>
                    <a:bodyPr/>
                    <a:lstStyle/>
                    <a:p>
                      <a:pPr algn="ctr"/>
                      <a:r>
                        <a:rPr lang="en-IN" sz="2000" dirty="0" err="1"/>
                        <a:t>Sno</a:t>
                      </a:r>
                      <a:endParaRPr lang="en-IN" sz="2000" dirty="0"/>
                    </a:p>
                  </a:txBody>
                  <a:tcPr/>
                </a:tc>
                <a:tc>
                  <a:txBody>
                    <a:bodyPr/>
                    <a:lstStyle/>
                    <a:p>
                      <a:pPr algn="ctr"/>
                      <a:r>
                        <a:rPr lang="en-IN" sz="2000" u="none" dirty="0"/>
                        <a:t>       Paper</a:t>
                      </a:r>
                    </a:p>
                  </a:txBody>
                  <a:tcPr/>
                </a:tc>
                <a:tc>
                  <a:txBody>
                    <a:bodyPr/>
                    <a:lstStyle/>
                    <a:p>
                      <a:pPr algn="ctr"/>
                      <a:r>
                        <a:rPr lang="en-IN" sz="2000" dirty="0"/>
                        <a:t>Methodology</a:t>
                      </a:r>
                    </a:p>
                  </a:txBody>
                  <a:tcPr/>
                </a:tc>
                <a:tc>
                  <a:txBody>
                    <a:bodyPr/>
                    <a:lstStyle/>
                    <a:p>
                      <a:pPr algn="ctr"/>
                      <a:r>
                        <a:rPr lang="en-IN" sz="2000" dirty="0"/>
                        <a:t>Year</a:t>
                      </a:r>
                    </a:p>
                  </a:txBody>
                  <a:tcPr/>
                </a:tc>
                <a:tc>
                  <a:txBody>
                    <a:bodyPr/>
                    <a:lstStyle/>
                    <a:p>
                      <a:pPr algn="ctr"/>
                      <a:r>
                        <a:rPr lang="en-IN" sz="2000" dirty="0"/>
                        <a:t>Algorithm</a:t>
                      </a:r>
                    </a:p>
                  </a:txBody>
                  <a:tcPr/>
                </a:tc>
                <a:tc>
                  <a:txBody>
                    <a:bodyPr/>
                    <a:lstStyle/>
                    <a:p>
                      <a:pPr algn="ctr"/>
                      <a:r>
                        <a:rPr lang="en-IN" sz="2000" dirty="0"/>
                        <a:t>Result</a:t>
                      </a:r>
                    </a:p>
                  </a:txBody>
                  <a:tcPr/>
                </a:tc>
                <a:extLst>
                  <a:ext uri="{0D108BD9-81ED-4DB2-BD59-A6C34878D82A}">
                    <a16:rowId xmlns:a16="http://schemas.microsoft.com/office/drawing/2014/main" val="1676748397"/>
                  </a:ext>
                </a:extLst>
              </a:tr>
              <a:tr h="2292082">
                <a:tc>
                  <a:txBody>
                    <a:bodyPr/>
                    <a:lstStyle/>
                    <a:p>
                      <a:pPr algn="ctr"/>
                      <a:r>
                        <a:rPr lang="en-IN" dirty="0"/>
                        <a:t>1</a:t>
                      </a:r>
                    </a:p>
                  </a:txBody>
                  <a:tcPr/>
                </a:tc>
                <a:tc>
                  <a:txBody>
                    <a:bodyPr/>
                    <a:lstStyle/>
                    <a:p>
                      <a:pPr algn="l"/>
                      <a:r>
                        <a:rPr lang="en-US" sz="1800" kern="1200" dirty="0">
                          <a:solidFill>
                            <a:schemeClr val="dk1"/>
                          </a:solidFill>
                          <a:effectLst/>
                        </a:rPr>
                        <a:t>Recognition of Doctor’s Cursive Handwritten Medical Words</a:t>
                      </a:r>
                      <a:endParaRPr lang="en-IN" i="0" dirty="0">
                        <a:latin typeface="+mn-lt"/>
                      </a:endParaRPr>
                    </a:p>
                  </a:txBody>
                  <a:tcPr/>
                </a:tc>
                <a:tc>
                  <a:txBody>
                    <a:bodyPr/>
                    <a:lstStyle/>
                    <a:p>
                      <a:pPr algn="l"/>
                      <a:r>
                        <a:rPr lang="en-IN" dirty="0"/>
                        <a:t>Has developed a model based on Bi-Directional LSTM Model and SRP data augmentation to recognition of Bangladeshi Doctor’s Hand Writing Recognition.</a:t>
                      </a:r>
                    </a:p>
                  </a:txBody>
                  <a:tcPr/>
                </a:tc>
                <a:tc>
                  <a:txBody>
                    <a:bodyPr/>
                    <a:lstStyle/>
                    <a:p>
                      <a:pPr algn="ctr"/>
                      <a:r>
                        <a:rPr lang="en-IN" dirty="0"/>
                        <a:t> 2021</a:t>
                      </a:r>
                    </a:p>
                  </a:txBody>
                  <a:tcPr/>
                </a:tc>
                <a:tc>
                  <a:txBody>
                    <a:bodyPr/>
                    <a:lstStyle/>
                    <a:p>
                      <a:pPr algn="l"/>
                      <a:r>
                        <a:rPr lang="en-IN" dirty="0"/>
                        <a:t>Bi-Directional LSTM with SRP Data Augmentation.</a:t>
                      </a:r>
                    </a:p>
                  </a:txBody>
                  <a:tcPr/>
                </a:tc>
                <a:tc>
                  <a:txBody>
                    <a:bodyPr/>
                    <a:lstStyle/>
                    <a:p>
                      <a:pPr algn="l"/>
                      <a:r>
                        <a:rPr lang="en-IN" dirty="0"/>
                        <a:t>A model that can Output the text which is present in the Doctor’s Prescription(Bangladeshi Handwriting).</a:t>
                      </a:r>
                    </a:p>
                  </a:txBody>
                  <a:tcPr/>
                </a:tc>
                <a:extLst>
                  <a:ext uri="{0D108BD9-81ED-4DB2-BD59-A6C34878D82A}">
                    <a16:rowId xmlns:a16="http://schemas.microsoft.com/office/drawing/2014/main" val="2977661361"/>
                  </a:ext>
                </a:extLst>
              </a:tr>
              <a:tr h="2292082">
                <a:tc>
                  <a:txBody>
                    <a:bodyPr/>
                    <a:lstStyle/>
                    <a:p>
                      <a:pPr algn="ctr"/>
                      <a:r>
                        <a:rPr lang="en-IN" dirty="0"/>
                        <a:t>2</a:t>
                      </a:r>
                    </a:p>
                  </a:txBody>
                  <a:tcPr/>
                </a:tc>
                <a:tc>
                  <a:txBody>
                    <a:bodyPr/>
                    <a:lstStyle/>
                    <a:p>
                      <a:pPr algn="l"/>
                      <a:r>
                        <a:rPr lang="en-US" sz="1800" kern="1200" dirty="0">
                          <a:solidFill>
                            <a:schemeClr val="dk1"/>
                          </a:solidFill>
                          <a:effectLst/>
                        </a:rPr>
                        <a:t>Handwriting Recognition for Medical Prescriptions</a:t>
                      </a:r>
                      <a:endParaRPr lang="en-IN" i="0" dirty="0">
                        <a:latin typeface="+mn-lt"/>
                      </a:endParaRPr>
                    </a:p>
                  </a:txBody>
                  <a:tcPr/>
                </a:tc>
                <a:tc>
                  <a:txBody>
                    <a:bodyPr/>
                    <a:lstStyle/>
                    <a:p>
                      <a:pPr algn="l"/>
                      <a:r>
                        <a:rPr lang="en-IN" dirty="0"/>
                        <a:t>Have developed model based on CNN-LSTM model for hand writing recognition, They used CTC loss functions for Normalization. They passed input to 7 Convolution Layers.</a:t>
                      </a:r>
                    </a:p>
                  </a:txBody>
                  <a:tcPr/>
                </a:tc>
                <a:tc>
                  <a:txBody>
                    <a:bodyPr/>
                    <a:lstStyle/>
                    <a:p>
                      <a:pPr algn="ctr"/>
                      <a:r>
                        <a:rPr lang="en-IN" dirty="0"/>
                        <a:t> 2021</a:t>
                      </a:r>
                    </a:p>
                  </a:txBody>
                  <a:tcPr/>
                </a:tc>
                <a:tc>
                  <a:txBody>
                    <a:bodyPr/>
                    <a:lstStyle/>
                    <a:p>
                      <a:pPr algn="l"/>
                      <a:r>
                        <a:rPr lang="en-IN" dirty="0"/>
                        <a:t>CNN-Bi-LSTM Model.</a:t>
                      </a:r>
                    </a:p>
                  </a:txBody>
                  <a:tcPr/>
                </a:tc>
                <a:tc>
                  <a:txBody>
                    <a:bodyPr/>
                    <a:lstStyle/>
                    <a:p>
                      <a:pPr algn="l"/>
                      <a:r>
                        <a:rPr lang="en-IN" dirty="0"/>
                        <a:t>A model for predicting Doctor’s Handwriting.</a:t>
                      </a:r>
                    </a:p>
                  </a:txBody>
                  <a:tcPr/>
                </a:tc>
                <a:extLst>
                  <a:ext uri="{0D108BD9-81ED-4DB2-BD59-A6C34878D82A}">
                    <a16:rowId xmlns:a16="http://schemas.microsoft.com/office/drawing/2014/main" val="3105813772"/>
                  </a:ext>
                </a:extLst>
              </a:tr>
            </a:tbl>
          </a:graphicData>
        </a:graphic>
      </p:graphicFrame>
    </p:spTree>
    <p:extLst>
      <p:ext uri="{BB962C8B-B14F-4D97-AF65-F5344CB8AC3E}">
        <p14:creationId xmlns:p14="http://schemas.microsoft.com/office/powerpoint/2010/main" val="41699819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ADF6D60-5494-2F93-EA18-81119CC4A35B}"/>
              </a:ext>
            </a:extLst>
          </p:cNvPr>
          <p:cNvGraphicFramePr>
            <a:graphicFrameLocks noGrp="1"/>
          </p:cNvGraphicFramePr>
          <p:nvPr>
            <p:extLst>
              <p:ext uri="{D42A27DB-BD31-4B8C-83A1-F6EECF244321}">
                <p14:modId xmlns:p14="http://schemas.microsoft.com/office/powerpoint/2010/main" val="3845131631"/>
              </p:ext>
            </p:extLst>
          </p:nvPr>
        </p:nvGraphicFramePr>
        <p:xfrm>
          <a:off x="265650" y="188261"/>
          <a:ext cx="11660700" cy="6239434"/>
        </p:xfrm>
        <a:graphic>
          <a:graphicData uri="http://schemas.openxmlformats.org/drawingml/2006/table">
            <a:tbl>
              <a:tblPr firstRow="1" bandRow="1">
                <a:tableStyleId>{5C22544A-7EE6-4342-B048-85BDC9FD1C3A}</a:tableStyleId>
              </a:tblPr>
              <a:tblGrid>
                <a:gridCol w="598416">
                  <a:extLst>
                    <a:ext uri="{9D8B030D-6E8A-4147-A177-3AD203B41FA5}">
                      <a16:colId xmlns:a16="http://schemas.microsoft.com/office/drawing/2014/main" val="2331700729"/>
                    </a:ext>
                  </a:extLst>
                </a:gridCol>
                <a:gridCol w="2094451">
                  <a:extLst>
                    <a:ext uri="{9D8B030D-6E8A-4147-A177-3AD203B41FA5}">
                      <a16:colId xmlns:a16="http://schemas.microsoft.com/office/drawing/2014/main" val="2004397894"/>
                    </a:ext>
                  </a:extLst>
                </a:gridCol>
                <a:gridCol w="3853344">
                  <a:extLst>
                    <a:ext uri="{9D8B030D-6E8A-4147-A177-3AD203B41FA5}">
                      <a16:colId xmlns:a16="http://schemas.microsoft.com/office/drawing/2014/main" val="4132229034"/>
                    </a:ext>
                  </a:extLst>
                </a:gridCol>
                <a:gridCol w="810935">
                  <a:extLst>
                    <a:ext uri="{9D8B030D-6E8A-4147-A177-3AD203B41FA5}">
                      <a16:colId xmlns:a16="http://schemas.microsoft.com/office/drawing/2014/main" val="1298142772"/>
                    </a:ext>
                  </a:extLst>
                </a:gridCol>
                <a:gridCol w="1946246">
                  <a:extLst>
                    <a:ext uri="{9D8B030D-6E8A-4147-A177-3AD203B41FA5}">
                      <a16:colId xmlns:a16="http://schemas.microsoft.com/office/drawing/2014/main" val="3718556412"/>
                    </a:ext>
                  </a:extLst>
                </a:gridCol>
                <a:gridCol w="2357308">
                  <a:extLst>
                    <a:ext uri="{9D8B030D-6E8A-4147-A177-3AD203B41FA5}">
                      <a16:colId xmlns:a16="http://schemas.microsoft.com/office/drawing/2014/main" val="2297661465"/>
                    </a:ext>
                  </a:extLst>
                </a:gridCol>
              </a:tblGrid>
              <a:tr h="425998">
                <a:tc>
                  <a:txBody>
                    <a:bodyPr/>
                    <a:lstStyle/>
                    <a:p>
                      <a:pPr algn="ctr"/>
                      <a:r>
                        <a:rPr lang="en-IN" sz="2000" dirty="0" err="1"/>
                        <a:t>Sno</a:t>
                      </a:r>
                      <a:endParaRPr lang="en-IN" sz="2000" dirty="0"/>
                    </a:p>
                  </a:txBody>
                  <a:tcPr/>
                </a:tc>
                <a:tc>
                  <a:txBody>
                    <a:bodyPr/>
                    <a:lstStyle/>
                    <a:p>
                      <a:r>
                        <a:rPr lang="en-IN" sz="2000" u="none" dirty="0"/>
                        <a:t>       Paper</a:t>
                      </a:r>
                    </a:p>
                  </a:txBody>
                  <a:tcPr/>
                </a:tc>
                <a:tc>
                  <a:txBody>
                    <a:bodyPr/>
                    <a:lstStyle/>
                    <a:p>
                      <a:pPr algn="ctr"/>
                      <a:r>
                        <a:rPr lang="en-IN" sz="2000" dirty="0"/>
                        <a:t>Methodology</a:t>
                      </a:r>
                    </a:p>
                  </a:txBody>
                  <a:tcPr/>
                </a:tc>
                <a:tc>
                  <a:txBody>
                    <a:bodyPr/>
                    <a:lstStyle/>
                    <a:p>
                      <a:pPr algn="ctr"/>
                      <a:r>
                        <a:rPr lang="en-IN" sz="2000" dirty="0"/>
                        <a:t>Year</a:t>
                      </a:r>
                    </a:p>
                  </a:txBody>
                  <a:tcPr/>
                </a:tc>
                <a:tc>
                  <a:txBody>
                    <a:bodyPr/>
                    <a:lstStyle/>
                    <a:p>
                      <a:pPr algn="ctr"/>
                      <a:r>
                        <a:rPr lang="en-IN" sz="2000" dirty="0"/>
                        <a:t>Algorithm</a:t>
                      </a:r>
                    </a:p>
                  </a:txBody>
                  <a:tcPr/>
                </a:tc>
                <a:tc>
                  <a:txBody>
                    <a:bodyPr/>
                    <a:lstStyle/>
                    <a:p>
                      <a:pPr algn="ctr"/>
                      <a:r>
                        <a:rPr lang="en-IN" sz="2000" dirty="0"/>
                        <a:t>Result</a:t>
                      </a:r>
                    </a:p>
                  </a:txBody>
                  <a:tcPr/>
                </a:tc>
                <a:extLst>
                  <a:ext uri="{0D108BD9-81ED-4DB2-BD59-A6C34878D82A}">
                    <a16:rowId xmlns:a16="http://schemas.microsoft.com/office/drawing/2014/main" val="2357526778"/>
                  </a:ext>
                </a:extLst>
              </a:tr>
              <a:tr h="1572915">
                <a:tc>
                  <a:txBody>
                    <a:bodyPr/>
                    <a:lstStyle/>
                    <a:p>
                      <a:pPr algn="ctr"/>
                      <a:r>
                        <a:rPr lang="en-IN" dirty="0"/>
                        <a:t>3</a:t>
                      </a:r>
                    </a:p>
                  </a:txBody>
                  <a:tcPr/>
                </a:tc>
                <a:tc>
                  <a:txBody>
                    <a:bodyPr/>
                    <a:lstStyle/>
                    <a:p>
                      <a:r>
                        <a:rPr lang="en-US" sz="1800" kern="1200" dirty="0">
                          <a:solidFill>
                            <a:schemeClr val="dk1"/>
                          </a:solidFill>
                          <a:effectLst/>
                        </a:rPr>
                        <a:t>Medical Handwritten Prescription Recognition Using CRNN</a:t>
                      </a:r>
                      <a:endParaRPr lang="en-IN" i="0" dirty="0">
                        <a:latin typeface="+mn-lt"/>
                      </a:endParaRPr>
                    </a:p>
                  </a:txBody>
                  <a:tcPr/>
                </a:tc>
                <a:tc>
                  <a:txBody>
                    <a:bodyPr/>
                    <a:lstStyle/>
                    <a:p>
                      <a:r>
                        <a:rPr lang="en-IN" dirty="0"/>
                        <a:t>Have Developed model based on Convolutional Recurrent Neural Networks(CRNN).They Trained model with some short texts which contain Alpha- numeric Characters, Spaces etc.</a:t>
                      </a:r>
                    </a:p>
                  </a:txBody>
                  <a:tcPr/>
                </a:tc>
                <a:tc>
                  <a:txBody>
                    <a:bodyPr/>
                    <a:lstStyle/>
                    <a:p>
                      <a:pPr algn="ctr"/>
                      <a:r>
                        <a:rPr lang="en-IN" dirty="0"/>
                        <a:t> 2019</a:t>
                      </a:r>
                    </a:p>
                  </a:txBody>
                  <a:tcPr/>
                </a:tc>
                <a:tc>
                  <a:txBody>
                    <a:bodyPr/>
                    <a:lstStyle/>
                    <a:p>
                      <a:r>
                        <a:rPr lang="en-IN" dirty="0"/>
                        <a:t>Convolutional Recurrent Neural Networks (CRNN).</a:t>
                      </a:r>
                    </a:p>
                  </a:txBody>
                  <a:tcPr/>
                </a:tc>
                <a:tc>
                  <a:txBody>
                    <a:bodyPr/>
                    <a:lstStyle/>
                    <a:p>
                      <a:r>
                        <a:rPr lang="en-IN" dirty="0"/>
                        <a:t>A model for Interpreting Doctor’s Handwriting, With a Mobile Application.</a:t>
                      </a:r>
                    </a:p>
                  </a:txBody>
                  <a:tcPr/>
                </a:tc>
                <a:extLst>
                  <a:ext uri="{0D108BD9-81ED-4DB2-BD59-A6C34878D82A}">
                    <a16:rowId xmlns:a16="http://schemas.microsoft.com/office/drawing/2014/main" val="4198419635"/>
                  </a:ext>
                </a:extLst>
              </a:tr>
              <a:tr h="2080825">
                <a:tc>
                  <a:txBody>
                    <a:bodyPr/>
                    <a:lstStyle/>
                    <a:p>
                      <a:pPr algn="ctr"/>
                      <a:r>
                        <a:rPr lang="en-US" dirty="0"/>
                        <a:t>4</a:t>
                      </a:r>
                      <a:endParaRPr lang="en-IN" dirty="0"/>
                    </a:p>
                  </a:txBody>
                  <a:tcPr/>
                </a:tc>
                <a:tc>
                  <a:txBody>
                    <a:bodyPr/>
                    <a:lstStyle/>
                    <a:p>
                      <a:r>
                        <a:rPr lang="en-US" sz="1800" kern="1200" dirty="0">
                          <a:solidFill>
                            <a:schemeClr val="dk1"/>
                          </a:solidFill>
                          <a:effectLst/>
                          <a:latin typeface="+mn-lt"/>
                          <a:ea typeface="+mn-ea"/>
                          <a:cs typeface="+mn-cs"/>
                        </a:rPr>
                        <a:t>A Spanish Dataset For Reproducible Benchmarked Offline Handwriting Recognition</a:t>
                      </a:r>
                      <a:endParaRPr lang="en-IN" i="0" dirty="0">
                        <a:latin typeface="+mn-lt"/>
                      </a:endParaRPr>
                    </a:p>
                  </a:txBody>
                  <a:tcPr/>
                </a:tc>
                <a:tc>
                  <a:txBody>
                    <a:bodyPr/>
                    <a:lstStyle/>
                    <a:p>
                      <a:r>
                        <a:rPr lang="en-US" sz="1800" kern="1200" dirty="0">
                          <a:solidFill>
                            <a:schemeClr val="dk1"/>
                          </a:solidFill>
                          <a:effectLst/>
                          <a:latin typeface="+mn-lt"/>
                          <a:ea typeface="+mn-ea"/>
                          <a:cs typeface="+mn-cs"/>
                        </a:rPr>
                        <a:t>presented a public dataset named SPA sentences. And provided indicators at level of sentences, proposed methodology of combining convolutional blocks with LSTM and CTC blocks. Uni directional LSTM provides less accuracy than Bi-Directional LSTM</a:t>
                      </a:r>
                      <a:endParaRPr lang="en-IN" dirty="0"/>
                    </a:p>
                  </a:txBody>
                  <a:tcPr/>
                </a:tc>
                <a:tc>
                  <a:txBody>
                    <a:bodyPr/>
                    <a:lstStyle/>
                    <a:p>
                      <a:pPr algn="ctr"/>
                      <a:r>
                        <a:rPr lang="en-US" dirty="0"/>
                        <a:t>2022</a:t>
                      </a:r>
                      <a:endParaRPr lang="en-IN" dirty="0"/>
                    </a:p>
                  </a:txBody>
                  <a:tcPr/>
                </a:tc>
                <a:tc>
                  <a:txBody>
                    <a:bodyPr/>
                    <a:lstStyle/>
                    <a:p>
                      <a:r>
                        <a:rPr lang="en-US" sz="1800" kern="1200" dirty="0">
                          <a:solidFill>
                            <a:schemeClr val="dk1"/>
                          </a:solidFill>
                          <a:effectLst/>
                          <a:latin typeface="+mn-lt"/>
                          <a:ea typeface="+mn-ea"/>
                          <a:cs typeface="+mn-cs"/>
                        </a:rPr>
                        <a:t>Long Short Term Memory</a:t>
                      </a:r>
                      <a:endParaRPr lang="en-IN" dirty="0"/>
                    </a:p>
                  </a:txBody>
                  <a:tcPr/>
                </a:tc>
                <a:tc>
                  <a:txBody>
                    <a:bodyPr/>
                    <a:lstStyle/>
                    <a:p>
                      <a:r>
                        <a:rPr lang="en-US" sz="1800" kern="1200" dirty="0">
                          <a:solidFill>
                            <a:schemeClr val="dk1"/>
                          </a:solidFill>
                          <a:effectLst/>
                          <a:latin typeface="+mn-lt"/>
                          <a:ea typeface="+mn-ea"/>
                          <a:cs typeface="+mn-cs"/>
                        </a:rPr>
                        <a:t>Developed a dataset for handwriting recognition.</a:t>
                      </a:r>
                      <a:endParaRPr lang="en-IN" dirty="0"/>
                    </a:p>
                  </a:txBody>
                  <a:tcPr/>
                </a:tc>
                <a:extLst>
                  <a:ext uri="{0D108BD9-81ED-4DB2-BD59-A6C34878D82A}">
                    <a16:rowId xmlns:a16="http://schemas.microsoft.com/office/drawing/2014/main" val="1555439023"/>
                  </a:ext>
                </a:extLst>
              </a:tr>
              <a:tr h="2159696">
                <a:tc>
                  <a:txBody>
                    <a:bodyPr/>
                    <a:lstStyle/>
                    <a:p>
                      <a:pPr algn="ctr"/>
                      <a:r>
                        <a:rPr lang="en-US" dirty="0"/>
                        <a:t>5</a:t>
                      </a:r>
                      <a:endParaRPr lang="en-IN" dirty="0"/>
                    </a:p>
                  </a:txBody>
                  <a:tcPr/>
                </a:tc>
                <a:tc>
                  <a:txBody>
                    <a:bodyPr/>
                    <a:lstStyle/>
                    <a:p>
                      <a:r>
                        <a:rPr lang="en-US" sz="1800" kern="1200" dirty="0">
                          <a:solidFill>
                            <a:schemeClr val="dk1"/>
                          </a:solidFill>
                          <a:effectLst/>
                          <a:latin typeface="+mn-lt"/>
                          <a:ea typeface="+mn-ea"/>
                          <a:cs typeface="+mn-cs"/>
                        </a:rPr>
                        <a:t>New Md-</a:t>
                      </a:r>
                      <a:r>
                        <a:rPr lang="en-US" sz="1800" kern="1200" dirty="0" err="1">
                          <a:solidFill>
                            <a:schemeClr val="dk1"/>
                          </a:solidFill>
                          <a:effectLst/>
                          <a:latin typeface="+mn-lt"/>
                          <a:ea typeface="+mn-ea"/>
                          <a:cs typeface="+mn-cs"/>
                        </a:rPr>
                        <a:t>Lstm</a:t>
                      </a:r>
                      <a:r>
                        <a:rPr lang="en-US" sz="1800" kern="1200" dirty="0">
                          <a:solidFill>
                            <a:schemeClr val="dk1"/>
                          </a:solidFill>
                          <a:effectLst/>
                          <a:latin typeface="+mn-lt"/>
                          <a:ea typeface="+mn-ea"/>
                          <a:cs typeface="+mn-cs"/>
                        </a:rPr>
                        <a:t>-Based Designs with Data Augmentation For Offline Arabic Handwriting Recognition</a:t>
                      </a:r>
                      <a:endParaRPr lang="en-IN" i="0" dirty="0">
                        <a:latin typeface="+mn-lt"/>
                      </a:endParaRPr>
                    </a:p>
                  </a:txBody>
                  <a:tcPr/>
                </a:tc>
                <a:tc>
                  <a:txBody>
                    <a:bodyPr/>
                    <a:lstStyle/>
                    <a:p>
                      <a:r>
                        <a:rPr lang="tr-TR" sz="1800" kern="1200" dirty="0">
                          <a:solidFill>
                            <a:schemeClr val="dk1"/>
                          </a:solidFill>
                          <a:effectLst/>
                          <a:latin typeface="+mn-lt"/>
                          <a:ea typeface="+mn-ea"/>
                          <a:cs typeface="+mn-cs"/>
                        </a:rPr>
                        <a:t>proposed a methodology which replaces 1-D LSTM with Multi LSTM Blocks. They connected MDLSTM blocks with CTC-Maxout block and they performed Data augmentation which increases accuracy. </a:t>
                      </a:r>
                      <a:endParaRPr lang="en-IN" sz="1800" kern="1200" dirty="0">
                        <a:solidFill>
                          <a:schemeClr val="dk1"/>
                        </a:solidFill>
                        <a:effectLst/>
                        <a:latin typeface="+mn-lt"/>
                        <a:ea typeface="+mn-ea"/>
                        <a:cs typeface="+mn-cs"/>
                      </a:endParaRPr>
                    </a:p>
                  </a:txBody>
                  <a:tcPr/>
                </a:tc>
                <a:tc>
                  <a:txBody>
                    <a:bodyPr/>
                    <a:lstStyle/>
                    <a:p>
                      <a:pPr algn="ctr"/>
                      <a:r>
                        <a:rPr lang="en-US" dirty="0"/>
                        <a:t>2022</a:t>
                      </a:r>
                      <a:endParaRPr lang="en-IN" dirty="0"/>
                    </a:p>
                  </a:txBody>
                  <a:tcPr/>
                </a:tc>
                <a:tc>
                  <a:txBody>
                    <a:bodyPr/>
                    <a:lstStyle/>
                    <a:p>
                      <a:r>
                        <a:rPr lang="en-US" sz="1800" kern="1200" dirty="0">
                          <a:solidFill>
                            <a:schemeClr val="dk1"/>
                          </a:solidFill>
                          <a:effectLst/>
                          <a:latin typeface="+mn-lt"/>
                          <a:ea typeface="+mn-ea"/>
                          <a:cs typeface="+mn-cs"/>
                        </a:rPr>
                        <a:t>Multi Dimensional Long Short Term Memory.</a:t>
                      </a:r>
                      <a:endParaRPr lang="en-IN" dirty="0"/>
                    </a:p>
                  </a:txBody>
                  <a:tcPr/>
                </a:tc>
                <a:tc>
                  <a:txBody>
                    <a:bodyPr/>
                    <a:lstStyle/>
                    <a:p>
                      <a:r>
                        <a:rPr lang="en-US" sz="1800" kern="1200" dirty="0">
                          <a:solidFill>
                            <a:schemeClr val="dk1"/>
                          </a:solidFill>
                          <a:effectLst/>
                          <a:latin typeface="+mn-lt"/>
                          <a:ea typeface="+mn-ea"/>
                          <a:cs typeface="+mn-cs"/>
                        </a:rPr>
                        <a:t>Developed a model to recognize </a:t>
                      </a:r>
                      <a:r>
                        <a:rPr lang="en-US" sz="1800" kern="1200" dirty="0" err="1">
                          <a:solidFill>
                            <a:schemeClr val="dk1"/>
                          </a:solidFill>
                          <a:effectLst/>
                          <a:latin typeface="+mn-lt"/>
                          <a:ea typeface="+mn-ea"/>
                          <a:cs typeface="+mn-cs"/>
                        </a:rPr>
                        <a:t>arabic</a:t>
                      </a:r>
                      <a:r>
                        <a:rPr lang="en-US" sz="1800" kern="1200" dirty="0">
                          <a:solidFill>
                            <a:schemeClr val="dk1"/>
                          </a:solidFill>
                          <a:effectLst/>
                          <a:latin typeface="+mn-lt"/>
                          <a:ea typeface="+mn-ea"/>
                          <a:cs typeface="+mn-cs"/>
                        </a:rPr>
                        <a:t> handwriting.</a:t>
                      </a:r>
                      <a:endParaRPr lang="en-IN" dirty="0"/>
                    </a:p>
                  </a:txBody>
                  <a:tcPr/>
                </a:tc>
                <a:extLst>
                  <a:ext uri="{0D108BD9-81ED-4DB2-BD59-A6C34878D82A}">
                    <a16:rowId xmlns:a16="http://schemas.microsoft.com/office/drawing/2014/main" val="224207419"/>
                  </a:ext>
                </a:extLst>
              </a:tr>
            </a:tbl>
          </a:graphicData>
        </a:graphic>
      </p:graphicFrame>
    </p:spTree>
    <p:extLst>
      <p:ext uri="{BB962C8B-B14F-4D97-AF65-F5344CB8AC3E}">
        <p14:creationId xmlns:p14="http://schemas.microsoft.com/office/powerpoint/2010/main" val="110165676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01074-539E-D7BD-A921-46B3EE1BF5BD}"/>
              </a:ext>
            </a:extLst>
          </p:cNvPr>
          <p:cNvSpPr>
            <a:spLocks noGrp="1"/>
          </p:cNvSpPr>
          <p:nvPr>
            <p:ph type="title"/>
          </p:nvPr>
        </p:nvSpPr>
        <p:spPr/>
        <p:txBody>
          <a:bodyPr/>
          <a:lstStyle/>
          <a:p>
            <a:r>
              <a:rPr lang="en-IN" dirty="0"/>
              <a:t>DATASET</a:t>
            </a:r>
          </a:p>
        </p:txBody>
      </p:sp>
      <p:sp>
        <p:nvSpPr>
          <p:cNvPr id="17" name="Rectangle 16">
            <a:extLst>
              <a:ext uri="{FF2B5EF4-FFF2-40B4-BE49-F238E27FC236}">
                <a16:creationId xmlns:a16="http://schemas.microsoft.com/office/drawing/2014/main" id="{5D0E71AD-A787-0570-75DD-D39A873629EB}"/>
              </a:ext>
            </a:extLst>
          </p:cNvPr>
          <p:cNvSpPr/>
          <p:nvPr/>
        </p:nvSpPr>
        <p:spPr>
          <a:xfrm>
            <a:off x="377505" y="5020317"/>
            <a:ext cx="11501306" cy="461665"/>
          </a:xfrm>
          <a:prstGeom prst="rect">
            <a:avLst/>
          </a:prstGeom>
        </p:spPr>
        <p:txBody>
          <a:bodyPr wrap="square">
            <a:spAutoFit/>
          </a:bodyPr>
          <a:lstStyle/>
          <a:p>
            <a:r>
              <a:rPr lang="en-US" sz="2400" b="1" dirty="0"/>
              <a:t>Doctors hand writing dataset : </a:t>
            </a:r>
            <a:r>
              <a:rPr lang="en-US" sz="2400" b="1" u="sng" dirty="0">
                <a:solidFill>
                  <a:srgbClr val="00B050"/>
                </a:solidFill>
                <a:hlinkClick r:id="rId2">
                  <a:extLst>
                    <a:ext uri="{A12FA001-AC4F-418D-AE19-62706E023703}">
                      <ahyp:hlinkClr xmlns:ahyp="http://schemas.microsoft.com/office/drawing/2018/hyperlinkcolor" val="tx"/>
                    </a:ext>
                  </a:extLst>
                </a:hlinkClick>
              </a:rPr>
              <a:t>https://github.com/rizwanrockzz/epics/tree/main/dataset</a:t>
            </a:r>
            <a:endParaRPr lang="en-US" sz="2400" b="1" u="sng" dirty="0">
              <a:solidFill>
                <a:srgbClr val="00B050"/>
              </a:solidFill>
            </a:endParaRPr>
          </a:p>
        </p:txBody>
      </p:sp>
      <p:sp>
        <p:nvSpPr>
          <p:cNvPr id="13" name="TextBox 12">
            <a:extLst>
              <a:ext uri="{FF2B5EF4-FFF2-40B4-BE49-F238E27FC236}">
                <a16:creationId xmlns:a16="http://schemas.microsoft.com/office/drawing/2014/main" id="{0DFE86F1-5B9D-EB5A-7449-A1EA0B9C0F0F}"/>
              </a:ext>
            </a:extLst>
          </p:cNvPr>
          <p:cNvSpPr txBox="1"/>
          <p:nvPr/>
        </p:nvSpPr>
        <p:spPr>
          <a:xfrm>
            <a:off x="377505" y="5603891"/>
            <a:ext cx="8246378" cy="830997"/>
          </a:xfrm>
          <a:prstGeom prst="rect">
            <a:avLst/>
          </a:prstGeom>
          <a:noFill/>
        </p:spPr>
        <p:txBody>
          <a:bodyPr wrap="square">
            <a:spAutoFit/>
          </a:bodyPr>
          <a:lstStyle/>
          <a:p>
            <a:pPr>
              <a:defRPr/>
            </a:pPr>
            <a:r>
              <a:rPr kumimoji="0" lang="en-US" sz="2400" b="1" i="0" u="none" strike="noStrike" kern="1200" cap="none" spc="0" normalizeH="0" baseline="0" noProof="0" dirty="0">
                <a:ln>
                  <a:noFill/>
                </a:ln>
                <a:solidFill>
                  <a:prstClr val="black"/>
                </a:solidFill>
                <a:effectLst/>
                <a:uLnTx/>
                <a:uFillTx/>
                <a:latin typeface="Tw Cen MT (Body)"/>
              </a:rPr>
              <a:t>IAM hand writing dataset      : </a:t>
            </a:r>
            <a:r>
              <a:rPr kumimoji="0" lang="en-US" sz="2400" b="1" i="0" u="sng" strike="noStrike" kern="1200" cap="none" spc="0" normalizeH="0" baseline="0" noProof="0" dirty="0">
                <a:ln>
                  <a:noFill/>
                </a:ln>
                <a:solidFill>
                  <a:srgbClr val="00B050"/>
                </a:solidFill>
                <a:effectLst/>
                <a:uLnTx/>
                <a:uFillTx/>
                <a:latin typeface="Tw Cen MT (Body)"/>
                <a:hlinkClick r:id="rId2">
                  <a:extLst>
                    <a:ext uri="{A12FA001-AC4F-418D-AE19-62706E023703}">
                      <ahyp:hlinkClr xmlns:ahyp="http://schemas.microsoft.com/office/drawing/2018/hyperlinkcolor" val="tx"/>
                    </a:ext>
                  </a:extLst>
                </a:hlinkClick>
              </a:rPr>
              <a:t>https://</a:t>
            </a:r>
            <a:r>
              <a:rPr lang="en-IN" sz="2400" b="1" u="sng" dirty="0">
                <a:solidFill>
                  <a:srgbClr val="00B050"/>
                </a:solidFill>
                <a:effectLst/>
                <a:latin typeface="Tw Cen MT (Body)"/>
              </a:rPr>
              <a:t>git.io/J0fjL</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B050"/>
              </a:solidFill>
              <a:effectLst/>
              <a:uLnTx/>
              <a:uFillTx/>
              <a:latin typeface="Tw Cen MT (Body)"/>
            </a:endParaRPr>
          </a:p>
        </p:txBody>
      </p:sp>
      <p:pic>
        <p:nvPicPr>
          <p:cNvPr id="3" name="Picture 2">
            <a:extLst>
              <a:ext uri="{FF2B5EF4-FFF2-40B4-BE49-F238E27FC236}">
                <a16:creationId xmlns:a16="http://schemas.microsoft.com/office/drawing/2014/main" id="{E6ED572F-3FE8-271F-1020-A5FED665608C}"/>
              </a:ext>
            </a:extLst>
          </p:cNvPr>
          <p:cNvPicPr>
            <a:picLocks noChangeAspect="1"/>
          </p:cNvPicPr>
          <p:nvPr/>
        </p:nvPicPr>
        <p:blipFill>
          <a:blip r:embed="rId3"/>
          <a:stretch>
            <a:fillRect/>
          </a:stretch>
        </p:blipFill>
        <p:spPr>
          <a:xfrm>
            <a:off x="2777261" y="1489998"/>
            <a:ext cx="6701793" cy="3465628"/>
          </a:xfrm>
          <a:prstGeom prst="rect">
            <a:avLst/>
          </a:prstGeom>
        </p:spPr>
      </p:pic>
    </p:spTree>
    <p:extLst>
      <p:ext uri="{BB962C8B-B14F-4D97-AF65-F5344CB8AC3E}">
        <p14:creationId xmlns:p14="http://schemas.microsoft.com/office/powerpoint/2010/main" val="36964382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5_Office Theme">
  <a:themeElements>
    <a:clrScheme name="Nova">
      <a:dk1>
        <a:srgbClr val="172144"/>
      </a:dk1>
      <a:lt1>
        <a:srgbClr val="FFFFFF"/>
      </a:lt1>
      <a:dk2>
        <a:srgbClr val="D4F579"/>
      </a:dk2>
      <a:lt2>
        <a:srgbClr val="40D492"/>
      </a:lt2>
      <a:accent1>
        <a:srgbClr val="3BC8F1"/>
      </a:accent1>
      <a:accent2>
        <a:srgbClr val="6070FF"/>
      </a:accent2>
      <a:accent3>
        <a:srgbClr val="FA3585"/>
      </a:accent3>
      <a:accent4>
        <a:srgbClr val="E9474E"/>
      </a:accent4>
      <a:accent5>
        <a:srgbClr val="F7C83B"/>
      </a:accent5>
      <a:accent6>
        <a:srgbClr val="FF8E38"/>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Nova">
      <a:dk1>
        <a:srgbClr val="172144"/>
      </a:dk1>
      <a:lt1>
        <a:srgbClr val="FFFFFF"/>
      </a:lt1>
      <a:dk2>
        <a:srgbClr val="D4F579"/>
      </a:dk2>
      <a:lt2>
        <a:srgbClr val="40D492"/>
      </a:lt2>
      <a:accent1>
        <a:srgbClr val="3BC8F1"/>
      </a:accent1>
      <a:accent2>
        <a:srgbClr val="6070FF"/>
      </a:accent2>
      <a:accent3>
        <a:srgbClr val="FA3585"/>
      </a:accent3>
      <a:accent4>
        <a:srgbClr val="E9474E"/>
      </a:accent4>
      <a:accent5>
        <a:srgbClr val="F7C83B"/>
      </a:accent5>
      <a:accent6>
        <a:srgbClr val="FF8E38"/>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3_Office Theme">
  <a:themeElements>
    <a:clrScheme name="Nova">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Massive X V.2.6 - Blue">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6.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1003</TotalTime>
  <Words>1581</Words>
  <Application>Microsoft Office PowerPoint</Application>
  <PresentationFormat>Widescreen</PresentationFormat>
  <Paragraphs>215</Paragraphs>
  <Slides>24</Slides>
  <Notes>0</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24</vt:i4>
      </vt:variant>
    </vt:vector>
  </HeadingPairs>
  <TitlesOfParts>
    <vt:vector size="41" baseType="lpstr">
      <vt:lpstr>Arial</vt:lpstr>
      <vt:lpstr>Calibri</vt:lpstr>
      <vt:lpstr>Century Gothic</vt:lpstr>
      <vt:lpstr>Designball-Social-01</vt:lpstr>
      <vt:lpstr>source-serif-pro</vt:lpstr>
      <vt:lpstr>Times New Roman</vt:lpstr>
      <vt:lpstr>Tw Cen MT</vt:lpstr>
      <vt:lpstr>Tw Cen MT (Body)</vt:lpstr>
      <vt:lpstr>Tw Cen MT Condensed</vt:lpstr>
      <vt:lpstr>Wingdings</vt:lpstr>
      <vt:lpstr>Wingdings 3</vt:lpstr>
      <vt:lpstr>5_Office Theme</vt:lpstr>
      <vt:lpstr>3_Office Theme</vt:lpstr>
      <vt:lpstr>13_Office Theme</vt:lpstr>
      <vt:lpstr>Office Theme</vt:lpstr>
      <vt:lpstr>Integral</vt:lpstr>
      <vt:lpstr>1_Office Theme</vt:lpstr>
      <vt:lpstr>PowerPoint Presentation</vt:lpstr>
      <vt:lpstr>PowerPoint Presentation</vt:lpstr>
      <vt:lpstr>Problem Statement</vt:lpstr>
      <vt:lpstr>Abstract</vt:lpstr>
      <vt:lpstr>OBJECTIVE’S OF PROJECT</vt:lpstr>
      <vt:lpstr>JUSTIFICATION FOR SOCIETIAL IMPACT</vt:lpstr>
      <vt:lpstr>LITERATURE REVIEW</vt:lpstr>
      <vt:lpstr>PowerPoint Presentation</vt:lpstr>
      <vt:lpstr>DATASET</vt:lpstr>
      <vt:lpstr>SOFTWARE REQUIREMENTS</vt:lpstr>
      <vt:lpstr>ARCHITECTURE</vt:lpstr>
      <vt:lpstr>ALGORITHM For Bi-Directional LSTM</vt:lpstr>
      <vt:lpstr>PowerPoint Presentation</vt:lpstr>
      <vt:lpstr>PowerPoint Presentation</vt:lpstr>
      <vt:lpstr>IMPLEMENTATION STEPS</vt:lpstr>
      <vt:lpstr>PowerPoint Presentation</vt:lpstr>
      <vt:lpstr>Demonstration of result &amp; analysis</vt:lpstr>
      <vt:lpstr>PowerPoint Presentation</vt:lpstr>
      <vt:lpstr>VALIDATION Analysis </vt:lpstr>
      <vt:lpstr>Bi-DIRECTIONAL LSTM VS BI-DIRECTIONAL GRU</vt:lpstr>
      <vt:lpstr>Losses vs epochs graph for both models</vt:lpstr>
      <vt:lpstr>CONCLUSIONS and future scope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RIZWANULLAH M0HAMMAD</dc:creator>
  <cp:lastModifiedBy>Ajay Kumar Varma</cp:lastModifiedBy>
  <cp:revision>438</cp:revision>
  <dcterms:created xsi:type="dcterms:W3CDTF">2022-08-25T16:22:58Z</dcterms:created>
  <dcterms:modified xsi:type="dcterms:W3CDTF">2022-12-25T12:27:18Z</dcterms:modified>
</cp:coreProperties>
</file>