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sldIdLst>
    <p:sldId id="256" r:id="rId3"/>
    <p:sldId id="257" r:id="rId4"/>
    <p:sldId id="258" r:id="rId5"/>
    <p:sldId id="259" r:id="rId6"/>
    <p:sldId id="268" r:id="rId7"/>
    <p:sldId id="260" r:id="rId8"/>
    <p:sldId id="265" r:id="rId9"/>
    <p:sldId id="266" r:id="rId10"/>
    <p:sldId id="264" r:id="rId11"/>
    <p:sldId id="262" r:id="rId12"/>
    <p:sldId id="267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BAAB-D709-7CF9-A490-4D4C0CFBA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9B420-E9AC-620A-54ED-0FBBB1BD6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E50A-A05F-36CB-90BD-5D44B3B3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1181-2FA2-3A70-C1B4-64B37E51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91B4-B24B-8F8B-88A7-A4D8A15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07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6240-CB90-6478-3B57-82C8905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5999-835C-DA9F-E553-514696FD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6F4D-E989-E350-9FE9-4817B201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9547-437E-F685-282D-C7203303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BCF8-B784-3068-AAFA-4C2AA9F3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6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EA19-F1A5-5207-4807-97406DBC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63E3A-BA55-31D0-C9A5-5C2D87C36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3CD4-10DF-F32D-1923-4F1814B4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57AA-72EE-F93A-09B2-E5235798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2516-10D2-68F7-E797-5416C50D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5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8058-820F-AEDA-DBB3-2FDC2DB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6B11-5F9B-7D9F-41AB-F3DBAC61B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D22F0-2CA3-7844-6836-48F631CF7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EF891-16DC-8918-0FC6-316CE7B3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939F2-AAFF-04C7-75E0-4FF60432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0FD6-C1E4-82EA-D680-C2D5AC1B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3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C5A2-F74F-EC4A-63E7-17AC84AA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0AEA-23D5-C2AF-5BBD-374579B4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21106-3F16-8781-E304-CD78D07CB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87412-9AEC-A15F-5A4A-FFEF337A9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09344-E363-CB75-F23E-F295FE2C3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794B7-B9DA-BE30-9B56-374EAADB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51DC3-2141-9678-97EF-8DD7A97C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FE30D-0C30-B85A-8141-F4274B07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80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26B3-DEBD-8AC8-CE0A-B7032A0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CA5CC-8A46-1120-FE44-D8339842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62E8-1FBC-D533-724D-8AB91C7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E2DB-0F3E-2D08-1A77-25F24C10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18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CCAFD-AFB8-72B5-4D55-9016D552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DD9C4-A715-D25E-5C40-D4AF3C4A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A68C9-A6D8-FF59-6769-7FDEC74E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98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81DF-31CB-0527-FF8B-3CDBE346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5CA1-2FCC-E8CA-E237-24DBF9C0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4ED2-933C-8F05-E91F-A9B7DEB45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982C-F961-0D80-3A30-857E44AD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E0906-4489-2A9A-A071-90E0A699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03326-A71F-44F6-3BC5-ADEEF21A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D0A7-94F8-CFA9-5154-BCA313F6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EB986-7285-6E25-8287-DB8592C3D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5E2DE-D5ED-DD41-491E-15EBF94A6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EC83F-C81F-E217-44A6-441B7C43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3428D-EED5-E401-FA05-1652B429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48AB-F9FE-62FC-D1E3-7436F59B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5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CF07-7D4B-8C2A-45C3-0784D487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6781C-45F5-5FFF-7CA8-C77F3667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324ED-BE8C-3F55-B857-8936508B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868B-85B3-D50E-B5BA-22815A9C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391C-73DA-EAAB-2431-E70ED0F6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10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60C9D-7A1C-CC0A-1AF4-6412234CD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04BCC-C757-C244-7BAC-E383C062C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CF6F-5274-528C-0C7D-0F3C26D0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6E2A-9ABF-A068-45D3-F563B61D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F2AB-EE84-16D3-2AE6-09392881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4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685D617-6D58-4086-AA7A-6523479842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562CE23-EC08-42B7-A04A-F7C8D60932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AC5B-C3F4-0C6E-B3E4-F6AAED80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D951-A45B-0AD9-BEDE-2109DD62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5AA1-DD17-B992-54E7-AEE468075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41C4-124C-4BA0-A9A2-22AF7BA16BEE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28-09-2022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0385-F3E0-3456-4F9B-43F53FCB5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A7AC-4BA5-5C85-87AB-B390D7BA9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6B63-3A13-45CB-921C-623768BC4F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Interpreting doctors prescription using </a:t>
            </a:r>
            <a:br>
              <a:rPr lang="en-US" sz="3600" dirty="0"/>
            </a:br>
            <a:r>
              <a:rPr lang="en-US" sz="3600" dirty="0">
                <a:solidFill>
                  <a:schemeClr val="tx2"/>
                </a:solidFill>
              </a:rPr>
              <a:t>deep learning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5334000"/>
            <a:ext cx="38100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Our team : </a:t>
            </a:r>
          </a:p>
          <a:p>
            <a:r>
              <a:rPr lang="en-US" dirty="0" err="1"/>
              <a:t>Rizwanullah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( 208w1a1299 )</a:t>
            </a:r>
          </a:p>
          <a:p>
            <a:r>
              <a:rPr lang="en-US" dirty="0"/>
              <a:t>N Ajay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(208w1a12a1)</a:t>
            </a:r>
          </a:p>
        </p:txBody>
      </p:sp>
    </p:spTree>
    <p:extLst>
      <p:ext uri="{BB962C8B-B14F-4D97-AF65-F5344CB8AC3E}">
        <p14:creationId xmlns:p14="http://schemas.microsoft.com/office/powerpoint/2010/main" val="291789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Bidirectional long-short term memory(bi-</a:t>
            </a:r>
            <a:r>
              <a:rPr lang="en-US" dirty="0" err="1"/>
              <a:t>lstm</a:t>
            </a:r>
            <a:r>
              <a:rPr lang="en-US" dirty="0"/>
              <a:t>) is the process of making any neural network o have the sequence information in both directions backwards (future to past) or forward(past to future).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In bidirectional, our input flows in two directions, making a BI-LSTM different from the regular LSTM. With the regular LSTM, we can make input flow in one direction, either backwards or forward. However, in bi-directional, we can make the input flow in both directions to preserve the future and the past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5733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373563"/>
          </a:xfrm>
        </p:spPr>
        <p:txBody>
          <a:bodyPr/>
          <a:lstStyle/>
          <a:p>
            <a:r>
              <a:rPr lang="en-US" u="sng" dirty="0"/>
              <a:t>Steps: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Importing some libraries in python which are well fit for deep learning algorithms like Bi directional LSTM-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  <a:r>
              <a:rPr lang="en-US" dirty="0"/>
              <a:t> ,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Pickle etc..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Cleaning GPU.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Perform data </a:t>
            </a:r>
            <a:r>
              <a:rPr lang="en-US" dirty="0" err="1"/>
              <a:t>augumentation</a:t>
            </a:r>
            <a:r>
              <a:rPr lang="en-US" dirty="0"/>
              <a:t> by Combining, </a:t>
            </a:r>
            <a:r>
              <a:rPr lang="en-US" dirty="0" err="1"/>
              <a:t>Splitting,Parallel</a:t>
            </a:r>
            <a:r>
              <a:rPr lang="en-US" dirty="0"/>
              <a:t> stretching of input image text and Stroke Rotation.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Use Bi-directional LSTM for final text recognition from augmented data</a:t>
            </a:r>
          </a:p>
        </p:txBody>
      </p:sp>
    </p:spTree>
    <p:extLst>
      <p:ext uri="{BB962C8B-B14F-4D97-AF65-F5344CB8AC3E}">
        <p14:creationId xmlns:p14="http://schemas.microsoft.com/office/powerpoint/2010/main" val="70714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2743200"/>
            <a:ext cx="5638800" cy="11430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ritannic Bold" pitchFamily="34" charset="0"/>
              </a:rPr>
              <a:t>Thank you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4600" y="29337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7696200" cy="33528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Interpreting Doctors Prescription ,notes using handwriting recognition and Deep Learning techniques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Solution to digitize the handwritten prescriptions which can also help to integrate tightly with other healthcare systems for seamless digitization and data flow.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Standardized forms can also be made machine readable with support for multiple local Indian languages to make digitization much simpler.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0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Helps people who cant understand doctor's prescription handwriting.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An ordinary individual can know name of the medicine prescribed in prescription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0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dirty="0"/>
              <a:t>This Research paper is taken from  : </a:t>
            </a:r>
            <a:r>
              <a:rPr lang="en-IN" dirty="0">
                <a:solidFill>
                  <a:srgbClr val="00B050"/>
                </a:solidFill>
              </a:rPr>
              <a:t>https://www.researchgate.net/publication/353488043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dirty="0"/>
          </a:p>
          <a:p>
            <a:pPr marL="342900" indent="-342900">
              <a:buFont typeface="Wingdings" pitchFamily="2" charset="2"/>
              <a:buChar char="v"/>
            </a:pPr>
            <a:r>
              <a:rPr lang="en-IN" u="sng" dirty="0" err="1"/>
              <a:t>Shaira</a:t>
            </a:r>
            <a:r>
              <a:rPr lang="en-IN" u="sng" dirty="0"/>
              <a:t> </a:t>
            </a:r>
            <a:r>
              <a:rPr lang="en-IN" u="sng" dirty="0" err="1"/>
              <a:t>Tabassum</a:t>
            </a:r>
            <a:r>
              <a:rPr lang="en-IN" dirty="0"/>
              <a:t>:- Has developed  Medicine Name Recognition Model by using Bi-Directional Long short term memory (Bi directional LSTM)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u="sng" dirty="0" err="1"/>
              <a:t>Md</a:t>
            </a:r>
            <a:r>
              <a:rPr lang="en-IN" u="sng" dirty="0"/>
              <a:t> </a:t>
            </a:r>
            <a:r>
              <a:rPr lang="en-IN" u="sng" dirty="0" err="1"/>
              <a:t>Moshiur</a:t>
            </a:r>
            <a:r>
              <a:rPr lang="en-IN" u="sng" dirty="0"/>
              <a:t> </a:t>
            </a:r>
            <a:r>
              <a:rPr lang="en-IN" u="sng" dirty="0" err="1"/>
              <a:t>Rahman</a:t>
            </a:r>
            <a:r>
              <a:rPr lang="en-IN" dirty="0"/>
              <a:t>:- </a:t>
            </a:r>
            <a:r>
              <a:rPr lang="en-IN" dirty="0">
                <a:cs typeface="+mn-ea"/>
              </a:rPr>
              <a:t>G</a:t>
            </a:r>
            <a:r>
              <a:rPr lang="en-US" dirty="0" err="1">
                <a:solidFill>
                  <a:srgbClr val="111111"/>
                </a:solidFill>
                <a:cs typeface="+mn-ea"/>
              </a:rPr>
              <a:t>raduate</a:t>
            </a:r>
            <a:r>
              <a:rPr lang="en-US" dirty="0">
                <a:solidFill>
                  <a:srgbClr val="111111"/>
                </a:solidFill>
                <a:cs typeface="+mn-ea"/>
              </a:rPr>
              <a:t> School of Biomedical and Health Sciences, MBBS, MPH, PhD. Has good knowledge about all medicines and their names and can recognize them on prescription. He helped sharia </a:t>
            </a:r>
            <a:r>
              <a:rPr lang="en-US" dirty="0" err="1">
                <a:solidFill>
                  <a:srgbClr val="111111"/>
                </a:solidFill>
                <a:cs typeface="+mn-ea"/>
              </a:rPr>
              <a:t>tabassum</a:t>
            </a:r>
            <a:r>
              <a:rPr lang="en-US" dirty="0">
                <a:solidFill>
                  <a:srgbClr val="111111"/>
                </a:solidFill>
                <a:cs typeface="+mn-ea"/>
              </a:rPr>
              <a:t> in terms of Medicine names and identification and some datasets he provided.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IN" altLang="en-US" dirty="0" err="1">
                <a:solidFill>
                  <a:srgbClr val="111111"/>
                </a:solidFill>
                <a:cs typeface="+mn-lt"/>
              </a:rPr>
              <a:t>Ashir</a:t>
            </a:r>
            <a:r>
              <a:rPr lang="en-IN" altLang="en-US" dirty="0">
                <a:solidFill>
                  <a:srgbClr val="111111"/>
                </a:solidFill>
                <a:cs typeface="+mn-lt"/>
              </a:rPr>
              <a:t> Ahmed:- He is an IT professional at Kyushu </a:t>
            </a:r>
            <a:r>
              <a:rPr lang="en-IN" altLang="en-US" dirty="0" err="1">
                <a:solidFill>
                  <a:srgbClr val="111111"/>
                </a:solidFill>
                <a:cs typeface="+mn-lt"/>
              </a:rPr>
              <a:t>university.He</a:t>
            </a:r>
            <a:r>
              <a:rPr lang="en-IN" altLang="en-US" dirty="0">
                <a:solidFill>
                  <a:srgbClr val="111111"/>
                </a:solidFill>
                <a:cs typeface="+mn-lt"/>
              </a:rPr>
              <a:t> is one team member worked with </a:t>
            </a:r>
            <a:r>
              <a:rPr lang="en-IN" altLang="en-US" dirty="0" err="1">
                <a:solidFill>
                  <a:srgbClr val="111111"/>
                </a:solidFill>
                <a:cs typeface="+mn-lt"/>
              </a:rPr>
              <a:t>Shaira</a:t>
            </a:r>
            <a:r>
              <a:rPr lang="en-IN" altLang="en-US" dirty="0">
                <a:solidFill>
                  <a:srgbClr val="111111"/>
                </a:solidFill>
                <a:cs typeface="+mn-lt"/>
              </a:rPr>
              <a:t> and he took some part in completing project.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altLang="en-US" dirty="0">
              <a:solidFill>
                <a:srgbClr val="111111"/>
              </a:solidFill>
              <a:cs typeface="+mn-lt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US" dirty="0">
                <a:solidFill>
                  <a:srgbClr val="111111"/>
                </a:solidFill>
                <a:cs typeface="+mn-lt"/>
              </a:rPr>
              <a:t>They opted </a:t>
            </a:r>
            <a:r>
              <a:rPr lang="en-IN" altLang="en-US" dirty="0" err="1">
                <a:solidFill>
                  <a:srgbClr val="111111"/>
                </a:solidFill>
                <a:cs typeface="+mn-lt"/>
              </a:rPr>
              <a:t>bangladeshi</a:t>
            </a:r>
            <a:r>
              <a:rPr lang="en-IN" altLang="en-US" dirty="0">
                <a:solidFill>
                  <a:srgbClr val="111111"/>
                </a:solidFill>
                <a:cs typeface="+mn-lt"/>
              </a:rPr>
              <a:t> doctor’s handwritten prescription for their project and they achieved </a:t>
            </a:r>
            <a:r>
              <a:rPr lang="en-IN" altLang="en-US" dirty="0" err="1">
                <a:solidFill>
                  <a:srgbClr val="111111"/>
                </a:solidFill>
                <a:cs typeface="+mn-lt"/>
              </a:rPr>
              <a:t>aprox</a:t>
            </a:r>
            <a:r>
              <a:rPr lang="en-IN" altLang="en-US" dirty="0">
                <a:solidFill>
                  <a:srgbClr val="111111"/>
                </a:solidFill>
                <a:cs typeface="+mn-lt"/>
              </a:rPr>
              <a:t> 96% Accuracy on a </a:t>
            </a:r>
            <a:r>
              <a:rPr lang="en-IN" altLang="en-US" dirty="0" err="1">
                <a:solidFill>
                  <a:srgbClr val="111111"/>
                </a:solidFill>
                <a:cs typeface="+mn-lt"/>
              </a:rPr>
              <a:t>bangla</a:t>
            </a:r>
            <a:r>
              <a:rPr lang="en-IN" altLang="en-US" dirty="0">
                <a:solidFill>
                  <a:srgbClr val="111111"/>
                </a:solidFill>
                <a:cs typeface="+mn-lt"/>
              </a:rPr>
              <a:t> dataset by using Bi directional </a:t>
            </a:r>
            <a:r>
              <a:rPr lang="en-IN" altLang="en-US" dirty="0" err="1">
                <a:solidFill>
                  <a:srgbClr val="111111"/>
                </a:solidFill>
                <a:cs typeface="+mn-lt"/>
              </a:rPr>
              <a:t>lstm</a:t>
            </a:r>
            <a:r>
              <a:rPr lang="en-IN" altLang="en-US" dirty="0">
                <a:solidFill>
                  <a:srgbClr val="111111"/>
                </a:solidFill>
                <a:cs typeface="+mn-lt"/>
              </a:rPr>
              <a:t> and </a:t>
            </a:r>
            <a:r>
              <a:rPr lang="en-IN" altLang="en-US" dirty="0" err="1">
                <a:solidFill>
                  <a:srgbClr val="111111"/>
                </a:solidFill>
                <a:cs typeface="+mn-lt"/>
              </a:rPr>
              <a:t>Rss</a:t>
            </a:r>
            <a:r>
              <a:rPr lang="en-IN" altLang="en-US" dirty="0">
                <a:solidFill>
                  <a:srgbClr val="111111"/>
                </a:solidFill>
                <a:cs typeface="+mn-lt"/>
              </a:rPr>
              <a:t> model for data augmentation.</a:t>
            </a:r>
            <a:endParaRPr lang="en-US" dirty="0">
              <a:solidFill>
                <a:srgbClr val="111111"/>
              </a:solidFill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5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6" t="18207" r="12910" b="18064"/>
          <a:stretch/>
        </p:blipFill>
        <p:spPr>
          <a:xfrm>
            <a:off x="1676400" y="2018292"/>
            <a:ext cx="2694709" cy="13067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22714" r="8485" b="16487"/>
          <a:stretch/>
        </p:blipFill>
        <p:spPr>
          <a:xfrm>
            <a:off x="4641273" y="2057400"/>
            <a:ext cx="2729346" cy="114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26926" r="13484" b="20516"/>
          <a:stretch/>
        </p:blipFill>
        <p:spPr>
          <a:xfrm>
            <a:off x="1600200" y="3505200"/>
            <a:ext cx="2881745" cy="9528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21249" r="19394" b="27841"/>
          <a:stretch/>
        </p:blipFill>
        <p:spPr>
          <a:xfrm>
            <a:off x="4641273" y="3305767"/>
            <a:ext cx="2992581" cy="11522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9817" y="5257800"/>
            <a:ext cx="6944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Doctors hand writing dataset : </a:t>
            </a:r>
            <a:r>
              <a:rPr lang="en-US" b="1" u="sng" dirty="0">
                <a:solidFill>
                  <a:srgbClr val="00B050"/>
                </a:solidFill>
              </a:rPr>
              <a:t>https://github.com/rizwanrockzz/epics/tree/main/dataset</a:t>
            </a:r>
          </a:p>
        </p:txBody>
      </p:sp>
    </p:spTree>
    <p:extLst>
      <p:ext uri="{BB962C8B-B14F-4D97-AF65-F5344CB8AC3E}">
        <p14:creationId xmlns:p14="http://schemas.microsoft.com/office/powerpoint/2010/main" val="16778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5867400" cy="2209799"/>
          </a:xfrm>
        </p:spPr>
        <p:txBody>
          <a:bodyPr>
            <a:normAutofit/>
          </a:bodyPr>
          <a:lstStyle/>
          <a:p>
            <a:r>
              <a:rPr lang="en-US" u="sng" dirty="0"/>
              <a:t>User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Dataset acquired from ieee.org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Input is an image with doctor prescription.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Output is digital text displayed on Screen.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267200"/>
            <a:ext cx="58674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Python Programming Language.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Bi directional LSTM model.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err="1"/>
              <a:t>Tensorflow,keras</a:t>
            </a:r>
            <a:r>
              <a:rPr lang="en-US" dirty="0"/>
              <a:t> </a:t>
            </a:r>
            <a:r>
              <a:rPr lang="en-US" dirty="0" err="1"/>
              <a:t>Py</a:t>
            </a:r>
            <a:r>
              <a:rPr lang="en-US" dirty="0"/>
              <a:t> Libraries. </a:t>
            </a:r>
          </a:p>
        </p:txBody>
      </p:sp>
    </p:spTree>
    <p:extLst>
      <p:ext uri="{BB962C8B-B14F-4D97-AF65-F5344CB8AC3E}">
        <p14:creationId xmlns:p14="http://schemas.microsoft.com/office/powerpoint/2010/main" val="185824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System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Windows Operating System.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Configuration: Ram 8gb.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err="1"/>
              <a:t>Softwares</a:t>
            </a:r>
            <a:r>
              <a:rPr lang="en-US" dirty="0"/>
              <a:t>: Visual Studio code.</a:t>
            </a:r>
          </a:p>
          <a:p>
            <a:endParaRPr lang="en-US" dirty="0"/>
          </a:p>
          <a:p>
            <a:r>
              <a:rPr lang="en-US" u="sng" dirty="0"/>
              <a:t>Non-Functional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Accuracy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Reliability.</a:t>
            </a:r>
          </a:p>
        </p:txBody>
      </p:sp>
    </p:spTree>
    <p:extLst>
      <p:ext uri="{BB962C8B-B14F-4D97-AF65-F5344CB8AC3E}">
        <p14:creationId xmlns:p14="http://schemas.microsoft.com/office/powerpoint/2010/main" val="157820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063-BF26-2E77-E061-52B6533A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6" y="0"/>
            <a:ext cx="8955349" cy="6764784"/>
          </a:xfrm>
        </p:spPr>
        <p:txBody>
          <a:bodyPr/>
          <a:lstStyle/>
          <a:p>
            <a:br>
              <a:rPr lang="en-US" dirty="0"/>
            </a:b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7D69FF-56C6-ABC0-7B25-D28E62B213B0}"/>
              </a:ext>
            </a:extLst>
          </p:cNvPr>
          <p:cNvCxnSpPr>
            <a:cxnSpLocks/>
          </p:cNvCxnSpPr>
          <p:nvPr/>
        </p:nvCxnSpPr>
        <p:spPr>
          <a:xfrm>
            <a:off x="918839" y="1182345"/>
            <a:ext cx="9508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F342D1-FEB6-BCEF-6007-3BF0F7F93720}"/>
              </a:ext>
            </a:extLst>
          </p:cNvPr>
          <p:cNvSpPr/>
          <p:nvPr/>
        </p:nvSpPr>
        <p:spPr>
          <a:xfrm>
            <a:off x="1869646" y="929336"/>
            <a:ext cx="1597978" cy="506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 Augmentation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B72D44-5DD3-AFCF-C981-53EBD921FC2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67624" y="1182345"/>
            <a:ext cx="5295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BFED1-D63D-7420-BF67-D0DEB1892AC8}"/>
              </a:ext>
            </a:extLst>
          </p:cNvPr>
          <p:cNvCxnSpPr/>
          <p:nvPr/>
        </p:nvCxnSpPr>
        <p:spPr>
          <a:xfrm>
            <a:off x="918839" y="1182348"/>
            <a:ext cx="0" cy="227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4D5BFA-7E1D-8FAF-50DB-E82F81A8D2D8}"/>
              </a:ext>
            </a:extLst>
          </p:cNvPr>
          <p:cNvCxnSpPr>
            <a:cxnSpLocks/>
          </p:cNvCxnSpPr>
          <p:nvPr/>
        </p:nvCxnSpPr>
        <p:spPr>
          <a:xfrm flipV="1">
            <a:off x="918839" y="3442016"/>
            <a:ext cx="7844161" cy="13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70BB60-23D6-92B1-CFD2-B9EBF2DE9EAA}"/>
              </a:ext>
            </a:extLst>
          </p:cNvPr>
          <p:cNvCxnSpPr>
            <a:cxnSpLocks/>
          </p:cNvCxnSpPr>
          <p:nvPr/>
        </p:nvCxnSpPr>
        <p:spPr>
          <a:xfrm>
            <a:off x="8763000" y="1182348"/>
            <a:ext cx="0" cy="227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C56D9FC-6314-93CC-EA5C-39CDE884B8E7}"/>
              </a:ext>
            </a:extLst>
          </p:cNvPr>
          <p:cNvSpPr/>
          <p:nvPr/>
        </p:nvSpPr>
        <p:spPr>
          <a:xfrm>
            <a:off x="1038688" y="1874804"/>
            <a:ext cx="1844336" cy="1180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Preprocessed Handwriting dataset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569BAB8-7263-8786-2101-2020F80BE46D}"/>
              </a:ext>
            </a:extLst>
          </p:cNvPr>
          <p:cNvSpPr/>
          <p:nvPr/>
        </p:nvSpPr>
        <p:spPr>
          <a:xfrm>
            <a:off x="2883025" y="2318688"/>
            <a:ext cx="286304" cy="239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91591C-7464-5FA7-DA7E-BAAB6310CB27}"/>
              </a:ext>
            </a:extLst>
          </p:cNvPr>
          <p:cNvSpPr/>
          <p:nvPr/>
        </p:nvSpPr>
        <p:spPr>
          <a:xfrm>
            <a:off x="3175987" y="1688364"/>
            <a:ext cx="3868445" cy="1402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25999-FA70-FADF-D20A-C9ED63737F17}"/>
              </a:ext>
            </a:extLst>
          </p:cNvPr>
          <p:cNvSpPr/>
          <p:nvPr/>
        </p:nvSpPr>
        <p:spPr>
          <a:xfrm>
            <a:off x="3262544" y="1865930"/>
            <a:ext cx="1105269" cy="1012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Stroke Rotation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2D0E7-7FC9-9909-0D57-AE6CD3462D95}"/>
              </a:ext>
            </a:extLst>
          </p:cNvPr>
          <p:cNvSpPr/>
          <p:nvPr/>
        </p:nvSpPr>
        <p:spPr>
          <a:xfrm>
            <a:off x="4454371" y="1865930"/>
            <a:ext cx="1278385" cy="1012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Stroke parallel shifting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A8C0E1-7184-2473-2B9E-3C33AB2A335B}"/>
              </a:ext>
            </a:extLst>
          </p:cNvPr>
          <p:cNvSpPr/>
          <p:nvPr/>
        </p:nvSpPr>
        <p:spPr>
          <a:xfrm>
            <a:off x="5832629" y="1874805"/>
            <a:ext cx="1111928" cy="100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Stroke Stretching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54F63DC-45DC-283D-F34D-8075945AD470}"/>
              </a:ext>
            </a:extLst>
          </p:cNvPr>
          <p:cNvSpPr/>
          <p:nvPr/>
        </p:nvSpPr>
        <p:spPr>
          <a:xfrm>
            <a:off x="7031115" y="2363083"/>
            <a:ext cx="226381" cy="1864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011330-1AEC-48CF-AA41-7E952A1EF912}"/>
              </a:ext>
            </a:extLst>
          </p:cNvPr>
          <p:cNvSpPr/>
          <p:nvPr/>
        </p:nvSpPr>
        <p:spPr>
          <a:xfrm>
            <a:off x="7270812" y="1688364"/>
            <a:ext cx="1359945" cy="1367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Augmented Handwriting Dataset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0A45A0B-DF1B-C74E-05BE-E1286F4CEE48}"/>
              </a:ext>
            </a:extLst>
          </p:cNvPr>
          <p:cNvSpPr/>
          <p:nvPr/>
        </p:nvSpPr>
        <p:spPr>
          <a:xfrm>
            <a:off x="3808522" y="3091051"/>
            <a:ext cx="2024105" cy="3284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Apply </a:t>
            </a:r>
            <a:r>
              <a:rPr lang="en-US" dirty="0" err="1">
                <a:solidFill>
                  <a:prstClr val="black"/>
                </a:solidFill>
              </a:rPr>
              <a:t>Rss</a:t>
            </a:r>
            <a:r>
              <a:rPr lang="en-US" dirty="0">
                <a:solidFill>
                  <a:prstClr val="black"/>
                </a:solidFill>
              </a:rPr>
              <a:t> Method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C126E55-0F75-70D6-8377-5D6BCF2B8FD1}"/>
              </a:ext>
            </a:extLst>
          </p:cNvPr>
          <p:cNvSpPr/>
          <p:nvPr/>
        </p:nvSpPr>
        <p:spPr>
          <a:xfrm>
            <a:off x="1877011" y="3455031"/>
            <a:ext cx="298249" cy="5030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9EA1D6-4BE6-FDBB-A90E-BA6C745ED528}"/>
              </a:ext>
            </a:extLst>
          </p:cNvPr>
          <p:cNvCxnSpPr>
            <a:cxnSpLocks/>
          </p:cNvCxnSpPr>
          <p:nvPr/>
        </p:nvCxnSpPr>
        <p:spPr>
          <a:xfrm flipV="1">
            <a:off x="1038688" y="4504587"/>
            <a:ext cx="830958" cy="1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6C8B36C-E06D-D0AF-283D-899F86208FBC}"/>
              </a:ext>
            </a:extLst>
          </p:cNvPr>
          <p:cNvSpPr/>
          <p:nvPr/>
        </p:nvSpPr>
        <p:spPr>
          <a:xfrm>
            <a:off x="1824360" y="3962400"/>
            <a:ext cx="2323732" cy="68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Medicine </a:t>
            </a:r>
            <a:r>
              <a:rPr lang="en-US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prstClr val="black"/>
                </a:solidFill>
              </a:rPr>
              <a:t> Recognition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58F804-8BFF-BF02-D880-DFA01B9FA9BB}"/>
              </a:ext>
            </a:extLst>
          </p:cNvPr>
          <p:cNvCxnSpPr>
            <a:cxnSpLocks/>
          </p:cNvCxnSpPr>
          <p:nvPr/>
        </p:nvCxnSpPr>
        <p:spPr>
          <a:xfrm flipV="1">
            <a:off x="4148092" y="4500150"/>
            <a:ext cx="4467686" cy="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20FBE6-BA09-4B14-2A3B-758D3762FD2D}"/>
              </a:ext>
            </a:extLst>
          </p:cNvPr>
          <p:cNvCxnSpPr/>
          <p:nvPr/>
        </p:nvCxnSpPr>
        <p:spPr>
          <a:xfrm>
            <a:off x="1038688" y="4523151"/>
            <a:ext cx="0" cy="188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35CE3E-CE83-A09B-0A1A-BED0DB9036BA}"/>
              </a:ext>
            </a:extLst>
          </p:cNvPr>
          <p:cNvCxnSpPr>
            <a:cxnSpLocks/>
          </p:cNvCxnSpPr>
          <p:nvPr/>
        </p:nvCxnSpPr>
        <p:spPr>
          <a:xfrm flipV="1">
            <a:off x="1038688" y="6400800"/>
            <a:ext cx="7577090" cy="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A37ACC-8FAA-6FEC-EE31-6623E1830569}"/>
              </a:ext>
            </a:extLst>
          </p:cNvPr>
          <p:cNvCxnSpPr>
            <a:cxnSpLocks/>
          </p:cNvCxnSpPr>
          <p:nvPr/>
        </p:nvCxnSpPr>
        <p:spPr>
          <a:xfrm>
            <a:off x="8630758" y="4523151"/>
            <a:ext cx="0" cy="184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D3BC1E6-D570-59F4-E957-780DF3316150}"/>
              </a:ext>
            </a:extLst>
          </p:cNvPr>
          <p:cNvSpPr/>
          <p:nvPr/>
        </p:nvSpPr>
        <p:spPr>
          <a:xfrm>
            <a:off x="1320617" y="4816144"/>
            <a:ext cx="1836019" cy="1278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Augmented Dataset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8F715C8-7A09-5469-99E5-8A8DDEE427E7}"/>
              </a:ext>
            </a:extLst>
          </p:cNvPr>
          <p:cNvSpPr/>
          <p:nvPr/>
        </p:nvSpPr>
        <p:spPr>
          <a:xfrm>
            <a:off x="3175987" y="5249060"/>
            <a:ext cx="422798" cy="355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3848D4-D738-9A00-1261-04E29EED1741}"/>
              </a:ext>
            </a:extLst>
          </p:cNvPr>
          <p:cNvSpPr/>
          <p:nvPr/>
        </p:nvSpPr>
        <p:spPr>
          <a:xfrm>
            <a:off x="3595461" y="4816144"/>
            <a:ext cx="2085700" cy="125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Bi-Directional LSTM Model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25C85AB-64E9-13C0-5ABF-E9BC04561ADD}"/>
              </a:ext>
            </a:extLst>
          </p:cNvPr>
          <p:cNvSpPr/>
          <p:nvPr/>
        </p:nvSpPr>
        <p:spPr>
          <a:xfrm>
            <a:off x="5681161" y="5288875"/>
            <a:ext cx="469423" cy="3550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0B2669-32FD-543C-E326-4BF574D57263}"/>
              </a:ext>
            </a:extLst>
          </p:cNvPr>
          <p:cNvSpPr/>
          <p:nvPr/>
        </p:nvSpPr>
        <p:spPr>
          <a:xfrm>
            <a:off x="6206327" y="4802952"/>
            <a:ext cx="1875956" cy="1247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Recognized Medicine Name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756097" y="243536"/>
            <a:ext cx="6338657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CF2F33"/>
                </a:solidFill>
                <a:latin typeface="Arial Black" pitchFamily="34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985327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160</TotalTime>
  <Words>544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Britannic Bold</vt:lpstr>
      <vt:lpstr>Calibri</vt:lpstr>
      <vt:lpstr>Calibri Light</vt:lpstr>
      <vt:lpstr>Wingdings</vt:lpstr>
      <vt:lpstr>Essential</vt:lpstr>
      <vt:lpstr>Office Theme</vt:lpstr>
      <vt:lpstr>Interpreting doctors prescription using  deep learning  techniques</vt:lpstr>
      <vt:lpstr>Problem statement</vt:lpstr>
      <vt:lpstr>Objectives</vt:lpstr>
      <vt:lpstr>Literature review</vt:lpstr>
      <vt:lpstr>PowerPoint Presentation</vt:lpstr>
      <vt:lpstr>Dataset </vt:lpstr>
      <vt:lpstr>software requirements</vt:lpstr>
      <vt:lpstr>PowerPoint Presentation</vt:lpstr>
      <vt:lpstr> </vt:lpstr>
      <vt:lpstr>algorithm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doctors prescription using  deep learning  techniques</dc:title>
  <dc:creator>rizwan</dc:creator>
  <cp:lastModifiedBy>RIZWANULLAH M0HAMMAD</cp:lastModifiedBy>
  <cp:revision>23</cp:revision>
  <dcterms:created xsi:type="dcterms:W3CDTF">2022-09-26T09:49:54Z</dcterms:created>
  <dcterms:modified xsi:type="dcterms:W3CDTF">2022-09-28T18:02:59Z</dcterms:modified>
</cp:coreProperties>
</file>