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15" r:id="rId2"/>
    <p:sldMasterId id="2147483724" r:id="rId3"/>
    <p:sldMasterId id="2147483729" r:id="rId4"/>
    <p:sldMasterId id="2147483733" r:id="rId5"/>
    <p:sldMasterId id="2147483745" r:id="rId6"/>
  </p:sldMasterIdLst>
  <p:sldIdLst>
    <p:sldId id="256" r:id="rId7"/>
    <p:sldId id="942" r:id="rId8"/>
    <p:sldId id="258" r:id="rId9"/>
    <p:sldId id="259" r:id="rId10"/>
    <p:sldId id="260" r:id="rId11"/>
    <p:sldId id="1937" r:id="rId12"/>
    <p:sldId id="262" r:id="rId13"/>
    <p:sldId id="263" r:id="rId14"/>
    <p:sldId id="1938" r:id="rId15"/>
    <p:sldId id="1939" r:id="rId16"/>
    <p:sldId id="1940" r:id="rId17"/>
    <p:sldId id="193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063"/>
    <a:srgbClr val="17214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" TargetMode="External"/><Relationship Id="rId2" Type="http://schemas.openxmlformats.org/officeDocument/2006/relationships/hyperlink" Target="https://www.facebook.com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twitter.com/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7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B13DB9B-D378-4E6B-8FA4-452DF397F2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-1"/>
            <a:ext cx="5314258" cy="6858000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 userDrawn="1"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96945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BE362C5-03AE-447C-8B47-3D5F404636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c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29ECCF-26E4-460B-B63D-0178A5C20500}"/>
              </a:ext>
            </a:extLst>
          </p:cNvPr>
          <p:cNvSpPr/>
          <p:nvPr/>
        </p:nvSpPr>
        <p:spPr>
          <a:xfrm>
            <a:off x="781742" y="647700"/>
            <a:ext cx="10628516" cy="5524500"/>
          </a:xfrm>
          <a:prstGeom prst="rect">
            <a:avLst/>
          </a:prstGeom>
          <a:solidFill>
            <a:schemeClr val="tx1">
              <a:lumMod val="90000"/>
              <a:lumOff val="10000"/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6809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EDC9F4-A7C4-4676-AB6E-7148F85809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2823488"/>
              <a:gd name="connsiteY0" fmla="*/ 0 h 13716000"/>
              <a:gd name="connsiteX1" fmla="*/ 22823488 w 22823488"/>
              <a:gd name="connsiteY1" fmla="*/ 0 h 13716000"/>
              <a:gd name="connsiteX2" fmla="*/ 22823488 w 22823488"/>
              <a:gd name="connsiteY2" fmla="*/ 13716000 h 13716000"/>
              <a:gd name="connsiteX3" fmla="*/ 0 w 22823488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23488" h="13716000">
                <a:moveTo>
                  <a:pt x="0" y="0"/>
                </a:moveTo>
                <a:lnTo>
                  <a:pt x="22823488" y="0"/>
                </a:lnTo>
                <a:lnTo>
                  <a:pt x="22823488" y="13716000"/>
                </a:lnTo>
                <a:lnTo>
                  <a:pt x="0" y="13716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126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60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60575" y="251257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" name="Picture Placeholder 75">
            <a:extLst>
              <a:ext uri="{FF2B5EF4-FFF2-40B4-BE49-F238E27FC236}">
                <a16:creationId xmlns:a16="http://schemas.microsoft.com/office/drawing/2014/main" id="{B73DCDD3-849B-48E9-9914-DC8C6C49302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-177423" y="284578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8083A199-38E5-4ACB-BD72-CEC6E71018D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480191" y="4288872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30F15E57-04C6-4909-ACB4-7ACAA591DE3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3446134" y="308710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86FBEEA4-D851-4A6C-878E-E42016D4A5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-805022" y="455708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04CD476-3BC2-488C-9229-A7DD254475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840192" y="599542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5" grpId="0" animBg="1"/>
      <p:bldP spid="6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451805" y="1941447"/>
            <a:ext cx="5288390" cy="2975107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accent3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0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DE1F0CA1-994C-4B15-BD61-C1FC8BE24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795324" y="-2019910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CCDC6E92-1B4E-4F2A-BD85-917834D7D1BF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398700" y="-5940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60FE58BF-2882-4922-8BE2-DC5C806999A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002077" y="83177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DFC0A416-BD43-4889-A746-153B68F952A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092594" y="-147069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0B4C680D-3D96-4F02-8FDE-6C344B4EA94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695970" y="-4485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75">
            <a:extLst>
              <a:ext uri="{FF2B5EF4-FFF2-40B4-BE49-F238E27FC236}">
                <a16:creationId xmlns:a16="http://schemas.microsoft.com/office/drawing/2014/main" id="{0136ECC1-14F7-404A-BB65-765B022634A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07095" y="1365493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1F32264-5F7E-4A46-97AB-AABAB86F1EA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10911794" y="2784466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309" y="-1058251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65B77482-57E1-46FD-913A-0092573AC5F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54685" y="367594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9" name="Picture Placeholder 75">
            <a:extLst>
              <a:ext uri="{FF2B5EF4-FFF2-40B4-BE49-F238E27FC236}">
                <a16:creationId xmlns:a16="http://schemas.microsoft.com/office/drawing/2014/main" id="{B37A391A-9563-4D8D-9F81-AF2A558906B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358062" y="1793439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905913FF-40D6-422E-AE96-62587D32CE1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69186" y="3203785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139B3716-743D-4E4C-8E9E-28622348549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573886" y="4622758"/>
            <a:ext cx="3973245" cy="2235242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tx1">
              <a:alpha val="4000"/>
            </a:schemeClr>
          </a:solidFill>
          <a:effectLst>
            <a:outerShdw blurRad="876300" dist="787400" dir="2400000" algn="ctr" rotWithShape="0">
              <a:schemeClr val="tx1">
                <a:alpha val="34000"/>
              </a:schemeClr>
            </a:outerShdw>
            <a:reflection blurRad="76200" stA="48000" endPos="98000" dir="5400000" sy="-100000" algn="bl" rotWithShape="0"/>
          </a:effectLst>
          <a:scene3d>
            <a:camera prst="orthographicFront">
              <a:rot lat="19848000" lon="3234000" rev="17862000"/>
            </a:camera>
            <a:lightRig rig="soft" dir="t"/>
          </a:scene3d>
          <a:sp3d extrusionH="95250" prstMaterial="plastic"/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  <p:bldP spid="16" grpId="0" animBg="1"/>
      <p:bldP spid="2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75">
            <a:extLst>
              <a:ext uri="{FF2B5EF4-FFF2-40B4-BE49-F238E27FC236}">
                <a16:creationId xmlns:a16="http://schemas.microsoft.com/office/drawing/2014/main" id="{E663C24A-6D61-4CE5-B812-FEFFD014239B}"/>
              </a:ext>
            </a:extLst>
          </p:cNvPr>
          <p:cNvSpPr>
            <a:spLocks noGrp="1" noChangeAspect="1"/>
          </p:cNvSpPr>
          <p:nvPr>
            <p:ph type="pic" sz="quarter" idx="57"/>
          </p:nvPr>
        </p:nvSpPr>
        <p:spPr>
          <a:xfrm>
            <a:off x="-657118" y="-149065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9" name="Picture Placeholder 75">
            <a:extLst>
              <a:ext uri="{FF2B5EF4-FFF2-40B4-BE49-F238E27FC236}">
                <a16:creationId xmlns:a16="http://schemas.microsoft.com/office/drawing/2014/main" id="{FC0F3EFD-29EA-4CF3-945D-F2BDFE1089BA}"/>
              </a:ext>
            </a:extLst>
          </p:cNvPr>
          <p:cNvSpPr>
            <a:spLocks noGrp="1" noChangeAspect="1"/>
          </p:cNvSpPr>
          <p:nvPr>
            <p:ph type="pic" sz="quarter" idx="58"/>
          </p:nvPr>
        </p:nvSpPr>
        <p:spPr>
          <a:xfrm>
            <a:off x="-2891069" y="-23119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1" name="Picture Placeholder 75">
            <a:extLst>
              <a:ext uri="{FF2B5EF4-FFF2-40B4-BE49-F238E27FC236}">
                <a16:creationId xmlns:a16="http://schemas.microsoft.com/office/drawing/2014/main" id="{03EDB8AD-F804-43C3-A0D1-C12D7225E290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>
          <a:xfrm>
            <a:off x="1728774" y="-113977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2" name="Picture Placeholder 75">
            <a:extLst>
              <a:ext uri="{FF2B5EF4-FFF2-40B4-BE49-F238E27FC236}">
                <a16:creationId xmlns:a16="http://schemas.microsoft.com/office/drawing/2014/main" id="{C5D21686-787F-4D1D-8E80-E2508F394D2B}"/>
              </a:ext>
            </a:extLst>
          </p:cNvPr>
          <p:cNvSpPr>
            <a:spLocks noGrp="1" noChangeAspect="1"/>
          </p:cNvSpPr>
          <p:nvPr>
            <p:ph type="pic" sz="quarter" idx="51"/>
          </p:nvPr>
        </p:nvSpPr>
        <p:spPr>
          <a:xfrm>
            <a:off x="-505177" y="11968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3" name="Picture Placeholder 75">
            <a:extLst>
              <a:ext uri="{FF2B5EF4-FFF2-40B4-BE49-F238E27FC236}">
                <a16:creationId xmlns:a16="http://schemas.microsoft.com/office/drawing/2014/main" id="{A4D6FD94-3DFB-4DD1-A3E1-05F00BC1540C}"/>
              </a:ext>
            </a:extLst>
          </p:cNvPr>
          <p:cNvSpPr>
            <a:spLocks noGrp="1" noChangeAspect="1"/>
          </p:cNvSpPr>
          <p:nvPr>
            <p:ph type="pic" sz="quarter" idx="52"/>
          </p:nvPr>
        </p:nvSpPr>
        <p:spPr>
          <a:xfrm>
            <a:off x="-2739128" y="137914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" name="Picture Placeholder 75">
            <a:extLst>
              <a:ext uri="{FF2B5EF4-FFF2-40B4-BE49-F238E27FC236}">
                <a16:creationId xmlns:a16="http://schemas.microsoft.com/office/drawing/2014/main" id="{6CAD025C-A654-4C88-A249-7079110D412A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3949279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9" name="Picture Placeholder 75">
            <a:extLst>
              <a:ext uri="{FF2B5EF4-FFF2-40B4-BE49-F238E27FC236}">
                <a16:creationId xmlns:a16="http://schemas.microsoft.com/office/drawing/2014/main" id="{7D2A6AB2-B1B6-4E6E-A516-1624DC823BC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1715328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0" name="Picture Placeholder 75">
            <a:extLst>
              <a:ext uri="{FF2B5EF4-FFF2-40B4-BE49-F238E27FC236}">
                <a16:creationId xmlns:a16="http://schemas.microsoft.com/office/drawing/2014/main" id="{9DD0859E-1EE8-4927-8BB2-F5754D3BD7BB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-518622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" name="Picture Placeholder 75">
            <a:extLst>
              <a:ext uri="{FF2B5EF4-FFF2-40B4-BE49-F238E27FC236}">
                <a16:creationId xmlns:a16="http://schemas.microsoft.com/office/drawing/2014/main" id="{F9FC8C08-0383-4EC2-82BB-1133D3D229E0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-2752573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6" name="Picture Placeholder 75">
            <a:extLst>
              <a:ext uri="{FF2B5EF4-FFF2-40B4-BE49-F238E27FC236}">
                <a16:creationId xmlns:a16="http://schemas.microsoft.com/office/drawing/2014/main" id="{607EBF97-CA98-44E9-938D-F451E62350C1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6942516" y="-68660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7" name="Picture Placeholder 75">
            <a:extLst>
              <a:ext uri="{FF2B5EF4-FFF2-40B4-BE49-F238E27FC236}">
                <a16:creationId xmlns:a16="http://schemas.microsoft.com/office/drawing/2014/main" id="{3D16D7ED-FD8B-4316-A459-2B2FB95393A8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708566" y="57285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8" name="Picture Placeholder 75">
            <a:extLst>
              <a:ext uri="{FF2B5EF4-FFF2-40B4-BE49-F238E27FC236}">
                <a16:creationId xmlns:a16="http://schemas.microsoft.com/office/drawing/2014/main" id="{0CDD9022-DE91-4943-A173-2B143DF81A30}"/>
              </a:ext>
            </a:extLst>
          </p:cNvPr>
          <p:cNvSpPr>
            <a:spLocks noGrp="1" noChangeAspect="1"/>
          </p:cNvSpPr>
          <p:nvPr>
            <p:ph type="pic" sz="quarter" idx="39"/>
          </p:nvPr>
        </p:nvSpPr>
        <p:spPr>
          <a:xfrm>
            <a:off x="2474615" y="183231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" name="Picture Placeholder 75">
            <a:extLst>
              <a:ext uri="{FF2B5EF4-FFF2-40B4-BE49-F238E27FC236}">
                <a16:creationId xmlns:a16="http://schemas.microsoft.com/office/drawing/2014/main" id="{ABE95176-571E-450E-92C4-6C81EA4C7A3E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240664" y="309176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0" name="Picture Placeholder 75">
            <a:extLst>
              <a:ext uri="{FF2B5EF4-FFF2-40B4-BE49-F238E27FC236}">
                <a16:creationId xmlns:a16="http://schemas.microsoft.com/office/drawing/2014/main" id="{3EFAEF24-F8F9-40CF-94FB-D6695C184868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-1993286" y="435122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" name="Picture Placeholder 75">
            <a:extLst>
              <a:ext uri="{FF2B5EF4-FFF2-40B4-BE49-F238E27FC236}">
                <a16:creationId xmlns:a16="http://schemas.microsoft.com/office/drawing/2014/main" id="{35C81404-E27E-4F36-A623-E57FC83C04C2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672465" y="-53115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Picture Placeholder 75">
            <a:extLst>
              <a:ext uri="{FF2B5EF4-FFF2-40B4-BE49-F238E27FC236}">
                <a16:creationId xmlns:a16="http://schemas.microsoft.com/office/drawing/2014/main" id="{FEAB132E-72A8-4AAE-84A4-48B1A95CEE6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7438514" y="7283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" name="Picture Placeholder 75">
            <a:extLst>
              <a:ext uri="{FF2B5EF4-FFF2-40B4-BE49-F238E27FC236}">
                <a16:creationId xmlns:a16="http://schemas.microsoft.com/office/drawing/2014/main" id="{243FAE32-B9F4-4AE7-AE82-22570A22956A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5204564" y="19877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" name="Picture Placeholder 75">
            <a:extLst>
              <a:ext uri="{FF2B5EF4-FFF2-40B4-BE49-F238E27FC236}">
                <a16:creationId xmlns:a16="http://schemas.microsoft.com/office/drawing/2014/main" id="{22DB54D1-378A-4542-9D02-E25B5BADC362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2970613" y="32472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" name="Picture Placeholder 75">
            <a:extLst>
              <a:ext uri="{FF2B5EF4-FFF2-40B4-BE49-F238E27FC236}">
                <a16:creationId xmlns:a16="http://schemas.microsoft.com/office/drawing/2014/main" id="{8FFD3707-289A-4097-A634-5DFE56AC06FE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36662" y="45066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8" name="Picture Placeholder 75">
            <a:extLst>
              <a:ext uri="{FF2B5EF4-FFF2-40B4-BE49-F238E27FC236}">
                <a16:creationId xmlns:a16="http://schemas.microsoft.com/office/drawing/2014/main" id="{54A7639C-C713-48A6-BCBD-272206505DD0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-1497288" y="5766134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" name="Picture Placeholder 75">
            <a:extLst>
              <a:ext uri="{FF2B5EF4-FFF2-40B4-BE49-F238E27FC236}">
                <a16:creationId xmlns:a16="http://schemas.microsoft.com/office/drawing/2014/main" id="{EADC1BA6-7445-4738-896F-F25E3B51C125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10280074" y="81369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1" name="Picture Placeholder 75">
            <a:extLst>
              <a:ext uri="{FF2B5EF4-FFF2-40B4-BE49-F238E27FC236}">
                <a16:creationId xmlns:a16="http://schemas.microsoft.com/office/drawing/2014/main" id="{C2B339F4-9FE6-4B11-BADC-2E50B1ADD1F5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8046124" y="207314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75">
            <a:extLst>
              <a:ext uri="{FF2B5EF4-FFF2-40B4-BE49-F238E27FC236}">
                <a16:creationId xmlns:a16="http://schemas.microsoft.com/office/drawing/2014/main" id="{FFE71006-16E5-457F-9B4E-4C8C74041CF2}"/>
              </a:ext>
            </a:extLst>
          </p:cNvPr>
          <p:cNvSpPr>
            <a:spLocks noGrp="1" noChangeAspect="1"/>
          </p:cNvSpPr>
          <p:nvPr>
            <p:ph type="pic" sz="quarter" idx="33"/>
          </p:nvPr>
        </p:nvSpPr>
        <p:spPr>
          <a:xfrm>
            <a:off x="5812173" y="3332606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75">
            <a:extLst>
              <a:ext uri="{FF2B5EF4-FFF2-40B4-BE49-F238E27FC236}">
                <a16:creationId xmlns:a16="http://schemas.microsoft.com/office/drawing/2014/main" id="{6DDB9485-9DF7-49C5-ADFC-F845200EBD64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578222" y="459206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75">
            <a:extLst>
              <a:ext uri="{FF2B5EF4-FFF2-40B4-BE49-F238E27FC236}">
                <a16:creationId xmlns:a16="http://schemas.microsoft.com/office/drawing/2014/main" id="{C2FEBF29-F3C4-44EB-A394-6B97F83C159B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1344272" y="58515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3" name="Picture Placeholder 75">
            <a:extLst>
              <a:ext uri="{FF2B5EF4-FFF2-40B4-BE49-F238E27FC236}">
                <a16:creationId xmlns:a16="http://schemas.microsoft.com/office/drawing/2014/main" id="{2F015E8F-22EA-4453-8367-140895DC3255}"/>
              </a:ext>
            </a:extLst>
          </p:cNvPr>
          <p:cNvSpPr>
            <a:spLocks noGrp="1" noChangeAspect="1"/>
          </p:cNvSpPr>
          <p:nvPr>
            <p:ph type="pic" sz="quarter" idx="62"/>
          </p:nvPr>
        </p:nvSpPr>
        <p:spPr>
          <a:xfrm>
            <a:off x="10348604" y="245607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4" name="Picture Placeholder 75">
            <a:extLst>
              <a:ext uri="{FF2B5EF4-FFF2-40B4-BE49-F238E27FC236}">
                <a16:creationId xmlns:a16="http://schemas.microsoft.com/office/drawing/2014/main" id="{38BD2839-9FD8-4A47-8C6C-BA555D30B060}"/>
              </a:ext>
            </a:extLst>
          </p:cNvPr>
          <p:cNvSpPr>
            <a:spLocks noGrp="1" noChangeAspect="1"/>
          </p:cNvSpPr>
          <p:nvPr>
            <p:ph type="pic" sz="quarter" idx="63"/>
          </p:nvPr>
        </p:nvSpPr>
        <p:spPr>
          <a:xfrm>
            <a:off x="8114654" y="3715532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5" name="Picture Placeholder 75">
            <a:extLst>
              <a:ext uri="{FF2B5EF4-FFF2-40B4-BE49-F238E27FC236}">
                <a16:creationId xmlns:a16="http://schemas.microsoft.com/office/drawing/2014/main" id="{36034C35-1CBE-46E5-9904-EDC510CB644A}"/>
              </a:ext>
            </a:extLst>
          </p:cNvPr>
          <p:cNvSpPr>
            <a:spLocks noGrp="1" noChangeAspect="1"/>
          </p:cNvSpPr>
          <p:nvPr>
            <p:ph type="pic" sz="quarter" idx="64"/>
          </p:nvPr>
        </p:nvSpPr>
        <p:spPr>
          <a:xfrm>
            <a:off x="5880703" y="4974989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6" name="Picture Placeholder 75">
            <a:extLst>
              <a:ext uri="{FF2B5EF4-FFF2-40B4-BE49-F238E27FC236}">
                <a16:creationId xmlns:a16="http://schemas.microsoft.com/office/drawing/2014/main" id="{507BEDBC-9F75-40C5-8467-AA2A8746E709}"/>
              </a:ext>
            </a:extLst>
          </p:cNvPr>
          <p:cNvSpPr>
            <a:spLocks noGrp="1" noChangeAspect="1"/>
          </p:cNvSpPr>
          <p:nvPr>
            <p:ph type="pic" sz="quarter" idx="65"/>
          </p:nvPr>
        </p:nvSpPr>
        <p:spPr>
          <a:xfrm>
            <a:off x="3646752" y="6234445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9" name="Picture Placeholder 75">
            <a:extLst>
              <a:ext uri="{FF2B5EF4-FFF2-40B4-BE49-F238E27FC236}">
                <a16:creationId xmlns:a16="http://schemas.microsoft.com/office/drawing/2014/main" id="{AECDF11A-996B-4276-B504-5061846D8626}"/>
              </a:ext>
            </a:extLst>
          </p:cNvPr>
          <p:cNvSpPr>
            <a:spLocks noGrp="1" noChangeAspect="1"/>
          </p:cNvSpPr>
          <p:nvPr>
            <p:ph type="pic" sz="quarter" idx="68"/>
          </p:nvPr>
        </p:nvSpPr>
        <p:spPr>
          <a:xfrm>
            <a:off x="10536718" y="4037823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0" name="Picture Placeholder 75">
            <a:extLst>
              <a:ext uri="{FF2B5EF4-FFF2-40B4-BE49-F238E27FC236}">
                <a16:creationId xmlns:a16="http://schemas.microsoft.com/office/drawing/2014/main" id="{18FFBB60-78C0-41D6-B988-AE90BC50278F}"/>
              </a:ext>
            </a:extLst>
          </p:cNvPr>
          <p:cNvSpPr>
            <a:spLocks noGrp="1" noChangeAspect="1"/>
          </p:cNvSpPr>
          <p:nvPr>
            <p:ph type="pic" sz="quarter" idx="69"/>
          </p:nvPr>
        </p:nvSpPr>
        <p:spPr>
          <a:xfrm>
            <a:off x="8302767" y="529728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1" name="Picture Placeholder 75">
            <a:extLst>
              <a:ext uri="{FF2B5EF4-FFF2-40B4-BE49-F238E27FC236}">
                <a16:creationId xmlns:a16="http://schemas.microsoft.com/office/drawing/2014/main" id="{157843DF-2840-468E-B1B3-C729FF5281C6}"/>
              </a:ext>
            </a:extLst>
          </p:cNvPr>
          <p:cNvSpPr>
            <a:spLocks noGrp="1" noChangeAspect="1"/>
          </p:cNvSpPr>
          <p:nvPr>
            <p:ph type="pic" sz="quarter" idx="70"/>
          </p:nvPr>
        </p:nvSpPr>
        <p:spPr>
          <a:xfrm>
            <a:off x="6068817" y="655673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5" name="Picture Placeholder 75">
            <a:extLst>
              <a:ext uri="{FF2B5EF4-FFF2-40B4-BE49-F238E27FC236}">
                <a16:creationId xmlns:a16="http://schemas.microsoft.com/office/drawing/2014/main" id="{8DF2D5D1-AC63-4DDD-BF20-41ACF22FCE4B}"/>
              </a:ext>
            </a:extLst>
          </p:cNvPr>
          <p:cNvSpPr>
            <a:spLocks noGrp="1" noChangeAspect="1"/>
          </p:cNvSpPr>
          <p:nvPr>
            <p:ph type="pic" sz="quarter" idx="74"/>
          </p:nvPr>
        </p:nvSpPr>
        <p:spPr>
          <a:xfrm>
            <a:off x="11051634" y="5464020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66" name="Picture Placeholder 75">
            <a:extLst>
              <a:ext uri="{FF2B5EF4-FFF2-40B4-BE49-F238E27FC236}">
                <a16:creationId xmlns:a16="http://schemas.microsoft.com/office/drawing/2014/main" id="{3932DA6D-A9C7-4444-87EB-1B1FFD57213B}"/>
              </a:ext>
            </a:extLst>
          </p:cNvPr>
          <p:cNvSpPr>
            <a:spLocks noGrp="1" noChangeAspect="1"/>
          </p:cNvSpPr>
          <p:nvPr>
            <p:ph type="pic" sz="quarter" idx="75"/>
          </p:nvPr>
        </p:nvSpPr>
        <p:spPr>
          <a:xfrm>
            <a:off x="8817684" y="6723477"/>
            <a:ext cx="3283674" cy="1847308"/>
          </a:xfrm>
          <a:custGeom>
            <a:avLst/>
            <a:gdLst>
              <a:gd name="connsiteX0" fmla="*/ 215874 w 10578156"/>
              <a:gd name="connsiteY0" fmla="*/ 0 h 5950214"/>
              <a:gd name="connsiteX1" fmla="*/ 10362282 w 10578156"/>
              <a:gd name="connsiteY1" fmla="*/ 0 h 5950214"/>
              <a:gd name="connsiteX2" fmla="*/ 10578156 w 10578156"/>
              <a:gd name="connsiteY2" fmla="*/ 215874 h 5950214"/>
              <a:gd name="connsiteX3" fmla="*/ 10578156 w 10578156"/>
              <a:gd name="connsiteY3" fmla="*/ 5734340 h 5950214"/>
              <a:gd name="connsiteX4" fmla="*/ 10362282 w 10578156"/>
              <a:gd name="connsiteY4" fmla="*/ 5950214 h 5950214"/>
              <a:gd name="connsiteX5" fmla="*/ 215874 w 10578156"/>
              <a:gd name="connsiteY5" fmla="*/ 5950214 h 5950214"/>
              <a:gd name="connsiteX6" fmla="*/ 0 w 10578156"/>
              <a:gd name="connsiteY6" fmla="*/ 5734340 h 5950214"/>
              <a:gd name="connsiteX7" fmla="*/ 0 w 10578156"/>
              <a:gd name="connsiteY7" fmla="*/ 215874 h 5950214"/>
              <a:gd name="connsiteX8" fmla="*/ 215874 w 10578156"/>
              <a:gd name="connsiteY8" fmla="*/ 0 h 595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78156" h="5950214">
                <a:moveTo>
                  <a:pt x="215874" y="0"/>
                </a:moveTo>
                <a:lnTo>
                  <a:pt x="10362282" y="0"/>
                </a:lnTo>
                <a:cubicBezTo>
                  <a:pt x="10481506" y="0"/>
                  <a:pt x="10578156" y="96650"/>
                  <a:pt x="10578156" y="215874"/>
                </a:cubicBezTo>
                <a:lnTo>
                  <a:pt x="10578156" y="5734340"/>
                </a:lnTo>
                <a:cubicBezTo>
                  <a:pt x="10578156" y="5853564"/>
                  <a:pt x="10481506" y="5950214"/>
                  <a:pt x="10362282" y="5950214"/>
                </a:cubicBezTo>
                <a:lnTo>
                  <a:pt x="215874" y="5950214"/>
                </a:lnTo>
                <a:cubicBezTo>
                  <a:pt x="96650" y="5950214"/>
                  <a:pt x="0" y="5853564"/>
                  <a:pt x="0" y="5734340"/>
                </a:cubicBezTo>
                <a:lnTo>
                  <a:pt x="0" y="215874"/>
                </a:lnTo>
                <a:cubicBezTo>
                  <a:pt x="0" y="96650"/>
                  <a:pt x="96650" y="0"/>
                  <a:pt x="215874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914400" dist="495300" dir="8100000" algn="ctr" rotWithShape="0">
              <a:schemeClr val="tx1">
                <a:lumMod val="75000"/>
                <a:lumOff val="25000"/>
                <a:alpha val="14000"/>
              </a:schemeClr>
            </a:outerShdw>
          </a:effectLst>
          <a:scene3d>
            <a:camera prst="orthographicFront">
              <a:rot lat="19800000" lon="18600000" rev="3600000"/>
            </a:camera>
            <a:lightRig rig="chilly" dir="t"/>
          </a:scene3d>
          <a:sp3d extrusionH="31750" prstMaterial="plastic"/>
        </p:spPr>
        <p:txBody>
          <a:bodyPr wrap="square" anchor="ctr">
            <a:no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3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3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41" grpId="0" animBg="1"/>
      <p:bldP spid="42" grpId="0" animBg="1"/>
      <p:bldP spid="43" grpId="0" animBg="1"/>
      <p:bldP spid="28" grpId="0" animBg="1"/>
      <p:bldP spid="29" grpId="0" animBg="1"/>
      <p:bldP spid="30" grpId="0" animBg="1"/>
      <p:bldP spid="3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3" grpId="0" animBg="1"/>
      <p:bldP spid="54" grpId="0" animBg="1"/>
      <p:bldP spid="55" grpId="0" animBg="1"/>
      <p:bldP spid="56" grpId="0" animBg="1"/>
      <p:bldP spid="59" grpId="0" animBg="1"/>
      <p:bldP spid="60" grpId="0" animBg="1"/>
      <p:bldP spid="61" grpId="0" animBg="1"/>
      <p:bldP spid="65" grpId="0" animBg="1"/>
      <p:bldP spid="66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4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5A564FA-DF57-406B-AA52-35DAE3ECA2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2078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178CB79B-A821-4975-B3CF-C5631EBE39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2945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55BC2ECA-3A89-4ACF-A651-BD8BD09C70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772" y="1317256"/>
            <a:ext cx="2296586" cy="2042652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F699BD0-E3CD-4B7D-9308-5545CC5626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4593771"/>
              <a:gd name="connsiteY0" fmla="*/ 0 h 4085303"/>
              <a:gd name="connsiteX1" fmla="*/ 4593771 w 4593771"/>
              <a:gd name="connsiteY1" fmla="*/ 0 h 4085303"/>
              <a:gd name="connsiteX2" fmla="*/ 4593771 w 4593771"/>
              <a:gd name="connsiteY2" fmla="*/ 4085303 h 4085303"/>
              <a:gd name="connsiteX3" fmla="*/ 0 w 4593771"/>
              <a:gd name="connsiteY3" fmla="*/ 4085303 h 4085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3771" h="4085303">
                <a:moveTo>
                  <a:pt x="0" y="0"/>
                </a:moveTo>
                <a:lnTo>
                  <a:pt x="4593771" y="0"/>
                </a:lnTo>
                <a:lnTo>
                  <a:pt x="4593771" y="4085303"/>
                </a:lnTo>
                <a:lnTo>
                  <a:pt x="0" y="408530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5314258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3F2F8012-EE85-4E61-B325-F04045D1F0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0934" y="647700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FCCFAD53-D99C-4483-BBC4-1C6952C442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0934" y="701238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2B27640E-DC5B-4F3D-B3BD-3BD42A3AC63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0934" y="-5788152"/>
            <a:ext cx="7943610" cy="5505450"/>
          </a:xfrm>
          <a:custGeom>
            <a:avLst/>
            <a:gdLst>
              <a:gd name="connsiteX0" fmla="*/ 0 w 15889288"/>
              <a:gd name="connsiteY0" fmla="*/ 0 h 11010900"/>
              <a:gd name="connsiteX1" fmla="*/ 15889288 w 15889288"/>
              <a:gd name="connsiteY1" fmla="*/ 0 h 11010900"/>
              <a:gd name="connsiteX2" fmla="*/ 15889288 w 15889288"/>
              <a:gd name="connsiteY2" fmla="*/ 11010900 h 11010900"/>
              <a:gd name="connsiteX3" fmla="*/ 0 w 15889288"/>
              <a:gd name="connsiteY3" fmla="*/ 11010900 h 1101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89288" h="11010900">
                <a:moveTo>
                  <a:pt x="0" y="0"/>
                </a:moveTo>
                <a:lnTo>
                  <a:pt x="15889288" y="0"/>
                </a:lnTo>
                <a:lnTo>
                  <a:pt x="15889288" y="11010900"/>
                </a:lnTo>
                <a:lnTo>
                  <a:pt x="0" y="110109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EFD73-3EFC-4E7E-977E-6045C0E97022}"/>
              </a:ext>
            </a:extLst>
          </p:cNvPr>
          <p:cNvSpPr txBox="1"/>
          <p:nvPr userDrawn="1"/>
        </p:nvSpPr>
        <p:spPr>
          <a:xfrm rot="16200000">
            <a:off x="-627531" y="3132558"/>
            <a:ext cx="225574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b="1">
                <a:solidFill>
                  <a:schemeClr val="tx1"/>
                </a:solidFill>
                <a:latin typeface="+mj-lt"/>
              </a:rPr>
              <a:t>Nova</a:t>
            </a:r>
            <a:r>
              <a:rPr lang="en-US" sz="1000">
                <a:solidFill>
                  <a:schemeClr val="tx1"/>
                </a:solidFill>
              </a:rPr>
              <a:t> presentation to DesignTuts team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70C2095F-97D9-4094-BD36-0951741A08F7}"/>
              </a:ext>
            </a:extLst>
          </p:cNvPr>
          <p:cNvSpPr/>
          <p:nvPr userDrawn="1"/>
        </p:nvSpPr>
        <p:spPr>
          <a:xfrm rot="5400000">
            <a:off x="-598178" y="5369276"/>
            <a:ext cx="2086902" cy="8905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3ED305-11AC-4DF6-95E5-0D658AC4E0A0}"/>
              </a:ext>
            </a:extLst>
          </p:cNvPr>
          <p:cNvSpPr/>
          <p:nvPr userDrawn="1"/>
        </p:nvSpPr>
        <p:spPr>
          <a:xfrm rot="2700000">
            <a:off x="249648" y="4528320"/>
            <a:ext cx="501388" cy="501323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22A108-D151-4EA8-9380-3C6EB288932B}"/>
              </a:ext>
            </a:extLst>
          </p:cNvPr>
          <p:cNvSpPr/>
          <p:nvPr userDrawn="1"/>
        </p:nvSpPr>
        <p:spPr>
          <a:xfrm rot="2700000">
            <a:off x="293157" y="4571824"/>
            <a:ext cx="414371" cy="414317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3DE27B-C85C-4D54-A022-976B2D0DD19A}"/>
              </a:ext>
            </a:extLst>
          </p:cNvPr>
          <p:cNvSpPr/>
          <p:nvPr userDrawn="1"/>
        </p:nvSpPr>
        <p:spPr>
          <a:xfrm rot="2700000">
            <a:off x="344681" y="4624716"/>
            <a:ext cx="311323" cy="309671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B9A2B0-4CF5-4B3C-8C18-E65E2B8C917A}"/>
              </a:ext>
            </a:extLst>
          </p:cNvPr>
          <p:cNvSpPr/>
          <p:nvPr userDrawn="1"/>
        </p:nvSpPr>
        <p:spPr>
          <a:xfrm rot="2700000">
            <a:off x="394023" y="4672678"/>
            <a:ext cx="212638" cy="212610"/>
          </a:xfrm>
          <a:prstGeom prst="roundRect">
            <a:avLst>
              <a:gd name="adj" fmla="val 21316"/>
            </a:avLst>
          </a:prstGeom>
          <a:solidFill>
            <a:schemeClr val="accent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81A6E2-5B09-457E-812E-51511A381940}"/>
              </a:ext>
            </a:extLst>
          </p:cNvPr>
          <p:cNvSpPr txBox="1">
            <a:spLocks/>
          </p:cNvSpPr>
          <p:nvPr userDrawn="1"/>
        </p:nvSpPr>
        <p:spPr>
          <a:xfrm>
            <a:off x="438477" y="4619854"/>
            <a:ext cx="123730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0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6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DFEF7234-7D16-4547-AD06-EF442D231C26}"/>
              </a:ext>
            </a:extLst>
          </p:cNvPr>
          <p:cNvSpPr/>
          <p:nvPr userDrawn="1"/>
        </p:nvSpPr>
        <p:spPr>
          <a:xfrm>
            <a:off x="11679862" y="3250568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56953-F73D-473A-AAB6-F6742A70FB12}"/>
              </a:ext>
            </a:extLst>
          </p:cNvPr>
          <p:cNvSpPr/>
          <p:nvPr userDrawn="1"/>
        </p:nvSpPr>
        <p:spPr>
          <a:xfrm rot="2700000">
            <a:off x="11716761" y="3290685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E41AB32-3111-45E8-A763-621C6AB956B7}"/>
              </a:ext>
            </a:extLst>
          </p:cNvPr>
          <p:cNvSpPr>
            <a:spLocks/>
          </p:cNvSpPr>
          <p:nvPr userDrawn="1"/>
        </p:nvSpPr>
        <p:spPr bwMode="auto">
          <a:xfrm>
            <a:off x="11829832" y="3371063"/>
            <a:ext cx="56879" cy="122229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" name="Rectangle 11">
            <a:hlinkClick r:id="rId3"/>
            <a:extLst>
              <a:ext uri="{FF2B5EF4-FFF2-40B4-BE49-F238E27FC236}">
                <a16:creationId xmlns:a16="http://schemas.microsoft.com/office/drawing/2014/main" id="{A53A1220-5AB6-40B6-A7C2-28F939B5D56E}"/>
              </a:ext>
            </a:extLst>
          </p:cNvPr>
          <p:cNvSpPr/>
          <p:nvPr userDrawn="1"/>
        </p:nvSpPr>
        <p:spPr>
          <a:xfrm>
            <a:off x="11679862" y="2839999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407B0DC-8427-4721-AAA2-A667E86D7C2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795206" y="2957895"/>
            <a:ext cx="126131" cy="121074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298F93-E28A-4A6A-B4B1-5DB8B90DBD4D}"/>
              </a:ext>
            </a:extLst>
          </p:cNvPr>
          <p:cNvSpPr/>
          <p:nvPr userDrawn="1"/>
        </p:nvSpPr>
        <p:spPr>
          <a:xfrm rot="2700000">
            <a:off x="11716761" y="2880117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5" name="Rectangle 14">
            <a:hlinkClick r:id="rId4"/>
            <a:extLst>
              <a:ext uri="{FF2B5EF4-FFF2-40B4-BE49-F238E27FC236}">
                <a16:creationId xmlns:a16="http://schemas.microsoft.com/office/drawing/2014/main" id="{C85C7F75-41AD-4A3A-8E42-56FFCC54EA35}"/>
              </a:ext>
            </a:extLst>
          </p:cNvPr>
          <p:cNvSpPr/>
          <p:nvPr userDrawn="1"/>
        </p:nvSpPr>
        <p:spPr>
          <a:xfrm>
            <a:off x="11679862" y="3661136"/>
            <a:ext cx="356819" cy="356866"/>
          </a:xfrm>
          <a:prstGeom prst="rec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7405FD7B-4C67-4C0D-A50B-CD501A6FFE60}"/>
              </a:ext>
            </a:extLst>
          </p:cNvPr>
          <p:cNvSpPr>
            <a:spLocks/>
          </p:cNvSpPr>
          <p:nvPr userDrawn="1"/>
        </p:nvSpPr>
        <p:spPr bwMode="auto">
          <a:xfrm>
            <a:off x="11789999" y="3790030"/>
            <a:ext cx="136546" cy="111548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0952" tIns="30476" rIns="60952" bIns="30476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468AF2-4BDF-494C-8E68-D8622BC33408}"/>
              </a:ext>
            </a:extLst>
          </p:cNvPr>
          <p:cNvSpPr/>
          <p:nvPr userDrawn="1"/>
        </p:nvSpPr>
        <p:spPr>
          <a:xfrm rot="2700000">
            <a:off x="11716761" y="3701253"/>
            <a:ext cx="283021" cy="282984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FB5C87-D273-4741-B8BC-9DDDF4ACCED6}"/>
              </a:ext>
            </a:extLst>
          </p:cNvPr>
          <p:cNvGrpSpPr/>
          <p:nvPr userDrawn="1"/>
        </p:nvGrpSpPr>
        <p:grpSpPr>
          <a:xfrm>
            <a:off x="474709" y="420355"/>
            <a:ext cx="51266" cy="575008"/>
            <a:chOff x="447517" y="840709"/>
            <a:chExt cx="102546" cy="1150016"/>
          </a:xfrm>
        </p:grpSpPr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77A9FED8-8494-4471-996B-444CA69B5905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56D321-15D2-4AFE-99BB-E6FF0048B358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F4838A-6FF2-49AF-9BE3-76AE8F2D9BC2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876AB-E2E5-4728-B737-74306782D9B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5F4416-25C5-4530-A8BB-0DB995984C1E}"/>
              </a:ext>
            </a:extLst>
          </p:cNvPr>
          <p:cNvGrpSpPr/>
          <p:nvPr userDrawn="1"/>
        </p:nvGrpSpPr>
        <p:grpSpPr>
          <a:xfrm>
            <a:off x="11832638" y="6017187"/>
            <a:ext cx="51266" cy="575008"/>
            <a:chOff x="447517" y="840709"/>
            <a:chExt cx="102546" cy="1150016"/>
          </a:xfrm>
          <a:solidFill>
            <a:schemeClr val="bg1">
              <a:lumMod val="65000"/>
            </a:schemeClr>
          </a:solidFill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3B70F7E5-CE4C-4884-B385-0FE696B474DF}"/>
                </a:ext>
              </a:extLst>
            </p:cNvPr>
            <p:cNvSpPr/>
            <p:nvPr userDrawn="1"/>
          </p:nvSpPr>
          <p:spPr>
            <a:xfrm>
              <a:off x="447517" y="84070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F4C602B-647A-493F-B078-429D1685D74E}"/>
                </a:ext>
              </a:extLst>
            </p:cNvPr>
            <p:cNvSpPr/>
            <p:nvPr userDrawn="1"/>
          </p:nvSpPr>
          <p:spPr>
            <a:xfrm>
              <a:off x="447517" y="1192253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110167-0DC5-4BDE-AF07-ADF6A3882B86}"/>
                </a:ext>
              </a:extLst>
            </p:cNvPr>
            <p:cNvSpPr/>
            <p:nvPr userDrawn="1"/>
          </p:nvSpPr>
          <p:spPr>
            <a:xfrm>
              <a:off x="447517" y="1540216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72FD95-278B-4473-9721-0ED692FED85A}"/>
                </a:ext>
              </a:extLst>
            </p:cNvPr>
            <p:cNvSpPr/>
            <p:nvPr userDrawn="1"/>
          </p:nvSpPr>
          <p:spPr>
            <a:xfrm>
              <a:off x="447517" y="1888179"/>
              <a:ext cx="102546" cy="1025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6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21600000">
                                      <p:cBhvr>
                                        <p:cTn id="30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indefinite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21600000">
                                      <p:cBhvr>
                                        <p:cTn id="34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21600000">
                                      <p:cBhvr>
                                        <p:cTn id="3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5.92371E-7 -3.33333E-6 L -5.92371E-7 -0.92233 " pathEditMode="relative" rAng="0" ptsTypes="AA">
                                      <p:cBhvr>
                                        <p:cTn id="80" dur="2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-2.59259E-6 L -5.92371E-7 -0.92801 " pathEditMode="relative" rAng="0" ptsTypes="AA">
                                      <p:cBhvr>
                                        <p:cTn id="82" dur="2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accel="47619" decel="47619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1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92371E-7 2.59259E-6 L -5.92371E-7 0.93819 " pathEditMode="relative" rAng="0" ptsTypes="AA">
                                      <p:cBhvr>
                                        <p:cTn id="90" dur="2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6" grpId="1" animBg="1"/>
      <p:bldP spid="37" grpId="0" animBg="1"/>
      <p:bldP spid="2" grpId="0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41778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A289BE9-3518-4572-9F36-A58461E160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5202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95F91-8D51-4FF1-A532-B0BD4F0276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2999" y="2960127"/>
            <a:ext cx="1368815" cy="937747"/>
          </a:xfrm>
          <a:custGeom>
            <a:avLst/>
            <a:gdLst>
              <a:gd name="connsiteX0" fmla="*/ 0 w 2737986"/>
              <a:gd name="connsiteY0" fmla="*/ 0 h 1875494"/>
              <a:gd name="connsiteX1" fmla="*/ 2737986 w 2737986"/>
              <a:gd name="connsiteY1" fmla="*/ 0 h 1875494"/>
              <a:gd name="connsiteX2" fmla="*/ 2737986 w 2737986"/>
              <a:gd name="connsiteY2" fmla="*/ 1875494 h 1875494"/>
              <a:gd name="connsiteX3" fmla="*/ 0 w 2737986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6" h="1875494">
                <a:moveTo>
                  <a:pt x="0" y="0"/>
                </a:moveTo>
                <a:lnTo>
                  <a:pt x="2737986" y="0"/>
                </a:lnTo>
                <a:lnTo>
                  <a:pt x="2737986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AC8D104-8DBC-47C1-B410-760C3B7EC2C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0798" y="2960127"/>
            <a:ext cx="1368814" cy="937747"/>
          </a:xfrm>
          <a:custGeom>
            <a:avLst/>
            <a:gdLst>
              <a:gd name="connsiteX0" fmla="*/ 0 w 2737984"/>
              <a:gd name="connsiteY0" fmla="*/ 0 h 1875494"/>
              <a:gd name="connsiteX1" fmla="*/ 2737984 w 2737984"/>
              <a:gd name="connsiteY1" fmla="*/ 0 h 1875494"/>
              <a:gd name="connsiteX2" fmla="*/ 2737984 w 2737984"/>
              <a:gd name="connsiteY2" fmla="*/ 1875494 h 1875494"/>
              <a:gd name="connsiteX3" fmla="*/ 0 w 2737984"/>
              <a:gd name="connsiteY3" fmla="*/ 1875494 h 187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7984" h="1875494">
                <a:moveTo>
                  <a:pt x="0" y="0"/>
                </a:moveTo>
                <a:lnTo>
                  <a:pt x="2737984" y="0"/>
                </a:lnTo>
                <a:lnTo>
                  <a:pt x="2737984" y="1875494"/>
                </a:lnTo>
                <a:lnTo>
                  <a:pt x="0" y="1875494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4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CDF241A1-3249-4A50-880D-BD32EE8458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5314259" cy="6858000"/>
          </a:xfrm>
          <a:custGeom>
            <a:avLst/>
            <a:gdLst>
              <a:gd name="connsiteX0" fmla="*/ 0 w 10345056"/>
              <a:gd name="connsiteY0" fmla="*/ 0 h 10610851"/>
              <a:gd name="connsiteX1" fmla="*/ 10345056 w 10345056"/>
              <a:gd name="connsiteY1" fmla="*/ 0 h 10610851"/>
              <a:gd name="connsiteX2" fmla="*/ 10345056 w 10345056"/>
              <a:gd name="connsiteY2" fmla="*/ 10610851 h 10610851"/>
              <a:gd name="connsiteX3" fmla="*/ 0 w 10345056"/>
              <a:gd name="connsiteY3" fmla="*/ 10610851 h 1061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5056" h="10610851">
                <a:moveTo>
                  <a:pt x="0" y="0"/>
                </a:moveTo>
                <a:lnTo>
                  <a:pt x="10345056" y="0"/>
                </a:lnTo>
                <a:lnTo>
                  <a:pt x="10345056" y="10610851"/>
                </a:lnTo>
                <a:lnTo>
                  <a:pt x="0" y="10610851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566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882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1097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4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70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48602-5320-4DCD-94A3-2CB80716ED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3" y="647700"/>
            <a:ext cx="10628516" cy="5524500"/>
          </a:xfrm>
          <a:custGeom>
            <a:avLst/>
            <a:gdLst>
              <a:gd name="connsiteX0" fmla="*/ 0 w 10629899"/>
              <a:gd name="connsiteY0" fmla="*/ 0 h 11049000"/>
              <a:gd name="connsiteX1" fmla="*/ 10629899 w 10629899"/>
              <a:gd name="connsiteY1" fmla="*/ 0 h 11049000"/>
              <a:gd name="connsiteX2" fmla="*/ 10629899 w 10629899"/>
              <a:gd name="connsiteY2" fmla="*/ 11049000 h 11049000"/>
              <a:gd name="connsiteX3" fmla="*/ 0 w 10629899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899" h="11049000">
                <a:moveTo>
                  <a:pt x="0" y="0"/>
                </a:moveTo>
                <a:lnTo>
                  <a:pt x="10629899" y="0"/>
                </a:lnTo>
                <a:lnTo>
                  <a:pt x="10629899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6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8641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013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09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846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29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DAF7-55EF-4467-A207-F345DBF0A780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41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FA7E-0AC3-48E5-993C-6403EE473F36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62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4DF9-5906-443E-8FBF-4E0A61B0B119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7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1877-A574-4EDA-AF83-C400A8233A5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03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BEC7-98AA-45F2-BC84-E7A4A017B381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0F4C81-9939-41D0-86EF-EA52E53D1D3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27269" y="1119808"/>
            <a:ext cx="2537461" cy="2537791"/>
          </a:xfrm>
          <a:custGeom>
            <a:avLst/>
            <a:gdLst>
              <a:gd name="connsiteX0" fmla="*/ 2537791 w 5075582"/>
              <a:gd name="connsiteY0" fmla="*/ 0 h 5075582"/>
              <a:gd name="connsiteX1" fmla="*/ 5075582 w 5075582"/>
              <a:gd name="connsiteY1" fmla="*/ 2537791 h 5075582"/>
              <a:gd name="connsiteX2" fmla="*/ 2537791 w 5075582"/>
              <a:gd name="connsiteY2" fmla="*/ 5075582 h 5075582"/>
              <a:gd name="connsiteX3" fmla="*/ 0 w 5075582"/>
              <a:gd name="connsiteY3" fmla="*/ 2537791 h 5075582"/>
              <a:gd name="connsiteX4" fmla="*/ 2537791 w 5075582"/>
              <a:gd name="connsiteY4" fmla="*/ 0 h 507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82" h="5075582">
                <a:moveTo>
                  <a:pt x="2537791" y="0"/>
                </a:moveTo>
                <a:cubicBezTo>
                  <a:pt x="3939374" y="0"/>
                  <a:pt x="5075582" y="1136208"/>
                  <a:pt x="5075582" y="2537791"/>
                </a:cubicBezTo>
                <a:cubicBezTo>
                  <a:pt x="5075582" y="3939374"/>
                  <a:pt x="3939374" y="5075582"/>
                  <a:pt x="2537791" y="5075582"/>
                </a:cubicBezTo>
                <a:cubicBezTo>
                  <a:pt x="1136208" y="5075582"/>
                  <a:pt x="0" y="3939374"/>
                  <a:pt x="0" y="2537791"/>
                </a:cubicBezTo>
                <a:cubicBezTo>
                  <a:pt x="0" y="1136208"/>
                  <a:pt x="1136208" y="0"/>
                  <a:pt x="2537791" y="0"/>
                </a:cubicBez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C0FC-8963-42C2-913A-9C72E9BFD5A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586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085C-AF56-4C00-A80F-C04D6A7591DE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19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527C-E68A-4A9A-AFFB-03EFEDE1BF3B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6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ABD81-B38F-406C-B99E-04BCBF302DAD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8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D00B-4701-45C8-AC22-6C90417D0D3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4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1D414-A562-4B8E-82DE-54387101456C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90EE7DA-954F-470F-B4FB-970B1042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26197" y="1082616"/>
            <a:ext cx="3139606" cy="4692770"/>
          </a:xfrm>
          <a:custGeom>
            <a:avLst/>
            <a:gdLst>
              <a:gd name="connsiteX0" fmla="*/ 0 w 6280030"/>
              <a:gd name="connsiteY0" fmla="*/ 0 h 9385539"/>
              <a:gd name="connsiteX1" fmla="*/ 6280030 w 6280030"/>
              <a:gd name="connsiteY1" fmla="*/ 0 h 9385539"/>
              <a:gd name="connsiteX2" fmla="*/ 6280030 w 6280030"/>
              <a:gd name="connsiteY2" fmla="*/ 9385539 h 9385539"/>
              <a:gd name="connsiteX3" fmla="*/ 0 w 6280030"/>
              <a:gd name="connsiteY3" fmla="*/ 9385539 h 938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0030" h="9385539">
                <a:moveTo>
                  <a:pt x="0" y="0"/>
                </a:moveTo>
                <a:lnTo>
                  <a:pt x="6280030" y="0"/>
                </a:lnTo>
                <a:lnTo>
                  <a:pt x="6280030" y="9385539"/>
                </a:lnTo>
                <a:lnTo>
                  <a:pt x="0" y="938553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>
            <a:outerShdw dist="266700" dir="2700000" algn="tl" rotWithShape="0">
              <a:prstClr val="black">
                <a:alpha val="23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 L -0.02246 -0.0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" y="-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742" y="647700"/>
            <a:ext cx="10628516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B2A7E9-3614-483C-A98C-8ECE0BE80B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6788" y="647700"/>
            <a:ext cx="7793470" cy="5524500"/>
          </a:xfrm>
          <a:custGeom>
            <a:avLst/>
            <a:gdLst>
              <a:gd name="connsiteX0" fmla="*/ 0 w 21259800"/>
              <a:gd name="connsiteY0" fmla="*/ 0 h 11049000"/>
              <a:gd name="connsiteX1" fmla="*/ 21259800 w 21259800"/>
              <a:gd name="connsiteY1" fmla="*/ 0 h 11049000"/>
              <a:gd name="connsiteX2" fmla="*/ 21259800 w 21259800"/>
              <a:gd name="connsiteY2" fmla="*/ 11049000 h 11049000"/>
              <a:gd name="connsiteX3" fmla="*/ 0 w 21259800"/>
              <a:gd name="connsiteY3" fmla="*/ 11049000 h 1104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9800" h="11049000">
                <a:moveTo>
                  <a:pt x="0" y="0"/>
                </a:moveTo>
                <a:lnTo>
                  <a:pt x="21259800" y="0"/>
                </a:lnTo>
                <a:lnTo>
                  <a:pt x="21259800" y="11049000"/>
                </a:lnTo>
                <a:lnTo>
                  <a:pt x="0" y="11049000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B06C0-CBE8-405B-8A49-1EDA08527EB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566817" y="1035169"/>
            <a:ext cx="3476803" cy="4917057"/>
          </a:xfrm>
          <a:custGeom>
            <a:avLst/>
            <a:gdLst>
              <a:gd name="connsiteX0" fmla="*/ 0 w 10629900"/>
              <a:gd name="connsiteY0" fmla="*/ 0 h 13715999"/>
              <a:gd name="connsiteX1" fmla="*/ 10629900 w 10629900"/>
              <a:gd name="connsiteY1" fmla="*/ 0 h 13715999"/>
              <a:gd name="connsiteX2" fmla="*/ 10629900 w 10629900"/>
              <a:gd name="connsiteY2" fmla="*/ 13715999 h 13715999"/>
              <a:gd name="connsiteX3" fmla="*/ 0 w 10629900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9900" h="13715999">
                <a:moveTo>
                  <a:pt x="0" y="0"/>
                </a:moveTo>
                <a:lnTo>
                  <a:pt x="10629900" y="0"/>
                </a:lnTo>
                <a:lnTo>
                  <a:pt x="10629900" y="13715999"/>
                </a:lnTo>
                <a:lnTo>
                  <a:pt x="0" y="13715999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ww.linkedin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hyperlink" Target="https://twitter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hyperlink" Target="https://www.linkedin.com/" TargetMode="External"/><Relationship Id="rId5" Type="http://schemas.openxmlformats.org/officeDocument/2006/relationships/slideLayout" Target="../slideLayouts/slideLayout23.xml"/><Relationship Id="rId10" Type="http://schemas.openxmlformats.org/officeDocument/2006/relationships/hyperlink" Target="https://www.facebook.com/" TargetMode="External"/><Relationship Id="rId4" Type="http://schemas.openxmlformats.org/officeDocument/2006/relationships/slideLayout" Target="../slideLayouts/slideLayout2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" TargetMode="External"/><Relationship Id="rId3" Type="http://schemas.openxmlformats.org/officeDocument/2006/relationships/slideLayout" Target="../slideLayouts/slideLayout29.xml"/><Relationship Id="rId7" Type="http://schemas.openxmlformats.org/officeDocument/2006/relationships/hyperlink" Target="https://www.linkedin.com/" TargetMode="Externa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www.facebook.com/" TargetMode="Externa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hyperlink" Target="https://twitter.com/" TargetMode="Externa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ww.linkedin.com/" TargetMode="External"/><Relationship Id="rId5" Type="http://schemas.openxmlformats.org/officeDocument/2006/relationships/hyperlink" Target="https://www.facebook.com/" TargetMode="Externa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380AAD-F2FA-45C0-8E9A-7EB16B1B4A9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E36DE-0EA9-473F-94B8-3B3465E3D61C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86FDB-D6AF-440D-A40E-CCF5CADEF9E6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20"/>
            <a:extLst>
              <a:ext uri="{FF2B5EF4-FFF2-40B4-BE49-F238E27FC236}">
                <a16:creationId xmlns:a16="http://schemas.microsoft.com/office/drawing/2014/main" id="{021A4BD3-DB22-452B-AA16-E0FB725A3A1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21"/>
            <a:extLst>
              <a:ext uri="{FF2B5EF4-FFF2-40B4-BE49-F238E27FC236}">
                <a16:creationId xmlns:a16="http://schemas.microsoft.com/office/drawing/2014/main" id="{D59A1D9A-1868-436E-88A5-596BB8E90D15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22"/>
            <a:extLst>
              <a:ext uri="{FF2B5EF4-FFF2-40B4-BE49-F238E27FC236}">
                <a16:creationId xmlns:a16="http://schemas.microsoft.com/office/drawing/2014/main" id="{165F9169-AF2C-4EAF-B70B-7EF599DBD92E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gradFill>
                  <a:gsLst>
                    <a:gs pos="100000">
                      <a:schemeClr val="accent2"/>
                    </a:gs>
                    <a:gs pos="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E62E27-1EE7-46EB-8658-697E45DDED28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1C6D63-4CBB-46D1-A2BF-67C4FB93FD9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B1C264-B6AF-4599-9E79-44476CB296DC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10"/>
            <a:extLst>
              <a:ext uri="{FF2B5EF4-FFF2-40B4-BE49-F238E27FC236}">
                <a16:creationId xmlns:a16="http://schemas.microsoft.com/office/drawing/2014/main" id="{11F06F7A-CC92-4E47-B5AB-1F05826A7131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11"/>
            <a:extLst>
              <a:ext uri="{FF2B5EF4-FFF2-40B4-BE49-F238E27FC236}">
                <a16:creationId xmlns:a16="http://schemas.microsoft.com/office/drawing/2014/main" id="{D5F34549-D713-482A-B0E4-C964E4BDB659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12"/>
            <a:extLst>
              <a:ext uri="{FF2B5EF4-FFF2-40B4-BE49-F238E27FC236}">
                <a16:creationId xmlns:a16="http://schemas.microsoft.com/office/drawing/2014/main" id="{3834A304-8DB7-4267-BED2-2A07941AF697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57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3BEE53-D0C0-46ED-87CD-542C49A5D48D}"/>
              </a:ext>
            </a:extLst>
          </p:cNvPr>
          <p:cNvSpPr/>
          <p:nvPr userDrawn="1"/>
        </p:nvSpPr>
        <p:spPr>
          <a:xfrm rot="5400000">
            <a:off x="-4141904" y="-1722485"/>
            <a:ext cx="9645422" cy="9644166"/>
          </a:xfrm>
          <a:prstGeom prst="roundRect">
            <a:avLst>
              <a:gd name="adj" fmla="val 4290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F5B1D-3438-4931-AE39-D1E058B1ACC7}"/>
              </a:ext>
            </a:extLst>
          </p:cNvPr>
          <p:cNvSpPr/>
          <p:nvPr userDrawn="1"/>
        </p:nvSpPr>
        <p:spPr>
          <a:xfrm rot="2700000">
            <a:off x="-5668722" y="-1722484"/>
            <a:ext cx="9645422" cy="9644166"/>
          </a:xfrm>
          <a:prstGeom prst="roundRect">
            <a:avLst>
              <a:gd name="adj" fmla="val 41785"/>
            </a:avLst>
          </a:prstGeom>
          <a:solidFill>
            <a:schemeClr val="tx1"/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D860D2-E8F4-4DB0-AA5F-816536553540}"/>
              </a:ext>
            </a:extLst>
          </p:cNvPr>
          <p:cNvSpPr/>
          <p:nvPr userDrawn="1"/>
        </p:nvSpPr>
        <p:spPr>
          <a:xfrm rot="2700000">
            <a:off x="4855017" y="-1482419"/>
            <a:ext cx="9645422" cy="9644166"/>
          </a:xfrm>
          <a:prstGeom prst="roundRect">
            <a:avLst>
              <a:gd name="adj" fmla="val 42623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  <a:effectLst>
            <a:outerShdw blurRad="685800" sx="102000" sy="102000" algn="ctr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85849-FF77-4713-8AA2-8ED391EAC435}"/>
              </a:ext>
            </a:extLst>
          </p:cNvPr>
          <p:cNvSpPr txBox="1"/>
          <p:nvPr userDrawn="1"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bg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bg1"/>
                </a:solidFill>
              </a:rPr>
              <a:t> presentation to </a:t>
            </a:r>
            <a:r>
              <a:rPr lang="en-US" sz="1000" b="0">
                <a:solidFill>
                  <a:schemeClr val="bg1"/>
                </a:solidFill>
              </a:rPr>
              <a:t>DesignBall</a:t>
            </a:r>
            <a:r>
              <a:rPr lang="en-US" sz="1000">
                <a:solidFill>
                  <a:schemeClr val="bg1"/>
                </a:solidFill>
              </a:rPr>
              <a:t> team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AFA1E8-D14D-4219-B2C8-8D5A47A5185F}"/>
              </a:ext>
            </a:extLst>
          </p:cNvPr>
          <p:cNvSpPr txBox="1"/>
          <p:nvPr userDrawn="1"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960FB0-8447-4FCD-A581-62E51B5D0165}"/>
              </a:ext>
            </a:extLst>
          </p:cNvPr>
          <p:cNvSpPr/>
          <p:nvPr userDrawn="1"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FAEDF-0E56-47A5-BA3A-F6274E35E997}"/>
              </a:ext>
            </a:extLst>
          </p:cNvPr>
          <p:cNvSpPr/>
          <p:nvPr userDrawn="1"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9F6447D-2811-4A41-8421-1C9ED5806297}"/>
              </a:ext>
            </a:extLst>
          </p:cNvPr>
          <p:cNvSpPr/>
          <p:nvPr userDrawn="1"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43F20EBF-87D3-43C1-9BFD-DD7947B9BB5B}"/>
              </a:ext>
            </a:extLst>
          </p:cNvPr>
          <p:cNvSpPr txBox="1">
            <a:spLocks/>
          </p:cNvSpPr>
          <p:nvPr userDrawn="1"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8B37-0B38-49EC-AADB-97F50C301C46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6968E-E569-416C-81B9-2DAE0B778AAB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AEE1A5-30F5-44F8-BB95-30518850BC84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36" name="Rectangle 35">
            <a:hlinkClick r:id="rId6"/>
            <a:extLst>
              <a:ext uri="{FF2B5EF4-FFF2-40B4-BE49-F238E27FC236}">
                <a16:creationId xmlns:a16="http://schemas.microsoft.com/office/drawing/2014/main" id="{5C495195-C8DB-4683-AE3A-416735EDBDC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7" name="Rectangle 36">
            <a:hlinkClick r:id="rId7"/>
            <a:extLst>
              <a:ext uri="{FF2B5EF4-FFF2-40B4-BE49-F238E27FC236}">
                <a16:creationId xmlns:a16="http://schemas.microsoft.com/office/drawing/2014/main" id="{C4EFF9EF-EF3C-4431-BA59-A45F6F6334BC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8" name="Rectangle 37">
            <a:hlinkClick r:id="rId8"/>
            <a:extLst>
              <a:ext uri="{FF2B5EF4-FFF2-40B4-BE49-F238E27FC236}">
                <a16:creationId xmlns:a16="http://schemas.microsoft.com/office/drawing/2014/main" id="{C20E70F6-BC74-4510-80BB-74FC20CF63AA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1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0609E7-B21A-44A3-8DFD-8D2964CD8535}"/>
              </a:ext>
            </a:extLst>
          </p:cNvPr>
          <p:cNvSpPr txBox="1"/>
          <p:nvPr/>
        </p:nvSpPr>
        <p:spPr>
          <a:xfrm rot="16200000">
            <a:off x="10547818" y="2927923"/>
            <a:ext cx="250741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00" b="1">
                <a:solidFill>
                  <a:schemeClr val="tx1"/>
                </a:solidFill>
                <a:latin typeface="+mj-lt"/>
              </a:rPr>
              <a:t>Massive X</a:t>
            </a:r>
            <a:r>
              <a:rPr lang="en-US" sz="1000">
                <a:solidFill>
                  <a:schemeClr val="tx1"/>
                </a:solidFill>
              </a:rPr>
              <a:t> presentation to </a:t>
            </a:r>
            <a:r>
              <a:rPr lang="en-US" sz="1000" b="0">
                <a:solidFill>
                  <a:schemeClr val="tx1"/>
                </a:solidFill>
              </a:rPr>
              <a:t>DesignBall</a:t>
            </a:r>
            <a:r>
              <a:rPr lang="en-US" sz="1000">
                <a:solidFill>
                  <a:schemeClr val="tx1"/>
                </a:solidFill>
              </a:rPr>
              <a:t>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DEC81-A035-4291-8FEC-7FC53A59434A}"/>
              </a:ext>
            </a:extLst>
          </p:cNvPr>
          <p:cNvSpPr txBox="1"/>
          <p:nvPr/>
        </p:nvSpPr>
        <p:spPr>
          <a:xfrm rot="16200000">
            <a:off x="-706400" y="3213557"/>
            <a:ext cx="2193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chemeClr val="accent1"/>
                </a:solidFill>
                <a:latin typeface="Century Gothic" panose="020B0502020202020204" pitchFamily="34" charset="0"/>
              </a:rPr>
              <a:t>Massive X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360901-01AD-4430-8498-AB1A082771C1}"/>
              </a:ext>
            </a:extLst>
          </p:cNvPr>
          <p:cNvSpPr/>
          <p:nvPr/>
        </p:nvSpPr>
        <p:spPr>
          <a:xfrm>
            <a:off x="364772" y="369582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BF17D6-2B7C-4C41-8849-23DB4B7E1C12}"/>
              </a:ext>
            </a:extLst>
          </p:cNvPr>
          <p:cNvSpPr/>
          <p:nvPr/>
        </p:nvSpPr>
        <p:spPr>
          <a:xfrm>
            <a:off x="364772" y="518410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D41FB-1A1C-4F29-8C1E-719377825060}"/>
              </a:ext>
            </a:extLst>
          </p:cNvPr>
          <p:cNvSpPr/>
          <p:nvPr/>
        </p:nvSpPr>
        <p:spPr>
          <a:xfrm>
            <a:off x="364772" y="667238"/>
            <a:ext cx="51405" cy="5141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9A9AFC40-C19C-466C-9791-7DEB2FEE23C0}"/>
              </a:ext>
            </a:extLst>
          </p:cNvPr>
          <p:cNvSpPr txBox="1">
            <a:spLocks/>
          </p:cNvSpPr>
          <p:nvPr/>
        </p:nvSpPr>
        <p:spPr>
          <a:xfrm>
            <a:off x="11702935" y="4438872"/>
            <a:ext cx="162261" cy="291381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1200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pPr algn="ctr"/>
              <a:t>‹#›</a:t>
            </a:fld>
            <a:endParaRPr lang="en-US" sz="700" b="1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D0F637-39BC-413B-92B5-921A8A832E4F}"/>
              </a:ext>
            </a:extLst>
          </p:cNvPr>
          <p:cNvSpPr/>
          <p:nvPr userDrawn="1"/>
        </p:nvSpPr>
        <p:spPr>
          <a:xfrm>
            <a:off x="262392" y="5977044"/>
            <a:ext cx="292068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5B773D-D380-4D28-842C-CAEB2EA06CFE}"/>
              </a:ext>
            </a:extLst>
          </p:cNvPr>
          <p:cNvSpPr/>
          <p:nvPr userDrawn="1"/>
        </p:nvSpPr>
        <p:spPr>
          <a:xfrm>
            <a:off x="261591" y="5659343"/>
            <a:ext cx="29367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6F911-4D41-42F8-A22A-93B4C580A4FA}"/>
              </a:ext>
            </a:extLst>
          </p:cNvPr>
          <p:cNvSpPr/>
          <p:nvPr userDrawn="1"/>
        </p:nvSpPr>
        <p:spPr>
          <a:xfrm>
            <a:off x="272812" y="6294746"/>
            <a:ext cx="27122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25000"/>
                    <a:lumOff val="75000"/>
                  </a:schemeClr>
                </a:solidFill>
                <a:latin typeface="Designball-Social-01" pitchFamily="2" charset="0"/>
              </a:rPr>
              <a:t>c</a:t>
            </a:r>
          </a:p>
        </p:txBody>
      </p:sp>
      <p:sp>
        <p:nvSpPr>
          <p:cNvPr id="22" name="Rectangle 21">
            <a:hlinkClick r:id="rId5"/>
            <a:extLst>
              <a:ext uri="{FF2B5EF4-FFF2-40B4-BE49-F238E27FC236}">
                <a16:creationId xmlns:a16="http://schemas.microsoft.com/office/drawing/2014/main" id="{C1A05CED-D825-4423-B437-E98239752205}"/>
              </a:ext>
            </a:extLst>
          </p:cNvPr>
          <p:cNvSpPr/>
          <p:nvPr userDrawn="1"/>
        </p:nvSpPr>
        <p:spPr>
          <a:xfrm>
            <a:off x="325196" y="6037649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4" name="Rectangle 23">
            <a:hlinkClick r:id="rId6"/>
            <a:extLst>
              <a:ext uri="{FF2B5EF4-FFF2-40B4-BE49-F238E27FC236}">
                <a16:creationId xmlns:a16="http://schemas.microsoft.com/office/drawing/2014/main" id="{C3BFFE27-40D7-4368-A3B4-782C986B1372}"/>
              </a:ext>
            </a:extLst>
          </p:cNvPr>
          <p:cNvSpPr/>
          <p:nvPr userDrawn="1"/>
        </p:nvSpPr>
        <p:spPr>
          <a:xfrm>
            <a:off x="325196" y="5722264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25" name="Rectangle 24">
            <a:hlinkClick r:id="rId7"/>
            <a:extLst>
              <a:ext uri="{FF2B5EF4-FFF2-40B4-BE49-F238E27FC236}">
                <a16:creationId xmlns:a16="http://schemas.microsoft.com/office/drawing/2014/main" id="{3EC3E93D-FF4A-45D0-B764-196D70240EE1}"/>
              </a:ext>
            </a:extLst>
          </p:cNvPr>
          <p:cNvSpPr/>
          <p:nvPr userDrawn="1"/>
        </p:nvSpPr>
        <p:spPr>
          <a:xfrm>
            <a:off x="325196" y="6353035"/>
            <a:ext cx="166459" cy="221974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4C2FF6-2493-49BF-A669-B408C3A49878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BA169B-875F-4564-BAC6-94D477001FD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938C2-0D9A-41DA-A0F6-9A5D970295AA}" type="datetime3">
              <a:rPr lang="en-US" smtClean="0"/>
              <a:t>29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53488043" TargetMode="Externa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9.xml"/><Relationship Id="rId6" Type="http://schemas.openxmlformats.org/officeDocument/2006/relationships/hyperlink" Target="https://github.com/rizwanrockzz/epics/tree/main/dataset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092" y="4517355"/>
            <a:ext cx="7832035" cy="13430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MD( 208W1A1299 )</a:t>
            </a:r>
          </a:p>
          <a:p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AJAY KUMAR VARMA N ( 208W1A12A1 )</a:t>
            </a:r>
          </a:p>
          <a:p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6" name="Picture 5" descr="Image result for vrse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17" y="168835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59126" y="268062"/>
            <a:ext cx="6062869" cy="1147987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/>
          <a:p>
            <a:pPr algn="ctr" defTabSz="914400"/>
            <a:r>
              <a:rPr lang="en-IN" sz="2400" b="1" dirty="0">
                <a:solidFill>
                  <a:srgbClr val="0000FF"/>
                </a:solidFill>
                <a:latin typeface="Century Gothic" panose="020B0502020202020204" pitchFamily="34" charset="0"/>
                <a:cs typeface="Times New Roman" pitchFamily="18" charset="0"/>
              </a:rPr>
              <a:t>DEPARTMENT OF INFORMATION TECHNOLOGY</a:t>
            </a:r>
          </a:p>
          <a:p>
            <a:pPr algn="ctr" defTabSz="914400"/>
            <a:r>
              <a:rPr lang="en-IN" sz="2400" b="1" dirty="0">
                <a:solidFill>
                  <a:srgbClr val="FF0000"/>
                </a:solidFill>
                <a:latin typeface="Century Gothic" panose="020B0502020202020204" pitchFamily="34" charset="0"/>
                <a:cs typeface="Times New Roman" pitchFamily="18" charset="0"/>
              </a:rPr>
              <a:t>V R SIDDHARTHA ENGINEERING COLLEGE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2160" y="3623787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B.Tech in INFORMATION TECHNOLOGY</a:t>
            </a:r>
          </a:p>
          <a:p>
            <a:pPr algn="ctr" defTabSz="914400"/>
            <a:r>
              <a:rPr lang="en-US" sz="2400" b="1" dirty="0">
                <a:solidFill>
                  <a:srgbClr val="BF11A6"/>
                </a:solidFill>
                <a:latin typeface="Century Gothic" panose="020B0502020202020204" pitchFamily="34" charset="0"/>
              </a:rPr>
              <a:t>EPICS Project Review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986109" y="58925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914400"/>
            <a:r>
              <a:rPr lang="en-US" sz="1600" dirty="0">
                <a:solidFill>
                  <a:prstClr val="black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Under the guidance of </a:t>
            </a:r>
          </a:p>
          <a:p>
            <a:pPr algn="ctr" defTabSz="914400"/>
            <a:r>
              <a:rPr lang="en-US" sz="2000" dirty="0">
                <a:solidFill>
                  <a:prstClr val="black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DR M SUNEETHA ( HOD IT 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2160" y="3117622"/>
            <a:ext cx="5087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srgbClr val="00B050"/>
                </a:solidFill>
                <a:latin typeface="Century Gothic" panose="020B0502020202020204" pitchFamily="34" charset="0"/>
              </a:rPr>
              <a:t>Domain : Health Care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12D83BDF-1171-4B6E-B360-F8FAFB0EEC24}" type="datetime3">
              <a:rPr lang="en-US" smtClean="0">
                <a:solidFill>
                  <a:prstClr val="black">
                    <a:tint val="75000"/>
                  </a:prstClr>
                </a:solidFill>
                <a:latin typeface="Century Gothic" panose="020B0502020202020204" pitchFamily="34" charset="0"/>
              </a:rPr>
              <a:pPr defTabSz="914400"/>
              <a:t>29 September 2022</a:t>
            </a:fld>
            <a:endParaRPr lang="en-US" dirty="0">
              <a:solidFill>
                <a:prstClr val="black">
                  <a:tint val="75000"/>
                </a:prst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ABB6B5-EBE8-B8F2-C721-8EAD11F51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11" y="194770"/>
            <a:ext cx="1772307" cy="10319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1E2EAD-D1AD-B089-57C2-8B7176D9154D}"/>
              </a:ext>
            </a:extLst>
          </p:cNvPr>
          <p:cNvSpPr txBox="1"/>
          <p:nvPr/>
        </p:nvSpPr>
        <p:spPr>
          <a:xfrm>
            <a:off x="2725538" y="1832180"/>
            <a:ext cx="6740924" cy="523208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2800" b="1" dirty="0">
                <a:solidFill>
                  <a:srgbClr val="FFFFFF"/>
                </a:solidFill>
                <a:latin typeface="Century Gothic"/>
              </a:rPr>
              <a:t>Interpreting Doctors Prescription Using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6C33B9-7390-477B-77AF-5F415753B571}"/>
              </a:ext>
            </a:extLst>
          </p:cNvPr>
          <p:cNvSpPr txBox="1"/>
          <p:nvPr/>
        </p:nvSpPr>
        <p:spPr>
          <a:xfrm>
            <a:off x="3733928" y="2393523"/>
            <a:ext cx="4894264" cy="523208"/>
          </a:xfrm>
          <a:prstGeom prst="rect">
            <a:avLst/>
          </a:prstGeom>
          <a:solidFill>
            <a:schemeClr val="tx1"/>
          </a:solidFill>
        </p:spPr>
        <p:txBody>
          <a:bodyPr wrap="none" lIns="91428" tIns="45714" rIns="91428" bIns="45714" rtlCol="0">
            <a:spAutoFit/>
          </a:bodyPr>
          <a:lstStyle/>
          <a:p>
            <a:pPr defTabSz="228554">
              <a:defRPr/>
            </a:pPr>
            <a:r>
              <a:rPr lang="en-US" sz="2800" b="1" dirty="0">
                <a:solidFill>
                  <a:srgbClr val="FFFFFF"/>
                </a:solidFill>
                <a:latin typeface="Century Gothic"/>
              </a:rPr>
              <a:t>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81390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E8D-C0A4-17F6-C86C-74E2FB40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A3F-C286-FF64-50CA-94F96096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Bidirectional long-short term memory (BI - LSTM) is the process of making any neural network o have the sequence information in both directions backwards (future to past) or forward (past to future).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 bidirectional, our input flows in two directions, making a BI-LSTM different from the regular LSTM. With the regular LSTM, we can make input flow in one direction, either backwards or forward. However, in bi-directional, we can make the input flow in both directions to preserve the future and the past information.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3168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A695-5812-0804-291E-BD688D872C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7876" y="1252332"/>
            <a:ext cx="9720263" cy="4022725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Steps: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Importing some libraries in python which are well fit for deep learning algorithms like Bi directional LSTM- </a:t>
            </a:r>
            <a:r>
              <a:rPr lang="en-US" sz="2400" dirty="0" err="1"/>
              <a:t>Numpy</a:t>
            </a:r>
            <a:r>
              <a:rPr lang="en-US" sz="2400" dirty="0"/>
              <a:t>, Pandas, Matplotlib ,</a:t>
            </a:r>
            <a:r>
              <a:rPr lang="en-US" sz="2400" dirty="0" err="1"/>
              <a:t>Keras</a:t>
            </a:r>
            <a:r>
              <a:rPr lang="en-US" sz="2400" dirty="0"/>
              <a:t>, </a:t>
            </a:r>
            <a:r>
              <a:rPr lang="en-US" sz="2400" dirty="0" err="1"/>
              <a:t>Sklearn</a:t>
            </a:r>
            <a:r>
              <a:rPr lang="en-US" sz="2400" dirty="0"/>
              <a:t>, Pickle etc..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Cleaning GPU.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Perform data </a:t>
            </a:r>
            <a:r>
              <a:rPr lang="en-US" sz="2400" dirty="0" err="1"/>
              <a:t>augumentation</a:t>
            </a:r>
            <a:r>
              <a:rPr lang="en-US" sz="2400" dirty="0"/>
              <a:t> by Combining, Splitting, Parallel stretching of input image text and Stroke Rotation.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Use Bi-directional LSTM for final text recognition from augmented data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3203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B605AC-4B98-1F73-9D02-F275773561C9}"/>
              </a:ext>
            </a:extLst>
          </p:cNvPr>
          <p:cNvSpPr/>
          <p:nvPr/>
        </p:nvSpPr>
        <p:spPr>
          <a:xfrm>
            <a:off x="11610975" y="1675906"/>
            <a:ext cx="438150" cy="3219944"/>
          </a:xfrm>
          <a:prstGeom prst="rect">
            <a:avLst/>
          </a:prstGeom>
          <a:solidFill>
            <a:srgbClr val="223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FCA212-8970-7524-EE95-CFD268D7E73F}"/>
              </a:ext>
            </a:extLst>
          </p:cNvPr>
          <p:cNvSpPr/>
          <p:nvPr/>
        </p:nvSpPr>
        <p:spPr>
          <a:xfrm>
            <a:off x="276225" y="295275"/>
            <a:ext cx="228600" cy="6315075"/>
          </a:xfrm>
          <a:prstGeom prst="rect">
            <a:avLst/>
          </a:prstGeom>
          <a:solidFill>
            <a:srgbClr val="172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FC5A-8B4B-42DF-9175-45CCB7D138E8}"/>
              </a:ext>
            </a:extLst>
          </p:cNvPr>
          <p:cNvSpPr/>
          <p:nvPr/>
        </p:nvSpPr>
        <p:spPr>
          <a:xfrm>
            <a:off x="3323688" y="2761775"/>
            <a:ext cx="6258461" cy="1246807"/>
          </a:xfrm>
          <a:prstGeom prst="roundRect">
            <a:avLst>
              <a:gd name="adj" fmla="val 50000"/>
            </a:avLst>
          </a:prstGeom>
          <a:noFill/>
          <a:ln w="127000">
            <a:solidFill>
              <a:schemeClr val="accent1">
                <a:lumMod val="50000"/>
                <a:alpha val="3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4F245-4B91-4380-868E-C0E4FC0F0108}"/>
              </a:ext>
            </a:extLst>
          </p:cNvPr>
          <p:cNvSpPr txBox="1"/>
          <p:nvPr/>
        </p:nvSpPr>
        <p:spPr>
          <a:xfrm>
            <a:off x="3399889" y="2829910"/>
            <a:ext cx="4852854" cy="11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554">
              <a:defRPr/>
            </a:pPr>
            <a:r>
              <a:rPr lang="en-US" sz="6899" b="1" dirty="0">
                <a:solidFill>
                  <a:srgbClr val="FFFFFF"/>
                </a:solidFill>
                <a:effectLst>
                  <a:outerShdw blurRad="190500" dist="38100" dir="5400000" sx="103000" sy="103000" algn="t" rotWithShape="0">
                    <a:srgbClr val="377DFF">
                      <a:lumMod val="50000"/>
                      <a:alpha val="53000"/>
                    </a:srgbClr>
                  </a:outerShdw>
                </a:effectLst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F04756-3E83-4968-B9BC-B26893CDD7EC}"/>
              </a:ext>
            </a:extLst>
          </p:cNvPr>
          <p:cNvSpPr/>
          <p:nvPr/>
        </p:nvSpPr>
        <p:spPr>
          <a:xfrm>
            <a:off x="8176543" y="2811810"/>
            <a:ext cx="1159165" cy="11591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03200" dist="114300" dir="2820000" sx="102000" sy="102000" algn="ctr" rotWithShape="0">
              <a:schemeClr val="accent1">
                <a:lumMod val="75000"/>
                <a:alpha val="7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>
              <a:defRPr/>
            </a:pPr>
            <a:endParaRPr lang="en-US" sz="90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4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iterate type="lt">
                                    <p:tmPct val="1562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-4.44444E-6 L -0.31979 -4.44444E-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C8BAB6-0483-D613-463E-ED340AD173EB}"/>
              </a:ext>
            </a:extLst>
          </p:cNvPr>
          <p:cNvSpPr/>
          <p:nvPr/>
        </p:nvSpPr>
        <p:spPr>
          <a:xfrm>
            <a:off x="11555294" y="1514475"/>
            <a:ext cx="520252" cy="359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7F545-48A7-2309-505E-19C03CF5B021}"/>
              </a:ext>
            </a:extLst>
          </p:cNvPr>
          <p:cNvSpPr/>
          <p:nvPr/>
        </p:nvSpPr>
        <p:spPr>
          <a:xfrm>
            <a:off x="200025" y="243384"/>
            <a:ext cx="571864" cy="65003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2B8FE7-B937-4782-8228-2700BEF1265F}"/>
              </a:ext>
            </a:extLst>
          </p:cNvPr>
          <p:cNvCxnSpPr>
            <a:cxnSpLocks/>
          </p:cNvCxnSpPr>
          <p:nvPr/>
        </p:nvCxnSpPr>
        <p:spPr>
          <a:xfrm>
            <a:off x="6096000" y="447"/>
            <a:ext cx="0" cy="6857107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F30006-9807-4BAE-A2A2-D0C410A964AA}"/>
              </a:ext>
            </a:extLst>
          </p:cNvPr>
          <p:cNvSpPr/>
          <p:nvPr/>
        </p:nvSpPr>
        <p:spPr>
          <a:xfrm>
            <a:off x="5994705" y="-571500"/>
            <a:ext cx="202590" cy="8143875"/>
          </a:xfrm>
          <a:prstGeom prst="roundRect">
            <a:avLst>
              <a:gd name="adj" fmla="val 5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02C158-B804-4FDB-B426-EA9428E80E14}"/>
              </a:ext>
            </a:extLst>
          </p:cNvPr>
          <p:cNvSpPr/>
          <p:nvPr/>
        </p:nvSpPr>
        <p:spPr>
          <a:xfrm>
            <a:off x="5994705" y="724281"/>
            <a:ext cx="202590" cy="54094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7832E2-B7DB-43E1-9235-B98579D5CAAD}"/>
              </a:ext>
            </a:extLst>
          </p:cNvPr>
          <p:cNvSpPr/>
          <p:nvPr/>
        </p:nvSpPr>
        <p:spPr>
          <a:xfrm>
            <a:off x="5994705" y="243384"/>
            <a:ext cx="202590" cy="6500316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endParaRPr lang="en-US" sz="9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173712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FE4F2-4167-46C8-AF44-93E5AC5EA878}"/>
              </a:ext>
            </a:extLst>
          </p:cNvPr>
          <p:cNvSpPr txBox="1"/>
          <p:nvPr/>
        </p:nvSpPr>
        <p:spPr>
          <a:xfrm>
            <a:off x="6197295" y="745162"/>
            <a:ext cx="2828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Problem Statement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6E808-D2A8-4E9E-998F-358C5A54CDB3}"/>
              </a:ext>
            </a:extLst>
          </p:cNvPr>
          <p:cNvSpPr txBox="1"/>
          <p:nvPr/>
        </p:nvSpPr>
        <p:spPr>
          <a:xfrm>
            <a:off x="6538662" y="1844824"/>
            <a:ext cx="309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Objective’s Of  Project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0F3C5-3B2D-4FDB-B3C5-78D1EF59C3C4}"/>
              </a:ext>
            </a:extLst>
          </p:cNvPr>
          <p:cNvSpPr txBox="1"/>
          <p:nvPr/>
        </p:nvSpPr>
        <p:spPr>
          <a:xfrm>
            <a:off x="6538662" y="2936111"/>
            <a:ext cx="233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Literature Review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600056" y="4901784"/>
            <a:ext cx="3010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Architecture Diagram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C43CD-4442-03CB-2EB0-1412E517A86F}"/>
              </a:ext>
            </a:extLst>
          </p:cNvPr>
          <p:cNvSpPr txBox="1"/>
          <p:nvPr/>
        </p:nvSpPr>
        <p:spPr>
          <a:xfrm>
            <a:off x="485957" y="2231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28554"/>
            <a:r>
              <a:rPr lang="en-US" sz="4000" b="1" dirty="0">
                <a:solidFill>
                  <a:srgbClr val="172144"/>
                </a:solidFill>
                <a:latin typeface="Century Gothic"/>
              </a:rPr>
              <a:t>Agenda :</a:t>
            </a:r>
            <a:endParaRPr lang="en-US" sz="40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98473" y="3940119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Datasets and Software Requirements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8E28-7514-4702-94AB-1EE7C82DF7E7}"/>
              </a:ext>
            </a:extLst>
          </p:cNvPr>
          <p:cNvSpPr txBox="1"/>
          <p:nvPr/>
        </p:nvSpPr>
        <p:spPr>
          <a:xfrm>
            <a:off x="6568794" y="5933664"/>
            <a:ext cx="480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Algorithm</a:t>
            </a:r>
            <a:endParaRPr lang="en-US" sz="900" dirty="0">
              <a:solidFill>
                <a:srgbClr val="172144"/>
              </a:solidFill>
              <a:latin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2813496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3827121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4794087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74691" y="576285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56778-1206-4121-B703-4C96B9BD4A4B}"/>
              </a:ext>
            </a:extLst>
          </p:cNvPr>
          <p:cNvSpPr/>
          <p:nvPr/>
        </p:nvSpPr>
        <p:spPr>
          <a:xfrm>
            <a:off x="5749596" y="643518"/>
            <a:ext cx="692808" cy="61550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355600" dist="114300" dir="8100000" algn="tr" rotWithShape="0">
              <a:schemeClr val="accent1">
                <a:alpha val="3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28554"/>
            <a:r>
              <a:rPr lang="en-US" sz="2000" b="1" dirty="0">
                <a:solidFill>
                  <a:srgbClr val="172144"/>
                </a:solidFill>
                <a:latin typeface="Century Gothic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37158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6" grpId="0" animBg="1"/>
      <p:bldP spid="11" grpId="0" animBg="1"/>
      <p:bldP spid="17" grpId="0"/>
      <p:bldP spid="18" grpId="0"/>
      <p:bldP spid="19" grpId="0"/>
      <p:bldP spid="20" grpId="0"/>
      <p:bldP spid="3" grpId="0"/>
      <p:bldP spid="23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D0E1-7A97-79DB-8DC9-8A5A41C7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40" y="670915"/>
            <a:ext cx="9720072" cy="114419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7C35-0B2A-CFBE-869C-9901F3F18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52" y="2286000"/>
            <a:ext cx="9734360" cy="3328988"/>
          </a:xfrm>
        </p:spPr>
        <p:txBody>
          <a:bodyPr>
            <a:normAutofit/>
          </a:bodyPr>
          <a:lstStyle/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u="none" strike="noStrike" dirty="0">
                <a:effectLst/>
              </a:rPr>
              <a:t>Interpreting Doctors Prescription ,notes using handwriting recognition and Deep Learning techniques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Solution to digitize the handwritten prescriptions which can also help to integrate tightly with other healthcare systems for seamless digitization and data flow. </a:t>
            </a:r>
          </a:p>
          <a:p>
            <a:pPr marL="400050" indent="-400050"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212529"/>
                </a:solidFill>
                <a:effectLst/>
              </a:rPr>
              <a:t>Standardized forms can also be made machine readable with support for multiple local Indian languages to make digitization much simpler.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296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9CF-F734-859E-F0CB-42123350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OBJECTIVE’S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AC13-2CCB-7AC6-E153-B3505416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05545"/>
            <a:ext cx="8912970" cy="3625850"/>
          </a:xfrm>
        </p:spPr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Helps people who cant understand doctor's prescription handwriting.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An ordinary individual can know name of the medicine prescribed in prescription</a:t>
            </a:r>
            <a:r>
              <a:rPr lang="en-US" sz="24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783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CD76-A138-5654-DA77-6B59C10B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EBA5-168C-38C0-7725-0415831E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sz="2400" dirty="0"/>
              <a:t>This Research paper is taken from  : </a:t>
            </a:r>
            <a:r>
              <a:rPr lang="en-IN" sz="240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https://www.researchgate.net/publication/353488043</a:t>
            </a:r>
            <a:endParaRPr lang="en-I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 err="1"/>
              <a:t>Shaira</a:t>
            </a:r>
            <a:r>
              <a:rPr lang="en-IN" sz="2400" u="sng" dirty="0"/>
              <a:t> Tabassum </a:t>
            </a:r>
            <a:r>
              <a:rPr lang="en-IN" sz="2400" dirty="0"/>
              <a:t>:- Has developed  Medicine Name Recognition Model by using Bi-Directional Long short term memory (Bi directional LSTM)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sz="2400" u="sng" dirty="0"/>
              <a:t>Md </a:t>
            </a:r>
            <a:r>
              <a:rPr lang="en-IN" sz="2400" u="sng" dirty="0" err="1"/>
              <a:t>Moshiur</a:t>
            </a:r>
            <a:r>
              <a:rPr lang="en-IN" sz="2400" u="sng" dirty="0"/>
              <a:t> Rahman </a:t>
            </a:r>
            <a:r>
              <a:rPr lang="en-IN" sz="2400" dirty="0"/>
              <a:t>:- </a:t>
            </a:r>
            <a:r>
              <a:rPr lang="en-IN" sz="2400" dirty="0">
                <a:cs typeface="+mn-ea"/>
              </a:rPr>
              <a:t>G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raduate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School of Biomedical and Health Sciences, MBBS, MPH, PhD. Has good knowledge about all medicines and their names and can recognize them on prescription. He helped sharia </a:t>
            </a:r>
            <a:r>
              <a:rPr lang="en-US" sz="2400" dirty="0" err="1">
                <a:solidFill>
                  <a:srgbClr val="111111"/>
                </a:solidFill>
                <a:cs typeface="+mn-ea"/>
              </a:rPr>
              <a:t>tabassum</a:t>
            </a:r>
            <a:r>
              <a:rPr lang="en-US" sz="2400" dirty="0">
                <a:solidFill>
                  <a:srgbClr val="111111"/>
                </a:solidFill>
                <a:cs typeface="+mn-ea"/>
              </a:rPr>
              <a:t> in terms of Medicine names and identification and some datasets he provided.</a:t>
            </a:r>
          </a:p>
        </p:txBody>
      </p:sp>
    </p:spTree>
    <p:extLst>
      <p:ext uri="{BB962C8B-B14F-4D97-AF65-F5344CB8AC3E}">
        <p14:creationId xmlns:p14="http://schemas.microsoft.com/office/powerpoint/2010/main" val="4169981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5199-ED1A-4F2F-E42D-4C92039138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278" y="1417637"/>
            <a:ext cx="9720263" cy="402272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altLang="en-US" sz="2400" u="sng" dirty="0" err="1">
                <a:solidFill>
                  <a:srgbClr val="111111"/>
                </a:solidFill>
                <a:cs typeface="+mn-lt"/>
              </a:rPr>
              <a:t>Ashir</a:t>
            </a:r>
            <a:r>
              <a:rPr lang="en-IN" altLang="en-US" sz="2400" u="sng" dirty="0">
                <a:solidFill>
                  <a:srgbClr val="111111"/>
                </a:solidFill>
                <a:cs typeface="+mn-lt"/>
              </a:rPr>
              <a:t> Ahmed 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:- He is an IT professional at Kyushu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university.He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is one team member worked with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Shaira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he took some part in completing project.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They opted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bangladeshi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doctor’s handwritten prescription for their project and they achieved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aprox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96% Accuracy on a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bangla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dataset by using Bi directional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lstm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and </a:t>
            </a:r>
            <a:r>
              <a:rPr lang="en-IN" altLang="en-US" sz="2400" dirty="0" err="1">
                <a:solidFill>
                  <a:srgbClr val="111111"/>
                </a:solidFill>
                <a:cs typeface="+mn-lt"/>
              </a:rPr>
              <a:t>Rss</a:t>
            </a:r>
            <a:r>
              <a:rPr lang="en-IN" altLang="en-US" sz="2400" dirty="0">
                <a:solidFill>
                  <a:srgbClr val="111111"/>
                </a:solidFill>
                <a:cs typeface="+mn-lt"/>
              </a:rPr>
              <a:t> model for data augmentation.</a:t>
            </a:r>
            <a:endParaRPr lang="en-US" sz="2400" dirty="0">
              <a:solidFill>
                <a:srgbClr val="111111"/>
              </a:solidFill>
              <a:cs typeface="+mn-lt"/>
            </a:endParaRPr>
          </a:p>
          <a:p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016567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1074-539E-D7BD-A921-46B3EE1B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C4FE461C-4BDD-D85C-CEFF-2047C1F46B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6" t="18207" r="12910" b="18064"/>
          <a:stretch/>
        </p:blipFill>
        <p:spPr>
          <a:xfrm>
            <a:off x="3134590" y="1992159"/>
            <a:ext cx="2694709" cy="1306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73E9D0-E69E-D595-DC9E-33EE455A82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22714" r="8485" b="16487"/>
          <a:stretch/>
        </p:blipFill>
        <p:spPr>
          <a:xfrm>
            <a:off x="5884164" y="2056356"/>
            <a:ext cx="2729346" cy="1149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A9445-2D51-6579-90D5-87DF6B8209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26926" r="13484" b="20516"/>
          <a:stretch/>
        </p:blipFill>
        <p:spPr>
          <a:xfrm>
            <a:off x="3002419" y="3405483"/>
            <a:ext cx="2881745" cy="952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1827BD-2A29-39A8-BCB3-92CDA8ADE2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9" t="21249" r="19394" b="27841"/>
          <a:stretch/>
        </p:blipFill>
        <p:spPr>
          <a:xfrm>
            <a:off x="5884164" y="3405483"/>
            <a:ext cx="2992581" cy="11522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0E71AD-A787-0570-75DD-D39A873629EB}"/>
              </a:ext>
            </a:extLst>
          </p:cNvPr>
          <p:cNvSpPr/>
          <p:nvPr/>
        </p:nvSpPr>
        <p:spPr>
          <a:xfrm>
            <a:off x="1284416" y="5263470"/>
            <a:ext cx="9199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Doctors hand writing dataset : </a:t>
            </a:r>
            <a:r>
              <a:rPr lang="en-US" sz="2400" b="1" u="sng" dirty="0">
                <a:solidFill>
                  <a:srgbClr val="00B0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https://github.com/rizwanrockzz/epics/tree/main/dataset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38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5FCD-57AE-CC7C-6EC2-450F89FC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63EF50-655C-2439-A7F4-991C027F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7481" y="1943430"/>
            <a:ext cx="5963081" cy="4544568"/>
          </a:xfrm>
        </p:spPr>
        <p:txBody>
          <a:bodyPr>
            <a:noAutofit/>
          </a:bodyPr>
          <a:lstStyle/>
          <a:p>
            <a:r>
              <a:rPr lang="en-US" sz="2400" b="1" u="sng" dirty="0"/>
              <a:t>User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Dataset acquired from ieee.org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Input is an image with doctor prescription.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Output is digital text displayed on Screen.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u="sng" dirty="0"/>
              <a:t>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Python Programming Language.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Bi directional LSTM model.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 err="1"/>
              <a:t>Tensorflow,keras</a:t>
            </a:r>
            <a:r>
              <a:rPr lang="en-US" sz="2400" dirty="0"/>
              <a:t> </a:t>
            </a:r>
            <a:r>
              <a:rPr lang="en-US" sz="2400" dirty="0" err="1"/>
              <a:t>Py</a:t>
            </a:r>
            <a:r>
              <a:rPr lang="en-US" sz="2400" dirty="0"/>
              <a:t> Libraries.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</a:t>
            </a:r>
          </a:p>
          <a:p>
            <a:endParaRPr lang="en-IN" sz="24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8D441-46BE-884C-AB96-1D015FD3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7208" y="1982395"/>
            <a:ext cx="4651513" cy="449460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System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Windows Operating System.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Configuration: RAM 8GB.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Software : VS Code.</a:t>
            </a:r>
          </a:p>
          <a:p>
            <a:endParaRPr lang="en-US" sz="2400" dirty="0"/>
          </a:p>
          <a:p>
            <a:r>
              <a:rPr lang="en-US" sz="2400" b="1" u="sng" dirty="0"/>
              <a:t>Non-Functional Requirements: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Accuracy.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400" dirty="0"/>
              <a:t>Reliability.</a:t>
            </a:r>
          </a:p>
          <a:p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4799-D6C5-FEF4-2BB4-3C3065FB103A}"/>
              </a:ext>
            </a:extLst>
          </p:cNvPr>
          <p:cNvSpPr txBox="1">
            <a:spLocks/>
          </p:cNvSpPr>
          <p:nvPr/>
        </p:nvSpPr>
        <p:spPr>
          <a:xfrm>
            <a:off x="785589" y="1981201"/>
            <a:ext cx="8746436" cy="4876799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F58CBE-382A-7F95-D98A-8814B3D393A3}"/>
              </a:ext>
            </a:extLst>
          </p:cNvPr>
          <p:cNvSpPr txBox="1">
            <a:spLocks/>
          </p:cNvSpPr>
          <p:nvPr/>
        </p:nvSpPr>
        <p:spPr>
          <a:xfrm>
            <a:off x="457200" y="4267200"/>
            <a:ext cx="5867400" cy="2209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54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6-2D02-8339-AA63-947B68134D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1" y="-253449"/>
            <a:ext cx="487018" cy="7364895"/>
          </a:xfrm>
        </p:spPr>
        <p:txBody>
          <a:bodyPr>
            <a:normAutofit/>
          </a:bodyPr>
          <a:lstStyle/>
          <a:p>
            <a:r>
              <a:rPr lang="en-IN" sz="4000" dirty="0"/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0426-FEF8-0542-BCDF-435F29F4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0" y="116263"/>
            <a:ext cx="9886123" cy="66254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75949B-7D8A-6403-AF7D-94ED7F3BF301}"/>
              </a:ext>
            </a:extLst>
          </p:cNvPr>
          <p:cNvSpPr txBox="1">
            <a:spLocks/>
          </p:cNvSpPr>
          <p:nvPr/>
        </p:nvSpPr>
        <p:spPr>
          <a:xfrm>
            <a:off x="715619" y="-253450"/>
            <a:ext cx="487018" cy="7364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54458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Nova">
      <a:dk1>
        <a:srgbClr val="172144"/>
      </a:dk1>
      <a:lt1>
        <a:srgbClr val="FFFFFF"/>
      </a:lt1>
      <a:dk2>
        <a:srgbClr val="D4F579"/>
      </a:dk2>
      <a:lt2>
        <a:srgbClr val="40D492"/>
      </a:lt2>
      <a:accent1>
        <a:srgbClr val="3BC8F1"/>
      </a:accent1>
      <a:accent2>
        <a:srgbClr val="6070FF"/>
      </a:accent2>
      <a:accent3>
        <a:srgbClr val="FA3585"/>
      </a:accent3>
      <a:accent4>
        <a:srgbClr val="E9474E"/>
      </a:accent4>
      <a:accent5>
        <a:srgbClr val="F7C83B"/>
      </a:accent5>
      <a:accent6>
        <a:srgbClr val="FF8E38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3_Office Theme">
  <a:themeElements>
    <a:clrScheme name="Nova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Massive X V.2.6 - Blue">
      <a:dk1>
        <a:srgbClr val="172144"/>
      </a:dk1>
      <a:lt1>
        <a:srgbClr val="FFFFFF"/>
      </a:lt1>
      <a:dk2>
        <a:srgbClr val="08C6F9"/>
      </a:dk2>
      <a:lt2>
        <a:srgbClr val="0FBCFA"/>
      </a:lt2>
      <a:accent1>
        <a:srgbClr val="377DFF"/>
      </a:accent1>
      <a:accent2>
        <a:srgbClr val="3087FE"/>
      </a:accent2>
      <a:accent3>
        <a:srgbClr val="2A92FD"/>
      </a:accent3>
      <a:accent4>
        <a:srgbClr val="239CFC"/>
      </a:accent4>
      <a:accent5>
        <a:srgbClr val="1CA7FC"/>
      </a:accent5>
      <a:accent6>
        <a:srgbClr val="15B1FB"/>
      </a:accent6>
      <a:hlink>
        <a:srgbClr val="2F8299"/>
      </a:hlink>
      <a:folHlink>
        <a:srgbClr val="8C8C8C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355</TotalTime>
  <Words>577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Calibri</vt:lpstr>
      <vt:lpstr>Century Gothic</vt:lpstr>
      <vt:lpstr>Designball-Social-01</vt:lpstr>
      <vt:lpstr>Tw Cen MT</vt:lpstr>
      <vt:lpstr>Tw Cen MT Condensed</vt:lpstr>
      <vt:lpstr>Wingdings</vt:lpstr>
      <vt:lpstr>Wingdings 3</vt:lpstr>
      <vt:lpstr>5_Office Theme</vt:lpstr>
      <vt:lpstr>3_Office Theme</vt:lpstr>
      <vt:lpstr>13_Office Theme</vt:lpstr>
      <vt:lpstr>Office Theme</vt:lpstr>
      <vt:lpstr>Integral</vt:lpstr>
      <vt:lpstr>1_Office Theme</vt:lpstr>
      <vt:lpstr>PowerPoint Presentation</vt:lpstr>
      <vt:lpstr>PowerPoint Presentation</vt:lpstr>
      <vt:lpstr>Problem Statement</vt:lpstr>
      <vt:lpstr>OBJECTIVE’S OF PROJECT</vt:lpstr>
      <vt:lpstr>LITERATURE REVIEW</vt:lpstr>
      <vt:lpstr>PowerPoint Presentation</vt:lpstr>
      <vt:lpstr>DATASET</vt:lpstr>
      <vt:lpstr>SOFTWARE REQUIREMENTS</vt:lpstr>
      <vt:lpstr>ARCHITECTURE</vt:lpstr>
      <vt:lpstr>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RIZWANULLAH M0HAMMAD</dc:creator>
  <cp:lastModifiedBy>RIZWANULLAH M0HAMMAD</cp:lastModifiedBy>
  <cp:revision>200</cp:revision>
  <dcterms:created xsi:type="dcterms:W3CDTF">2022-08-25T16:22:58Z</dcterms:created>
  <dcterms:modified xsi:type="dcterms:W3CDTF">2022-09-29T16:38:09Z</dcterms:modified>
</cp:coreProperties>
</file>