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30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1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07" autoAdjust="0"/>
  </p:normalViewPr>
  <p:slideViewPr>
    <p:cSldViewPr>
      <p:cViewPr varScale="1">
        <p:scale>
          <a:sx n="64" d="100"/>
          <a:sy n="64" d="100"/>
        </p:scale>
        <p:origin x="126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C621C-7812-4065-94D2-0E8437CF60C1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51795-AA87-465D-A617-E681BB4AC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1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DAF7-55EF-4467-A207-F345DBF0A780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D00B-4701-45C8-AC22-6C90417D0D3A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D414-A562-4B8E-82DE-54387101456C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FA7E-0AC3-48E5-993C-6403EE473F36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4DF9-5906-443E-8FBF-4E0A61B0B119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1877-A574-4EDA-AF83-C400A8233A5B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BEC7-98AA-45F2-BC84-E7A4A017B381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C0FC-8963-42C2-913A-9C72E9BFD5AB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085C-AF56-4C00-A80F-C04D6A7591DE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527C-E68A-4A9A-AFFB-03EFEDE1BF3B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BD81-B38F-406C-B99E-04BCBF302DAD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938C2-0D9A-41DA-A0F6-9A5D970295AA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838200"/>
          </a:xfrm>
        </p:spPr>
        <p:txBody>
          <a:bodyPr>
            <a:noAutofit/>
          </a:bodyPr>
          <a:lstStyle/>
          <a:p>
            <a:r>
              <a:rPr lang="en-US" sz="3600" dirty="0"/>
              <a:t>Complete Project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399" y="3733800"/>
            <a:ext cx="8153401" cy="1752600"/>
          </a:xfrm>
        </p:spPr>
        <p:txBody>
          <a:bodyPr>
            <a:normAutofit fontScale="47500" lnSpcReduction="20000"/>
          </a:bodyPr>
          <a:lstStyle/>
          <a:p>
            <a:r>
              <a:rPr lang="en-US" sz="6700" dirty="0">
                <a:solidFill>
                  <a:schemeClr val="tx1"/>
                </a:solidFill>
                <a:cs typeface="AngsanaUPC" panose="02020603050405020304" pitchFamily="18" charset="-34"/>
              </a:rPr>
              <a:t>Presented by</a:t>
            </a:r>
          </a:p>
          <a:p>
            <a:r>
              <a:rPr lang="en-US" sz="5000" b="1" dirty="0">
                <a:solidFill>
                  <a:srgbClr val="7030A0"/>
                </a:solidFill>
                <a:cs typeface="AngsanaUPC" panose="02020603050405020304" pitchFamily="18" charset="-34"/>
              </a:rPr>
              <a:t>  Mr. Name of candidate  Surname(Roll Number)</a:t>
            </a:r>
          </a:p>
          <a:p>
            <a:r>
              <a:rPr lang="en-US" sz="5000" b="1" dirty="0">
                <a:solidFill>
                  <a:srgbClr val="7030A0"/>
                </a:solidFill>
                <a:cs typeface="AngsanaUPC" panose="02020603050405020304" pitchFamily="18" charset="-34"/>
              </a:rPr>
              <a:t>Mr. Name of candidate  Surname(Roll Number)</a:t>
            </a:r>
          </a:p>
          <a:p>
            <a:r>
              <a:rPr lang="en-US" sz="5000" b="1" dirty="0">
                <a:solidFill>
                  <a:srgbClr val="7030A0"/>
                </a:solidFill>
                <a:cs typeface="AngsanaUPC" panose="02020603050405020304" pitchFamily="18" charset="-34"/>
              </a:rPr>
              <a:t>Mr. Name of candidate  Surname(Roll Number)</a:t>
            </a:r>
          </a:p>
          <a:p>
            <a:endParaRPr lang="en-US" b="1" dirty="0">
              <a:solidFill>
                <a:srgbClr val="7030A0"/>
              </a:solidFill>
              <a:cs typeface="AngsanaUPC" panose="02020603050405020304" pitchFamily="18" charset="-34"/>
            </a:endParaRPr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353064"/>
            <a:ext cx="1600199" cy="866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Image result for vrse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92668"/>
            <a:ext cx="1068572" cy="124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22721" y="267370"/>
            <a:ext cx="5486400" cy="758857"/>
          </a:xfrm>
          <a:prstGeom prst="rect">
            <a:avLst/>
          </a:prstGeom>
          <a:noFill/>
        </p:spPr>
        <p:txBody>
          <a:bodyPr wrap="square" lIns="19998" tIns="9999" rIns="19998" bIns="9999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00FF"/>
                </a:solidFill>
                <a:cs typeface="Times New Roman" pitchFamily="18" charset="0"/>
              </a:rPr>
              <a:t>Department of Information Technology</a:t>
            </a:r>
          </a:p>
          <a:p>
            <a:pPr algn="ctr"/>
            <a:r>
              <a:rPr lang="en-IN" sz="2400" b="1" dirty="0">
                <a:solidFill>
                  <a:srgbClr val="FF0000"/>
                </a:solidFill>
                <a:cs typeface="Times New Roman" pitchFamily="18" charset="0"/>
              </a:rPr>
              <a:t>V R Siddhartha Engineering College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7021" y="2819400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B.Tech in Information Technology</a:t>
            </a:r>
          </a:p>
          <a:p>
            <a:pPr algn="ctr"/>
            <a:r>
              <a:rPr lang="en-US" sz="2000" b="1" dirty="0">
                <a:solidFill>
                  <a:srgbClr val="BF11A6"/>
                </a:solidFill>
              </a:rPr>
              <a:t>EPICS Project Review Presentation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379921" y="5638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dirty="0">
                <a:cs typeface="AngsanaUPC" panose="02020603050405020304" pitchFamily="18" charset="-34"/>
              </a:rPr>
              <a:t>Under the guidance of </a:t>
            </a:r>
          </a:p>
          <a:p>
            <a:pPr algn="ctr"/>
            <a:r>
              <a:rPr lang="en-US" sz="2000" dirty="0">
                <a:cs typeface="AngsanaUPC" panose="02020603050405020304" pitchFamily="18" charset="-34"/>
              </a:rPr>
              <a:t> </a:t>
            </a:r>
            <a:r>
              <a:rPr lang="en-US" b="1" dirty="0">
                <a:solidFill>
                  <a:srgbClr val="FF0000"/>
                </a:solidFill>
                <a:cs typeface="AngsanaUPC" panose="02020603050405020304" pitchFamily="18" charset="-34"/>
              </a:rPr>
              <a:t>Name of the Guide., Designation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22721" y="2286000"/>
            <a:ext cx="508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Name of the Research Group &amp; Application area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3BDF-1171-4B6E-B360-F8FAFB0EEC24}" type="datetime3">
              <a:rPr lang="en-US" smtClean="0"/>
              <a:t>29 September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0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>
            <a:normAutofit/>
          </a:bodyPr>
          <a:lstStyle/>
          <a:p>
            <a:r>
              <a:rPr lang="en-US" sz="2800" dirty="0"/>
              <a:t>Introduction</a:t>
            </a:r>
          </a:p>
          <a:p>
            <a:r>
              <a:rPr lang="en-US" sz="2800" dirty="0"/>
              <a:t>Problem Definition</a:t>
            </a:r>
          </a:p>
          <a:p>
            <a:r>
              <a:rPr lang="en-US" sz="2800" dirty="0"/>
              <a:t>Objectives and Outcomes</a:t>
            </a:r>
          </a:p>
          <a:p>
            <a:r>
              <a:rPr lang="en-US" sz="2800" dirty="0"/>
              <a:t>State-of-the-Art</a:t>
            </a:r>
          </a:p>
          <a:p>
            <a:r>
              <a:rPr lang="en-US" sz="2800" dirty="0"/>
              <a:t>Dataset Description</a:t>
            </a:r>
          </a:p>
          <a:p>
            <a:r>
              <a:rPr lang="en-US" sz="2800" dirty="0"/>
              <a:t>Architecture diagram </a:t>
            </a:r>
          </a:p>
          <a:p>
            <a:r>
              <a:rPr lang="en-US" sz="2800" dirty="0"/>
              <a:t>Algorithms/Procedure</a:t>
            </a:r>
          </a:p>
          <a:p>
            <a:r>
              <a:rPr lang="en-US" sz="2800" dirty="0"/>
              <a:t>Implementation steps</a:t>
            </a:r>
          </a:p>
          <a:p>
            <a:r>
              <a:rPr lang="en-US" sz="2800" dirty="0"/>
              <a:t>Field work &amp; Societal Applications</a:t>
            </a:r>
          </a:p>
          <a:p>
            <a:r>
              <a:rPr lang="en-US" sz="2800" dirty="0"/>
              <a:t>References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F39B-915F-43FE-A502-EF0F27B7EE65}" type="datetime3">
              <a:rPr lang="en-US" smtClean="0"/>
              <a:t>29 September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2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99</Words>
  <Application>Microsoft Office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Complete Project title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sql</dc:creator>
  <cp:lastModifiedBy>RIZWANULLAH M0HAMMAD</cp:lastModifiedBy>
  <cp:revision>373</cp:revision>
  <dcterms:created xsi:type="dcterms:W3CDTF">2006-08-16T00:00:00Z</dcterms:created>
  <dcterms:modified xsi:type="dcterms:W3CDTF">2022-09-29T16:39:06Z</dcterms:modified>
</cp:coreProperties>
</file>