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5" r:id="rId2"/>
    <p:sldMasterId id="2147483724" r:id="rId3"/>
    <p:sldMasterId id="2147483729" r:id="rId4"/>
    <p:sldMasterId id="2147483733" r:id="rId5"/>
  </p:sldMasterIdLst>
  <p:sldIdLst>
    <p:sldId id="1018" r:id="rId6"/>
    <p:sldId id="942" r:id="rId7"/>
    <p:sldId id="258" r:id="rId8"/>
    <p:sldId id="259" r:id="rId9"/>
    <p:sldId id="260" r:id="rId10"/>
    <p:sldId id="1937" r:id="rId11"/>
    <p:sldId id="262" r:id="rId12"/>
    <p:sldId id="263" r:id="rId13"/>
    <p:sldId id="1938" r:id="rId14"/>
    <p:sldId id="1939" r:id="rId15"/>
    <p:sldId id="1940" r:id="rId16"/>
    <p:sldId id="193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063"/>
    <a:srgbClr val="17214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360" y="4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twitter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twitter.com/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73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B13DB9B-D378-4E6B-8FA4-452DF397F2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-1"/>
            <a:ext cx="5314258" cy="6858000"/>
          </a:xfrm>
          <a:custGeom>
            <a:avLst/>
            <a:gdLst>
              <a:gd name="connsiteX0" fmla="*/ 0 w 10629900"/>
              <a:gd name="connsiteY0" fmla="*/ 0 h 13715999"/>
              <a:gd name="connsiteX1" fmla="*/ 10629900 w 10629900"/>
              <a:gd name="connsiteY1" fmla="*/ 0 h 13715999"/>
              <a:gd name="connsiteX2" fmla="*/ 10629900 w 10629900"/>
              <a:gd name="connsiteY2" fmla="*/ 13715999 h 13715999"/>
              <a:gd name="connsiteX3" fmla="*/ 0 w 10629900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900" h="13715999">
                <a:moveTo>
                  <a:pt x="0" y="0"/>
                </a:moveTo>
                <a:lnTo>
                  <a:pt x="10629900" y="0"/>
                </a:lnTo>
                <a:lnTo>
                  <a:pt x="10629900" y="13715999"/>
                </a:lnTo>
                <a:lnTo>
                  <a:pt x="0" y="137159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3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451805" y="1941447"/>
            <a:ext cx="5288390" cy="2975107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accent3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4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75">
            <a:extLst>
              <a:ext uri="{FF2B5EF4-FFF2-40B4-BE49-F238E27FC236}">
                <a16:creationId xmlns:a16="http://schemas.microsoft.com/office/drawing/2014/main" id="{E663C24A-6D61-4CE5-B812-FEFFD014239B}"/>
              </a:ext>
            </a:extLst>
          </p:cNvPr>
          <p:cNvSpPr>
            <a:spLocks noGrp="1" noChangeAspect="1"/>
          </p:cNvSpPr>
          <p:nvPr>
            <p:ph type="pic" sz="quarter" idx="57"/>
          </p:nvPr>
        </p:nvSpPr>
        <p:spPr>
          <a:xfrm>
            <a:off x="-657118" y="-149065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9" name="Picture Placeholder 75">
            <a:extLst>
              <a:ext uri="{FF2B5EF4-FFF2-40B4-BE49-F238E27FC236}">
                <a16:creationId xmlns:a16="http://schemas.microsoft.com/office/drawing/2014/main" id="{FC0F3EFD-29EA-4CF3-945D-F2BDFE1089BA}"/>
              </a:ext>
            </a:extLst>
          </p:cNvPr>
          <p:cNvSpPr>
            <a:spLocks noGrp="1" noChangeAspect="1"/>
          </p:cNvSpPr>
          <p:nvPr>
            <p:ph type="pic" sz="quarter" idx="58"/>
          </p:nvPr>
        </p:nvSpPr>
        <p:spPr>
          <a:xfrm>
            <a:off x="-2891069" y="-23119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1" name="Picture Placeholder 75">
            <a:extLst>
              <a:ext uri="{FF2B5EF4-FFF2-40B4-BE49-F238E27FC236}">
                <a16:creationId xmlns:a16="http://schemas.microsoft.com/office/drawing/2014/main" id="{03EDB8AD-F804-43C3-A0D1-C12D7225E290}"/>
              </a:ext>
            </a:extLst>
          </p:cNvPr>
          <p:cNvSpPr>
            <a:spLocks noGrp="1" noChangeAspect="1"/>
          </p:cNvSpPr>
          <p:nvPr>
            <p:ph type="pic" sz="quarter" idx="50"/>
          </p:nvPr>
        </p:nvSpPr>
        <p:spPr>
          <a:xfrm>
            <a:off x="1728774" y="-113977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2" name="Picture Placeholder 75">
            <a:extLst>
              <a:ext uri="{FF2B5EF4-FFF2-40B4-BE49-F238E27FC236}">
                <a16:creationId xmlns:a16="http://schemas.microsoft.com/office/drawing/2014/main" id="{C5D21686-787F-4D1D-8E80-E2508F394D2B}"/>
              </a:ext>
            </a:extLst>
          </p:cNvPr>
          <p:cNvSpPr>
            <a:spLocks noGrp="1" noChangeAspect="1"/>
          </p:cNvSpPr>
          <p:nvPr>
            <p:ph type="pic" sz="quarter" idx="51"/>
          </p:nvPr>
        </p:nvSpPr>
        <p:spPr>
          <a:xfrm>
            <a:off x="-505177" y="11968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3" name="Picture Placeholder 75">
            <a:extLst>
              <a:ext uri="{FF2B5EF4-FFF2-40B4-BE49-F238E27FC236}">
                <a16:creationId xmlns:a16="http://schemas.microsoft.com/office/drawing/2014/main" id="{A4D6FD94-3DFB-4DD1-A3E1-05F00BC1540C}"/>
              </a:ext>
            </a:extLst>
          </p:cNvPr>
          <p:cNvSpPr>
            <a:spLocks noGrp="1" noChangeAspect="1"/>
          </p:cNvSpPr>
          <p:nvPr>
            <p:ph type="pic" sz="quarter" idx="52"/>
          </p:nvPr>
        </p:nvSpPr>
        <p:spPr>
          <a:xfrm>
            <a:off x="-2739128" y="137914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8" name="Picture Placeholder 75">
            <a:extLst>
              <a:ext uri="{FF2B5EF4-FFF2-40B4-BE49-F238E27FC236}">
                <a16:creationId xmlns:a16="http://schemas.microsoft.com/office/drawing/2014/main" id="{6CAD025C-A654-4C88-A249-7079110D412A}"/>
              </a:ext>
            </a:extLst>
          </p:cNvPr>
          <p:cNvSpPr>
            <a:spLocks noGrp="1" noChangeAspect="1"/>
          </p:cNvSpPr>
          <p:nvPr>
            <p:ph type="pic" sz="quarter" idx="43"/>
          </p:nvPr>
        </p:nvSpPr>
        <p:spPr>
          <a:xfrm>
            <a:off x="3949279" y="-68660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9" name="Picture Placeholder 75">
            <a:extLst>
              <a:ext uri="{FF2B5EF4-FFF2-40B4-BE49-F238E27FC236}">
                <a16:creationId xmlns:a16="http://schemas.microsoft.com/office/drawing/2014/main" id="{7D2A6AB2-B1B6-4E6E-A516-1624DC823BCE}"/>
              </a:ext>
            </a:extLst>
          </p:cNvPr>
          <p:cNvSpPr>
            <a:spLocks noGrp="1" noChangeAspect="1"/>
          </p:cNvSpPr>
          <p:nvPr>
            <p:ph type="pic" sz="quarter" idx="44"/>
          </p:nvPr>
        </p:nvSpPr>
        <p:spPr>
          <a:xfrm>
            <a:off x="1715328" y="57285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0" name="Picture Placeholder 75">
            <a:extLst>
              <a:ext uri="{FF2B5EF4-FFF2-40B4-BE49-F238E27FC236}">
                <a16:creationId xmlns:a16="http://schemas.microsoft.com/office/drawing/2014/main" id="{9DD0859E-1EE8-4927-8BB2-F5754D3BD7BB}"/>
              </a:ext>
            </a:extLst>
          </p:cNvPr>
          <p:cNvSpPr>
            <a:spLocks noGrp="1" noChangeAspect="1"/>
          </p:cNvSpPr>
          <p:nvPr>
            <p:ph type="pic" sz="quarter" idx="45"/>
          </p:nvPr>
        </p:nvSpPr>
        <p:spPr>
          <a:xfrm>
            <a:off x="-518622" y="183231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1" name="Picture Placeholder 75">
            <a:extLst>
              <a:ext uri="{FF2B5EF4-FFF2-40B4-BE49-F238E27FC236}">
                <a16:creationId xmlns:a16="http://schemas.microsoft.com/office/drawing/2014/main" id="{F9FC8C08-0383-4EC2-82BB-1133D3D229E0}"/>
              </a:ext>
            </a:extLst>
          </p:cNvPr>
          <p:cNvSpPr>
            <a:spLocks noGrp="1" noChangeAspect="1"/>
          </p:cNvSpPr>
          <p:nvPr>
            <p:ph type="pic" sz="quarter" idx="46"/>
          </p:nvPr>
        </p:nvSpPr>
        <p:spPr>
          <a:xfrm>
            <a:off x="-2752573" y="309176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07EBF97-CA98-44E9-938D-F451E62350C1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6942516" y="-68660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3D16D7ED-FD8B-4316-A459-2B2FB95393A8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4708566" y="57285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0CDD9022-DE91-4943-A173-2B143DF81A30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2474615" y="183231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ABE95176-571E-450E-92C4-6C81EA4C7A3E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>
          <a:xfrm>
            <a:off x="240664" y="309176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0" name="Picture Placeholder 75">
            <a:extLst>
              <a:ext uri="{FF2B5EF4-FFF2-40B4-BE49-F238E27FC236}">
                <a16:creationId xmlns:a16="http://schemas.microsoft.com/office/drawing/2014/main" id="{3EFAEF24-F8F9-40CF-94FB-D6695C184868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-1993286" y="435122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672465" y="-53115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FEAB132E-72A8-4AAE-84A4-48B1A95CEE6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7438514" y="72830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243FAE32-B9F4-4AE7-AE82-22570A22956A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5204564" y="198776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2DB54D1-378A-4542-9D02-E25B5BADC362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2970613" y="32472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8FFD3707-289A-4097-A634-5DFE56AC06FE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36662" y="450667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54A7639C-C713-48A6-BCBD-272206505DD0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-1497288" y="5766134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EADC1BA6-7445-4738-896F-F25E3B51C125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10280074" y="81369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C2B339F4-9FE6-4B11-BADC-2E50B1ADD1F5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8046124" y="207314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2" name="Picture Placeholder 75">
            <a:extLst>
              <a:ext uri="{FF2B5EF4-FFF2-40B4-BE49-F238E27FC236}">
                <a16:creationId xmlns:a16="http://schemas.microsoft.com/office/drawing/2014/main" id="{FFE71006-16E5-457F-9B4E-4C8C74041CF2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>
          <a:xfrm>
            <a:off x="5812173" y="333260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6DDB9485-9DF7-49C5-ADFC-F845200EBD64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3578222" y="459206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C2FEBF29-F3C4-44EB-A394-6B97F83C159B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344272" y="58515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3" name="Picture Placeholder 75">
            <a:extLst>
              <a:ext uri="{FF2B5EF4-FFF2-40B4-BE49-F238E27FC236}">
                <a16:creationId xmlns:a16="http://schemas.microsoft.com/office/drawing/2014/main" id="{2F015E8F-22EA-4453-8367-140895DC3255}"/>
              </a:ext>
            </a:extLst>
          </p:cNvPr>
          <p:cNvSpPr>
            <a:spLocks noGrp="1" noChangeAspect="1"/>
          </p:cNvSpPr>
          <p:nvPr>
            <p:ph type="pic" sz="quarter" idx="62"/>
          </p:nvPr>
        </p:nvSpPr>
        <p:spPr>
          <a:xfrm>
            <a:off x="10348604" y="245607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4" name="Picture Placeholder 75">
            <a:extLst>
              <a:ext uri="{FF2B5EF4-FFF2-40B4-BE49-F238E27FC236}">
                <a16:creationId xmlns:a16="http://schemas.microsoft.com/office/drawing/2014/main" id="{38BD2839-9FD8-4A47-8C6C-BA555D30B060}"/>
              </a:ext>
            </a:extLst>
          </p:cNvPr>
          <p:cNvSpPr>
            <a:spLocks noGrp="1" noChangeAspect="1"/>
          </p:cNvSpPr>
          <p:nvPr>
            <p:ph type="pic" sz="quarter" idx="63"/>
          </p:nvPr>
        </p:nvSpPr>
        <p:spPr>
          <a:xfrm>
            <a:off x="8114654" y="371553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5" name="Picture Placeholder 75">
            <a:extLst>
              <a:ext uri="{FF2B5EF4-FFF2-40B4-BE49-F238E27FC236}">
                <a16:creationId xmlns:a16="http://schemas.microsoft.com/office/drawing/2014/main" id="{36034C35-1CBE-46E5-9904-EDC510CB644A}"/>
              </a:ext>
            </a:extLst>
          </p:cNvPr>
          <p:cNvSpPr>
            <a:spLocks noGrp="1" noChangeAspect="1"/>
          </p:cNvSpPr>
          <p:nvPr>
            <p:ph type="pic" sz="quarter" idx="64"/>
          </p:nvPr>
        </p:nvSpPr>
        <p:spPr>
          <a:xfrm>
            <a:off x="5880703" y="497498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6" name="Picture Placeholder 75">
            <a:extLst>
              <a:ext uri="{FF2B5EF4-FFF2-40B4-BE49-F238E27FC236}">
                <a16:creationId xmlns:a16="http://schemas.microsoft.com/office/drawing/2014/main" id="{507BEDBC-9F75-40C5-8467-AA2A8746E709}"/>
              </a:ext>
            </a:extLst>
          </p:cNvPr>
          <p:cNvSpPr>
            <a:spLocks noGrp="1" noChangeAspect="1"/>
          </p:cNvSpPr>
          <p:nvPr>
            <p:ph type="pic" sz="quarter" idx="65"/>
          </p:nvPr>
        </p:nvSpPr>
        <p:spPr>
          <a:xfrm>
            <a:off x="3646752" y="623444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9" name="Picture Placeholder 75">
            <a:extLst>
              <a:ext uri="{FF2B5EF4-FFF2-40B4-BE49-F238E27FC236}">
                <a16:creationId xmlns:a16="http://schemas.microsoft.com/office/drawing/2014/main" id="{AECDF11A-996B-4276-B504-5061846D8626}"/>
              </a:ext>
            </a:extLst>
          </p:cNvPr>
          <p:cNvSpPr>
            <a:spLocks noGrp="1" noChangeAspect="1"/>
          </p:cNvSpPr>
          <p:nvPr>
            <p:ph type="pic" sz="quarter" idx="68"/>
          </p:nvPr>
        </p:nvSpPr>
        <p:spPr>
          <a:xfrm>
            <a:off x="10536718" y="403782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0" name="Picture Placeholder 75">
            <a:extLst>
              <a:ext uri="{FF2B5EF4-FFF2-40B4-BE49-F238E27FC236}">
                <a16:creationId xmlns:a16="http://schemas.microsoft.com/office/drawing/2014/main" id="{18FFBB60-78C0-41D6-B988-AE90BC50278F}"/>
              </a:ext>
            </a:extLst>
          </p:cNvPr>
          <p:cNvSpPr>
            <a:spLocks noGrp="1" noChangeAspect="1"/>
          </p:cNvSpPr>
          <p:nvPr>
            <p:ph type="pic" sz="quarter" idx="69"/>
          </p:nvPr>
        </p:nvSpPr>
        <p:spPr>
          <a:xfrm>
            <a:off x="8302767" y="529728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1" name="Picture Placeholder 75">
            <a:extLst>
              <a:ext uri="{FF2B5EF4-FFF2-40B4-BE49-F238E27FC236}">
                <a16:creationId xmlns:a16="http://schemas.microsoft.com/office/drawing/2014/main" id="{157843DF-2840-468E-B1B3-C729FF5281C6}"/>
              </a:ext>
            </a:extLst>
          </p:cNvPr>
          <p:cNvSpPr>
            <a:spLocks noGrp="1" noChangeAspect="1"/>
          </p:cNvSpPr>
          <p:nvPr>
            <p:ph type="pic" sz="quarter" idx="70"/>
          </p:nvPr>
        </p:nvSpPr>
        <p:spPr>
          <a:xfrm>
            <a:off x="6068817" y="655673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5" name="Picture Placeholder 75">
            <a:extLst>
              <a:ext uri="{FF2B5EF4-FFF2-40B4-BE49-F238E27FC236}">
                <a16:creationId xmlns:a16="http://schemas.microsoft.com/office/drawing/2014/main" id="{8DF2D5D1-AC63-4DDD-BF20-41ACF22FCE4B}"/>
              </a:ext>
            </a:extLst>
          </p:cNvPr>
          <p:cNvSpPr>
            <a:spLocks noGrp="1" noChangeAspect="1"/>
          </p:cNvSpPr>
          <p:nvPr>
            <p:ph type="pic" sz="quarter" idx="74"/>
          </p:nvPr>
        </p:nvSpPr>
        <p:spPr>
          <a:xfrm>
            <a:off x="11051634" y="54640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6" name="Picture Placeholder 75">
            <a:extLst>
              <a:ext uri="{FF2B5EF4-FFF2-40B4-BE49-F238E27FC236}">
                <a16:creationId xmlns:a16="http://schemas.microsoft.com/office/drawing/2014/main" id="{3932DA6D-A9C7-4444-87EB-1B1FFD57213B}"/>
              </a:ext>
            </a:extLst>
          </p:cNvPr>
          <p:cNvSpPr>
            <a:spLocks noGrp="1" noChangeAspect="1"/>
          </p:cNvSpPr>
          <p:nvPr>
            <p:ph type="pic" sz="quarter" idx="75"/>
          </p:nvPr>
        </p:nvSpPr>
        <p:spPr>
          <a:xfrm>
            <a:off x="8817684" y="672347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0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41" grpId="0" animBg="1"/>
      <p:bldP spid="42" grpId="0" animBg="1"/>
      <p:bldP spid="43" grpId="0" animBg="1"/>
      <p:bldP spid="28" grpId="0" animBg="1"/>
      <p:bldP spid="29" grpId="0" animBg="1"/>
      <p:bldP spid="30" grpId="0" animBg="1"/>
      <p:bldP spid="3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1" grpId="0" animBg="1"/>
      <p:bldP spid="65" grpId="0" animBg="1"/>
      <p:bldP spid="66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960575" y="2512573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Picture Placeholder 75">
            <a:extLst>
              <a:ext uri="{FF2B5EF4-FFF2-40B4-BE49-F238E27FC236}">
                <a16:creationId xmlns:a16="http://schemas.microsoft.com/office/drawing/2014/main" id="{B73DCDD3-849B-48E9-9914-DC8C6C49302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-177423" y="284578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8083A199-38E5-4ACB-BD72-CEC6E71018D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480191" y="4288872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30F15E57-04C6-4909-ACB4-7ACAA591DE3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-3446134" y="308710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86FBEEA4-D851-4A6C-878E-E42016D4A51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805022" y="455708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04CD476-3BC2-488C-9229-A7DD254475E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40192" y="599542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3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5" grpId="0" animBg="1"/>
      <p:bldP spid="6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DE1F0CA1-994C-4B15-BD61-C1FC8BE244E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795324" y="-2019910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CCDC6E92-1B4E-4F2A-BD85-917834D7D1B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398700" y="-59406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60FE58BF-2882-4922-8BE2-DC5C806999A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1002077" y="83177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DFC0A416-BD43-4889-A746-153B68F952A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092594" y="-1470698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0B4C680D-3D96-4F02-8FDE-6C344B4EA94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695970" y="-44854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75">
            <a:extLst>
              <a:ext uri="{FF2B5EF4-FFF2-40B4-BE49-F238E27FC236}">
                <a16:creationId xmlns:a16="http://schemas.microsoft.com/office/drawing/2014/main" id="{0136ECC1-14F7-404A-BB65-765B022634A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307095" y="1365493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1F32264-5F7E-4A46-97AB-AABAB86F1EA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0911794" y="278446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51309" y="-1058251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65B77482-57E1-46FD-913A-0092573AC5F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754685" y="367594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9" name="Picture Placeholder 75">
            <a:extLst>
              <a:ext uri="{FF2B5EF4-FFF2-40B4-BE49-F238E27FC236}">
                <a16:creationId xmlns:a16="http://schemas.microsoft.com/office/drawing/2014/main" id="{B37A391A-9563-4D8D-9F81-AF2A558906B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358062" y="179343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905913FF-40D6-422E-AE96-62587D32CE1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969186" y="3203785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139B3716-743D-4E4C-8E9E-28622348549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0573886" y="4622758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5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  <p:bldP spid="16" grpId="0" animBg="1"/>
      <p:bldP spid="2" grpId="0" animBg="1"/>
      <p:bldP spid="8" grpId="0" animBg="1"/>
      <p:bldP spid="9" grpId="0" animBg="1"/>
      <p:bldP spid="10" grpId="0" animBg="1"/>
      <p:bldP spid="11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29ECCF-26E4-460B-B63D-0178A5C20500}"/>
              </a:ext>
            </a:extLst>
          </p:cNvPr>
          <p:cNvSpPr/>
          <p:nvPr userDrawn="1"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69459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9BE362C5-03AE-447C-8B47-3D5F4046367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8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5202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2999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0798" y="2960127"/>
            <a:ext cx="1368814" cy="937747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1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5314259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29ECCF-26E4-460B-B63D-0178A5C20500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tx1">
              <a:lumMod val="90000"/>
              <a:lumOff val="10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8099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5EDC9F4-A7C4-4676-AB6E-7148F858097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22823488"/>
              <a:gd name="connsiteY0" fmla="*/ 0 h 13716000"/>
              <a:gd name="connsiteX1" fmla="*/ 22823488 w 22823488"/>
              <a:gd name="connsiteY1" fmla="*/ 0 h 13716000"/>
              <a:gd name="connsiteX2" fmla="*/ 22823488 w 22823488"/>
              <a:gd name="connsiteY2" fmla="*/ 13716000 h 13716000"/>
              <a:gd name="connsiteX3" fmla="*/ 0 w 2282348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3488" h="13716000">
                <a:moveTo>
                  <a:pt x="0" y="0"/>
                </a:moveTo>
                <a:lnTo>
                  <a:pt x="22823488" y="0"/>
                </a:lnTo>
                <a:lnTo>
                  <a:pt x="22823488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4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126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5202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2999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0798" y="2960127"/>
            <a:ext cx="1368814" cy="937747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60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5314259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960575" y="2512573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Picture Placeholder 75">
            <a:extLst>
              <a:ext uri="{FF2B5EF4-FFF2-40B4-BE49-F238E27FC236}">
                <a16:creationId xmlns:a16="http://schemas.microsoft.com/office/drawing/2014/main" id="{B73DCDD3-849B-48E9-9914-DC8C6C49302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-177423" y="284578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8083A199-38E5-4ACB-BD72-CEC6E71018D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480191" y="4288872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30F15E57-04C6-4909-ACB4-7ACAA591DE3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-3446134" y="308710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86FBEEA4-D851-4A6C-878E-E42016D4A51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805022" y="455708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04CD476-3BC2-488C-9229-A7DD254475E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40192" y="599542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4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5" grpId="0" animBg="1"/>
      <p:bldP spid="6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451805" y="1941447"/>
            <a:ext cx="5288390" cy="2975107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accent3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608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DE1F0CA1-994C-4B15-BD61-C1FC8BE244E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795324" y="-2019910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CCDC6E92-1B4E-4F2A-BD85-917834D7D1B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398700" y="-59406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60FE58BF-2882-4922-8BE2-DC5C806999A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1002077" y="83177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DFC0A416-BD43-4889-A746-153B68F952A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092594" y="-1470698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0B4C680D-3D96-4F02-8FDE-6C344B4EA94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695970" y="-44854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75">
            <a:extLst>
              <a:ext uri="{FF2B5EF4-FFF2-40B4-BE49-F238E27FC236}">
                <a16:creationId xmlns:a16="http://schemas.microsoft.com/office/drawing/2014/main" id="{0136ECC1-14F7-404A-BB65-765B022634A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307095" y="1365493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1F32264-5F7E-4A46-97AB-AABAB86F1EA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0911794" y="278446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51309" y="-1058251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65B77482-57E1-46FD-913A-0092573AC5F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754685" y="367594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9" name="Picture Placeholder 75">
            <a:extLst>
              <a:ext uri="{FF2B5EF4-FFF2-40B4-BE49-F238E27FC236}">
                <a16:creationId xmlns:a16="http://schemas.microsoft.com/office/drawing/2014/main" id="{B37A391A-9563-4D8D-9F81-AF2A558906B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358062" y="179343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905913FF-40D6-422E-AE96-62587D32CE1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969186" y="3203785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139B3716-743D-4E4C-8E9E-28622348549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0573886" y="4622758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2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  <p:bldP spid="16" grpId="0" animBg="1"/>
      <p:bldP spid="2" grpId="0" animBg="1"/>
      <p:bldP spid="8" grpId="0" animBg="1"/>
      <p:bldP spid="9" grpId="0" animBg="1"/>
      <p:bldP spid="10" grpId="0" animBg="1"/>
      <p:bldP spid="11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75">
            <a:extLst>
              <a:ext uri="{FF2B5EF4-FFF2-40B4-BE49-F238E27FC236}">
                <a16:creationId xmlns:a16="http://schemas.microsoft.com/office/drawing/2014/main" id="{E663C24A-6D61-4CE5-B812-FEFFD014239B}"/>
              </a:ext>
            </a:extLst>
          </p:cNvPr>
          <p:cNvSpPr>
            <a:spLocks noGrp="1" noChangeAspect="1"/>
          </p:cNvSpPr>
          <p:nvPr>
            <p:ph type="pic" sz="quarter" idx="57"/>
          </p:nvPr>
        </p:nvSpPr>
        <p:spPr>
          <a:xfrm>
            <a:off x="-657118" y="-149065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9" name="Picture Placeholder 75">
            <a:extLst>
              <a:ext uri="{FF2B5EF4-FFF2-40B4-BE49-F238E27FC236}">
                <a16:creationId xmlns:a16="http://schemas.microsoft.com/office/drawing/2014/main" id="{FC0F3EFD-29EA-4CF3-945D-F2BDFE1089BA}"/>
              </a:ext>
            </a:extLst>
          </p:cNvPr>
          <p:cNvSpPr>
            <a:spLocks noGrp="1" noChangeAspect="1"/>
          </p:cNvSpPr>
          <p:nvPr>
            <p:ph type="pic" sz="quarter" idx="58"/>
          </p:nvPr>
        </p:nvSpPr>
        <p:spPr>
          <a:xfrm>
            <a:off x="-2891069" y="-23119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1" name="Picture Placeholder 75">
            <a:extLst>
              <a:ext uri="{FF2B5EF4-FFF2-40B4-BE49-F238E27FC236}">
                <a16:creationId xmlns:a16="http://schemas.microsoft.com/office/drawing/2014/main" id="{03EDB8AD-F804-43C3-A0D1-C12D7225E290}"/>
              </a:ext>
            </a:extLst>
          </p:cNvPr>
          <p:cNvSpPr>
            <a:spLocks noGrp="1" noChangeAspect="1"/>
          </p:cNvSpPr>
          <p:nvPr>
            <p:ph type="pic" sz="quarter" idx="50"/>
          </p:nvPr>
        </p:nvSpPr>
        <p:spPr>
          <a:xfrm>
            <a:off x="1728774" y="-113977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2" name="Picture Placeholder 75">
            <a:extLst>
              <a:ext uri="{FF2B5EF4-FFF2-40B4-BE49-F238E27FC236}">
                <a16:creationId xmlns:a16="http://schemas.microsoft.com/office/drawing/2014/main" id="{C5D21686-787F-4D1D-8E80-E2508F394D2B}"/>
              </a:ext>
            </a:extLst>
          </p:cNvPr>
          <p:cNvSpPr>
            <a:spLocks noGrp="1" noChangeAspect="1"/>
          </p:cNvSpPr>
          <p:nvPr>
            <p:ph type="pic" sz="quarter" idx="51"/>
          </p:nvPr>
        </p:nvSpPr>
        <p:spPr>
          <a:xfrm>
            <a:off x="-505177" y="11968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3" name="Picture Placeholder 75">
            <a:extLst>
              <a:ext uri="{FF2B5EF4-FFF2-40B4-BE49-F238E27FC236}">
                <a16:creationId xmlns:a16="http://schemas.microsoft.com/office/drawing/2014/main" id="{A4D6FD94-3DFB-4DD1-A3E1-05F00BC1540C}"/>
              </a:ext>
            </a:extLst>
          </p:cNvPr>
          <p:cNvSpPr>
            <a:spLocks noGrp="1" noChangeAspect="1"/>
          </p:cNvSpPr>
          <p:nvPr>
            <p:ph type="pic" sz="quarter" idx="52"/>
          </p:nvPr>
        </p:nvSpPr>
        <p:spPr>
          <a:xfrm>
            <a:off x="-2739128" y="137914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8" name="Picture Placeholder 75">
            <a:extLst>
              <a:ext uri="{FF2B5EF4-FFF2-40B4-BE49-F238E27FC236}">
                <a16:creationId xmlns:a16="http://schemas.microsoft.com/office/drawing/2014/main" id="{6CAD025C-A654-4C88-A249-7079110D412A}"/>
              </a:ext>
            </a:extLst>
          </p:cNvPr>
          <p:cNvSpPr>
            <a:spLocks noGrp="1" noChangeAspect="1"/>
          </p:cNvSpPr>
          <p:nvPr>
            <p:ph type="pic" sz="quarter" idx="43"/>
          </p:nvPr>
        </p:nvSpPr>
        <p:spPr>
          <a:xfrm>
            <a:off x="3949279" y="-68660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9" name="Picture Placeholder 75">
            <a:extLst>
              <a:ext uri="{FF2B5EF4-FFF2-40B4-BE49-F238E27FC236}">
                <a16:creationId xmlns:a16="http://schemas.microsoft.com/office/drawing/2014/main" id="{7D2A6AB2-B1B6-4E6E-A516-1624DC823BCE}"/>
              </a:ext>
            </a:extLst>
          </p:cNvPr>
          <p:cNvSpPr>
            <a:spLocks noGrp="1" noChangeAspect="1"/>
          </p:cNvSpPr>
          <p:nvPr>
            <p:ph type="pic" sz="quarter" idx="44"/>
          </p:nvPr>
        </p:nvSpPr>
        <p:spPr>
          <a:xfrm>
            <a:off x="1715328" y="57285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0" name="Picture Placeholder 75">
            <a:extLst>
              <a:ext uri="{FF2B5EF4-FFF2-40B4-BE49-F238E27FC236}">
                <a16:creationId xmlns:a16="http://schemas.microsoft.com/office/drawing/2014/main" id="{9DD0859E-1EE8-4927-8BB2-F5754D3BD7BB}"/>
              </a:ext>
            </a:extLst>
          </p:cNvPr>
          <p:cNvSpPr>
            <a:spLocks noGrp="1" noChangeAspect="1"/>
          </p:cNvSpPr>
          <p:nvPr>
            <p:ph type="pic" sz="quarter" idx="45"/>
          </p:nvPr>
        </p:nvSpPr>
        <p:spPr>
          <a:xfrm>
            <a:off x="-518622" y="183231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1" name="Picture Placeholder 75">
            <a:extLst>
              <a:ext uri="{FF2B5EF4-FFF2-40B4-BE49-F238E27FC236}">
                <a16:creationId xmlns:a16="http://schemas.microsoft.com/office/drawing/2014/main" id="{F9FC8C08-0383-4EC2-82BB-1133D3D229E0}"/>
              </a:ext>
            </a:extLst>
          </p:cNvPr>
          <p:cNvSpPr>
            <a:spLocks noGrp="1" noChangeAspect="1"/>
          </p:cNvSpPr>
          <p:nvPr>
            <p:ph type="pic" sz="quarter" idx="46"/>
          </p:nvPr>
        </p:nvSpPr>
        <p:spPr>
          <a:xfrm>
            <a:off x="-2752573" y="309176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07EBF97-CA98-44E9-938D-F451E62350C1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6942516" y="-68660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3D16D7ED-FD8B-4316-A459-2B2FB95393A8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4708566" y="57285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0CDD9022-DE91-4943-A173-2B143DF81A30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2474615" y="183231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ABE95176-571E-450E-92C4-6C81EA4C7A3E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>
          <a:xfrm>
            <a:off x="240664" y="309176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0" name="Picture Placeholder 75">
            <a:extLst>
              <a:ext uri="{FF2B5EF4-FFF2-40B4-BE49-F238E27FC236}">
                <a16:creationId xmlns:a16="http://schemas.microsoft.com/office/drawing/2014/main" id="{3EFAEF24-F8F9-40CF-94FB-D6695C184868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-1993286" y="435122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672465" y="-53115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FEAB132E-72A8-4AAE-84A4-48B1A95CEE6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7438514" y="72830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243FAE32-B9F4-4AE7-AE82-22570A22956A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5204564" y="198776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2DB54D1-378A-4542-9D02-E25B5BADC362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2970613" y="32472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8FFD3707-289A-4097-A634-5DFE56AC06FE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36662" y="450667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54A7639C-C713-48A6-BCBD-272206505DD0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-1497288" y="5766134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EADC1BA6-7445-4738-896F-F25E3B51C125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10280074" y="81369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C2B339F4-9FE6-4B11-BADC-2E50B1ADD1F5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8046124" y="207314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2" name="Picture Placeholder 75">
            <a:extLst>
              <a:ext uri="{FF2B5EF4-FFF2-40B4-BE49-F238E27FC236}">
                <a16:creationId xmlns:a16="http://schemas.microsoft.com/office/drawing/2014/main" id="{FFE71006-16E5-457F-9B4E-4C8C74041CF2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>
          <a:xfrm>
            <a:off x="5812173" y="333260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6DDB9485-9DF7-49C5-ADFC-F845200EBD64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3578222" y="459206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C2FEBF29-F3C4-44EB-A394-6B97F83C159B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344272" y="58515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3" name="Picture Placeholder 75">
            <a:extLst>
              <a:ext uri="{FF2B5EF4-FFF2-40B4-BE49-F238E27FC236}">
                <a16:creationId xmlns:a16="http://schemas.microsoft.com/office/drawing/2014/main" id="{2F015E8F-22EA-4453-8367-140895DC3255}"/>
              </a:ext>
            </a:extLst>
          </p:cNvPr>
          <p:cNvSpPr>
            <a:spLocks noGrp="1" noChangeAspect="1"/>
          </p:cNvSpPr>
          <p:nvPr>
            <p:ph type="pic" sz="quarter" idx="62"/>
          </p:nvPr>
        </p:nvSpPr>
        <p:spPr>
          <a:xfrm>
            <a:off x="10348604" y="245607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4" name="Picture Placeholder 75">
            <a:extLst>
              <a:ext uri="{FF2B5EF4-FFF2-40B4-BE49-F238E27FC236}">
                <a16:creationId xmlns:a16="http://schemas.microsoft.com/office/drawing/2014/main" id="{38BD2839-9FD8-4A47-8C6C-BA555D30B060}"/>
              </a:ext>
            </a:extLst>
          </p:cNvPr>
          <p:cNvSpPr>
            <a:spLocks noGrp="1" noChangeAspect="1"/>
          </p:cNvSpPr>
          <p:nvPr>
            <p:ph type="pic" sz="quarter" idx="63"/>
          </p:nvPr>
        </p:nvSpPr>
        <p:spPr>
          <a:xfrm>
            <a:off x="8114654" y="371553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5" name="Picture Placeholder 75">
            <a:extLst>
              <a:ext uri="{FF2B5EF4-FFF2-40B4-BE49-F238E27FC236}">
                <a16:creationId xmlns:a16="http://schemas.microsoft.com/office/drawing/2014/main" id="{36034C35-1CBE-46E5-9904-EDC510CB644A}"/>
              </a:ext>
            </a:extLst>
          </p:cNvPr>
          <p:cNvSpPr>
            <a:spLocks noGrp="1" noChangeAspect="1"/>
          </p:cNvSpPr>
          <p:nvPr>
            <p:ph type="pic" sz="quarter" idx="64"/>
          </p:nvPr>
        </p:nvSpPr>
        <p:spPr>
          <a:xfrm>
            <a:off x="5880703" y="497498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6" name="Picture Placeholder 75">
            <a:extLst>
              <a:ext uri="{FF2B5EF4-FFF2-40B4-BE49-F238E27FC236}">
                <a16:creationId xmlns:a16="http://schemas.microsoft.com/office/drawing/2014/main" id="{507BEDBC-9F75-40C5-8467-AA2A8746E709}"/>
              </a:ext>
            </a:extLst>
          </p:cNvPr>
          <p:cNvSpPr>
            <a:spLocks noGrp="1" noChangeAspect="1"/>
          </p:cNvSpPr>
          <p:nvPr>
            <p:ph type="pic" sz="quarter" idx="65"/>
          </p:nvPr>
        </p:nvSpPr>
        <p:spPr>
          <a:xfrm>
            <a:off x="3646752" y="623444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9" name="Picture Placeholder 75">
            <a:extLst>
              <a:ext uri="{FF2B5EF4-FFF2-40B4-BE49-F238E27FC236}">
                <a16:creationId xmlns:a16="http://schemas.microsoft.com/office/drawing/2014/main" id="{AECDF11A-996B-4276-B504-5061846D8626}"/>
              </a:ext>
            </a:extLst>
          </p:cNvPr>
          <p:cNvSpPr>
            <a:spLocks noGrp="1" noChangeAspect="1"/>
          </p:cNvSpPr>
          <p:nvPr>
            <p:ph type="pic" sz="quarter" idx="68"/>
          </p:nvPr>
        </p:nvSpPr>
        <p:spPr>
          <a:xfrm>
            <a:off x="10536718" y="403782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0" name="Picture Placeholder 75">
            <a:extLst>
              <a:ext uri="{FF2B5EF4-FFF2-40B4-BE49-F238E27FC236}">
                <a16:creationId xmlns:a16="http://schemas.microsoft.com/office/drawing/2014/main" id="{18FFBB60-78C0-41D6-B988-AE90BC50278F}"/>
              </a:ext>
            </a:extLst>
          </p:cNvPr>
          <p:cNvSpPr>
            <a:spLocks noGrp="1" noChangeAspect="1"/>
          </p:cNvSpPr>
          <p:nvPr>
            <p:ph type="pic" sz="quarter" idx="69"/>
          </p:nvPr>
        </p:nvSpPr>
        <p:spPr>
          <a:xfrm>
            <a:off x="8302767" y="529728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1" name="Picture Placeholder 75">
            <a:extLst>
              <a:ext uri="{FF2B5EF4-FFF2-40B4-BE49-F238E27FC236}">
                <a16:creationId xmlns:a16="http://schemas.microsoft.com/office/drawing/2014/main" id="{157843DF-2840-468E-B1B3-C729FF5281C6}"/>
              </a:ext>
            </a:extLst>
          </p:cNvPr>
          <p:cNvSpPr>
            <a:spLocks noGrp="1" noChangeAspect="1"/>
          </p:cNvSpPr>
          <p:nvPr>
            <p:ph type="pic" sz="quarter" idx="70"/>
          </p:nvPr>
        </p:nvSpPr>
        <p:spPr>
          <a:xfrm>
            <a:off x="6068817" y="655673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5" name="Picture Placeholder 75">
            <a:extLst>
              <a:ext uri="{FF2B5EF4-FFF2-40B4-BE49-F238E27FC236}">
                <a16:creationId xmlns:a16="http://schemas.microsoft.com/office/drawing/2014/main" id="{8DF2D5D1-AC63-4DDD-BF20-41ACF22FCE4B}"/>
              </a:ext>
            </a:extLst>
          </p:cNvPr>
          <p:cNvSpPr>
            <a:spLocks noGrp="1" noChangeAspect="1"/>
          </p:cNvSpPr>
          <p:nvPr>
            <p:ph type="pic" sz="quarter" idx="74"/>
          </p:nvPr>
        </p:nvSpPr>
        <p:spPr>
          <a:xfrm>
            <a:off x="11051634" y="54640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6" name="Picture Placeholder 75">
            <a:extLst>
              <a:ext uri="{FF2B5EF4-FFF2-40B4-BE49-F238E27FC236}">
                <a16:creationId xmlns:a16="http://schemas.microsoft.com/office/drawing/2014/main" id="{3932DA6D-A9C7-4444-87EB-1B1FFD57213B}"/>
              </a:ext>
            </a:extLst>
          </p:cNvPr>
          <p:cNvSpPr>
            <a:spLocks noGrp="1" noChangeAspect="1"/>
          </p:cNvSpPr>
          <p:nvPr>
            <p:ph type="pic" sz="quarter" idx="75"/>
          </p:nvPr>
        </p:nvSpPr>
        <p:spPr>
          <a:xfrm>
            <a:off x="8817684" y="672347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41" grpId="0" animBg="1"/>
      <p:bldP spid="42" grpId="0" animBg="1"/>
      <p:bldP spid="43" grpId="0" animBg="1"/>
      <p:bldP spid="28" grpId="0" animBg="1"/>
      <p:bldP spid="29" grpId="0" animBg="1"/>
      <p:bldP spid="30" grpId="0" animBg="1"/>
      <p:bldP spid="3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1" grpId="0" animBg="1"/>
      <p:bldP spid="65" grpId="0" animBg="1"/>
      <p:bldP spid="66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42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C5A564FA-DF57-406B-AA52-35DAE3ECA2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2078" y="1317256"/>
            <a:ext cx="2296586" cy="2042652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178CB79B-A821-4975-B3CF-C5631EBE39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42945" y="1317256"/>
            <a:ext cx="2296586" cy="2042652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55BC2ECA-3A89-4ACF-A651-BD8BD09C70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1772" y="1317256"/>
            <a:ext cx="2296586" cy="2042652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92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1EFD73-3EFC-4E7E-977E-6045C0E97022}"/>
              </a:ext>
            </a:extLst>
          </p:cNvPr>
          <p:cNvSpPr txBox="1"/>
          <p:nvPr userDrawn="1"/>
        </p:nvSpPr>
        <p:spPr>
          <a:xfrm rot="16200000">
            <a:off x="-627531" y="3132558"/>
            <a:ext cx="22557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b="1">
                <a:solidFill>
                  <a:schemeClr val="tx1"/>
                </a:solidFill>
                <a:latin typeface="+mj-lt"/>
              </a:rPr>
              <a:t>Nova</a:t>
            </a:r>
            <a:r>
              <a:rPr lang="en-US" sz="1000">
                <a:solidFill>
                  <a:schemeClr val="tx1"/>
                </a:solidFill>
              </a:rPr>
              <a:t> presentation to DesignTuts team</a:t>
            </a:r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70C2095F-97D9-4094-BD36-0951741A08F7}"/>
              </a:ext>
            </a:extLst>
          </p:cNvPr>
          <p:cNvSpPr/>
          <p:nvPr userDrawn="1"/>
        </p:nvSpPr>
        <p:spPr>
          <a:xfrm rot="5400000">
            <a:off x="-598178" y="5369276"/>
            <a:ext cx="2086902" cy="8905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3ED305-11AC-4DF6-95E5-0D658AC4E0A0}"/>
              </a:ext>
            </a:extLst>
          </p:cNvPr>
          <p:cNvSpPr/>
          <p:nvPr userDrawn="1"/>
        </p:nvSpPr>
        <p:spPr>
          <a:xfrm rot="2700000">
            <a:off x="249648" y="4528320"/>
            <a:ext cx="501388" cy="501323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22A108-D151-4EA8-9380-3C6EB288932B}"/>
              </a:ext>
            </a:extLst>
          </p:cNvPr>
          <p:cNvSpPr/>
          <p:nvPr userDrawn="1"/>
        </p:nvSpPr>
        <p:spPr>
          <a:xfrm rot="2700000">
            <a:off x="293157" y="4571824"/>
            <a:ext cx="414371" cy="414317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3DE27B-C85C-4D54-A022-976B2D0DD19A}"/>
              </a:ext>
            </a:extLst>
          </p:cNvPr>
          <p:cNvSpPr/>
          <p:nvPr userDrawn="1"/>
        </p:nvSpPr>
        <p:spPr>
          <a:xfrm rot="2700000">
            <a:off x="344681" y="4624716"/>
            <a:ext cx="311323" cy="309671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B9A2B0-4CF5-4B3C-8C18-E65E2B8C917A}"/>
              </a:ext>
            </a:extLst>
          </p:cNvPr>
          <p:cNvSpPr/>
          <p:nvPr userDrawn="1"/>
        </p:nvSpPr>
        <p:spPr>
          <a:xfrm rot="2700000">
            <a:off x="394023" y="4672678"/>
            <a:ext cx="212638" cy="212610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81A6E2-5B09-457E-812E-51511A381940}"/>
              </a:ext>
            </a:extLst>
          </p:cNvPr>
          <p:cNvSpPr txBox="1">
            <a:spLocks/>
          </p:cNvSpPr>
          <p:nvPr userDrawn="1"/>
        </p:nvSpPr>
        <p:spPr>
          <a:xfrm>
            <a:off x="438477" y="4619854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0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>
            <a:hlinkClick r:id="rId2"/>
            <a:extLst>
              <a:ext uri="{FF2B5EF4-FFF2-40B4-BE49-F238E27FC236}">
                <a16:creationId xmlns:a16="http://schemas.microsoft.com/office/drawing/2014/main" id="{DFEF7234-7D16-4547-AD06-EF442D231C26}"/>
              </a:ext>
            </a:extLst>
          </p:cNvPr>
          <p:cNvSpPr/>
          <p:nvPr userDrawn="1"/>
        </p:nvSpPr>
        <p:spPr>
          <a:xfrm>
            <a:off x="11679862" y="3250568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756953-F73D-473A-AAB6-F6742A70FB12}"/>
              </a:ext>
            </a:extLst>
          </p:cNvPr>
          <p:cNvSpPr/>
          <p:nvPr userDrawn="1"/>
        </p:nvSpPr>
        <p:spPr>
          <a:xfrm rot="2700000">
            <a:off x="11716761" y="3290685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E41AB32-3111-45E8-A763-621C6AB956B7}"/>
              </a:ext>
            </a:extLst>
          </p:cNvPr>
          <p:cNvSpPr>
            <a:spLocks/>
          </p:cNvSpPr>
          <p:nvPr userDrawn="1"/>
        </p:nvSpPr>
        <p:spPr bwMode="auto">
          <a:xfrm>
            <a:off x="11829832" y="3371063"/>
            <a:ext cx="56879" cy="122229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" name="Rectangle 11">
            <a:hlinkClick r:id="rId3"/>
            <a:extLst>
              <a:ext uri="{FF2B5EF4-FFF2-40B4-BE49-F238E27FC236}">
                <a16:creationId xmlns:a16="http://schemas.microsoft.com/office/drawing/2014/main" id="{A53A1220-5AB6-40B6-A7C2-28F939B5D56E}"/>
              </a:ext>
            </a:extLst>
          </p:cNvPr>
          <p:cNvSpPr/>
          <p:nvPr userDrawn="1"/>
        </p:nvSpPr>
        <p:spPr>
          <a:xfrm>
            <a:off x="11679862" y="2839999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407B0DC-8427-4721-AAA2-A667E86D7C2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795206" y="2957895"/>
            <a:ext cx="126131" cy="121074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298F93-E28A-4A6A-B4B1-5DB8B90DBD4D}"/>
              </a:ext>
            </a:extLst>
          </p:cNvPr>
          <p:cNvSpPr/>
          <p:nvPr userDrawn="1"/>
        </p:nvSpPr>
        <p:spPr>
          <a:xfrm rot="2700000">
            <a:off x="11716761" y="2880117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 14">
            <a:hlinkClick r:id="rId4"/>
            <a:extLst>
              <a:ext uri="{FF2B5EF4-FFF2-40B4-BE49-F238E27FC236}">
                <a16:creationId xmlns:a16="http://schemas.microsoft.com/office/drawing/2014/main" id="{C85C7F75-41AD-4A3A-8E42-56FFCC54EA35}"/>
              </a:ext>
            </a:extLst>
          </p:cNvPr>
          <p:cNvSpPr/>
          <p:nvPr userDrawn="1"/>
        </p:nvSpPr>
        <p:spPr>
          <a:xfrm>
            <a:off x="11679862" y="3661136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7405FD7B-4C67-4C0D-A50B-CD501A6FFE60}"/>
              </a:ext>
            </a:extLst>
          </p:cNvPr>
          <p:cNvSpPr>
            <a:spLocks/>
          </p:cNvSpPr>
          <p:nvPr userDrawn="1"/>
        </p:nvSpPr>
        <p:spPr bwMode="auto">
          <a:xfrm>
            <a:off x="11789999" y="3790030"/>
            <a:ext cx="136546" cy="111548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468AF2-4BDF-494C-8E68-D8622BC33408}"/>
              </a:ext>
            </a:extLst>
          </p:cNvPr>
          <p:cNvSpPr/>
          <p:nvPr userDrawn="1"/>
        </p:nvSpPr>
        <p:spPr>
          <a:xfrm rot="2700000">
            <a:off x="11716761" y="3701253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FB5C87-D273-4741-B8BC-9DDDF4ACCED6}"/>
              </a:ext>
            </a:extLst>
          </p:cNvPr>
          <p:cNvGrpSpPr/>
          <p:nvPr userDrawn="1"/>
        </p:nvGrpSpPr>
        <p:grpSpPr>
          <a:xfrm>
            <a:off x="474709" y="420355"/>
            <a:ext cx="51266" cy="575008"/>
            <a:chOff x="447517" y="840709"/>
            <a:chExt cx="102546" cy="1150016"/>
          </a:xfrm>
        </p:grpSpPr>
        <p:sp>
          <p:nvSpPr>
            <p:cNvPr id="19" name="Oval 28">
              <a:extLst>
                <a:ext uri="{FF2B5EF4-FFF2-40B4-BE49-F238E27FC236}">
                  <a16:creationId xmlns:a16="http://schemas.microsoft.com/office/drawing/2014/main" id="{77A9FED8-8494-4471-996B-444CA69B5905}"/>
                </a:ext>
              </a:extLst>
            </p:cNvPr>
            <p:cNvSpPr/>
            <p:nvPr userDrawn="1"/>
          </p:nvSpPr>
          <p:spPr>
            <a:xfrm>
              <a:off x="447517" y="840709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456D321-15D2-4AFE-99BB-E6FF0048B358}"/>
                </a:ext>
              </a:extLst>
            </p:cNvPr>
            <p:cNvSpPr/>
            <p:nvPr userDrawn="1"/>
          </p:nvSpPr>
          <p:spPr>
            <a:xfrm>
              <a:off x="447517" y="1192253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F4838A-6FF2-49AF-9BE3-76AE8F2D9BC2}"/>
                </a:ext>
              </a:extLst>
            </p:cNvPr>
            <p:cNvSpPr/>
            <p:nvPr userDrawn="1"/>
          </p:nvSpPr>
          <p:spPr>
            <a:xfrm>
              <a:off x="447517" y="1540216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B0876AB-E2E5-4728-B737-74306782D9BA}"/>
                </a:ext>
              </a:extLst>
            </p:cNvPr>
            <p:cNvSpPr/>
            <p:nvPr userDrawn="1"/>
          </p:nvSpPr>
          <p:spPr>
            <a:xfrm>
              <a:off x="447517" y="1888179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5F4416-25C5-4530-A8BB-0DB995984C1E}"/>
              </a:ext>
            </a:extLst>
          </p:cNvPr>
          <p:cNvGrpSpPr/>
          <p:nvPr userDrawn="1"/>
        </p:nvGrpSpPr>
        <p:grpSpPr>
          <a:xfrm>
            <a:off x="11832638" y="6017187"/>
            <a:ext cx="51266" cy="575008"/>
            <a:chOff x="447517" y="840709"/>
            <a:chExt cx="102546" cy="1150016"/>
          </a:xfrm>
          <a:solidFill>
            <a:schemeClr val="bg1">
              <a:lumMod val="65000"/>
            </a:schemeClr>
          </a:solidFill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3B70F7E5-CE4C-4884-B385-0FE696B474DF}"/>
                </a:ext>
              </a:extLst>
            </p:cNvPr>
            <p:cNvSpPr/>
            <p:nvPr userDrawn="1"/>
          </p:nvSpPr>
          <p:spPr>
            <a:xfrm>
              <a:off x="447517" y="840709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4C602B-647A-493F-B078-429D1685D74E}"/>
                </a:ext>
              </a:extLst>
            </p:cNvPr>
            <p:cNvSpPr/>
            <p:nvPr userDrawn="1"/>
          </p:nvSpPr>
          <p:spPr>
            <a:xfrm>
              <a:off x="447517" y="1192253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0110167-0DC5-4BDE-AF07-ADF6A3882B86}"/>
                </a:ext>
              </a:extLst>
            </p:cNvPr>
            <p:cNvSpPr/>
            <p:nvPr userDrawn="1"/>
          </p:nvSpPr>
          <p:spPr>
            <a:xfrm>
              <a:off x="447517" y="1540216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72FD95-278B-4473-9721-0ED692FED85A}"/>
                </a:ext>
              </a:extLst>
            </p:cNvPr>
            <p:cNvSpPr/>
            <p:nvPr userDrawn="1"/>
          </p:nvSpPr>
          <p:spPr>
            <a:xfrm>
              <a:off x="447517" y="1888179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</p:grp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F699BD0-E3CD-4B7D-9308-5545CC5626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1" cy="6858000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7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30" dur="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34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21600000">
                                      <p:cBhvr>
                                        <p:cTn id="3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2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B948602-5320-4DCD-94A3-2CB80716ED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743" y="647700"/>
            <a:ext cx="5314258" cy="5524500"/>
          </a:xfrm>
          <a:custGeom>
            <a:avLst/>
            <a:gdLst>
              <a:gd name="connsiteX0" fmla="*/ 0 w 10629899"/>
              <a:gd name="connsiteY0" fmla="*/ 0 h 11049000"/>
              <a:gd name="connsiteX1" fmla="*/ 10629899 w 10629899"/>
              <a:gd name="connsiteY1" fmla="*/ 0 h 11049000"/>
              <a:gd name="connsiteX2" fmla="*/ 10629899 w 10629899"/>
              <a:gd name="connsiteY2" fmla="*/ 11049000 h 11049000"/>
              <a:gd name="connsiteX3" fmla="*/ 0 w 10629899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899" h="11049000">
                <a:moveTo>
                  <a:pt x="0" y="0"/>
                </a:moveTo>
                <a:lnTo>
                  <a:pt x="10629899" y="0"/>
                </a:lnTo>
                <a:lnTo>
                  <a:pt x="10629899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0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F2F8012-EE85-4E61-B325-F04045D1F0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80934" y="647700"/>
            <a:ext cx="7943610" cy="550545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FCCFAD53-D99C-4483-BBC4-1C6952C442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0934" y="7012382"/>
            <a:ext cx="7943610" cy="550545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B27640E-DC5B-4F3D-B3BD-3BD42A3AC63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80934" y="-5788152"/>
            <a:ext cx="7943610" cy="550545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EFD73-3EFC-4E7E-977E-6045C0E97022}"/>
              </a:ext>
            </a:extLst>
          </p:cNvPr>
          <p:cNvSpPr txBox="1"/>
          <p:nvPr userDrawn="1"/>
        </p:nvSpPr>
        <p:spPr>
          <a:xfrm rot="16200000">
            <a:off x="-627531" y="3132558"/>
            <a:ext cx="22557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b="1">
                <a:solidFill>
                  <a:schemeClr val="tx1"/>
                </a:solidFill>
                <a:latin typeface="+mj-lt"/>
              </a:rPr>
              <a:t>Nova</a:t>
            </a:r>
            <a:r>
              <a:rPr lang="en-US" sz="1000">
                <a:solidFill>
                  <a:schemeClr val="tx1"/>
                </a:solidFill>
              </a:rPr>
              <a:t> presentation to DesignTuts team</a:t>
            </a:r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70C2095F-97D9-4094-BD36-0951741A08F7}"/>
              </a:ext>
            </a:extLst>
          </p:cNvPr>
          <p:cNvSpPr/>
          <p:nvPr userDrawn="1"/>
        </p:nvSpPr>
        <p:spPr>
          <a:xfrm rot="5400000">
            <a:off x="-598178" y="5369276"/>
            <a:ext cx="2086902" cy="8905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3ED305-11AC-4DF6-95E5-0D658AC4E0A0}"/>
              </a:ext>
            </a:extLst>
          </p:cNvPr>
          <p:cNvSpPr/>
          <p:nvPr userDrawn="1"/>
        </p:nvSpPr>
        <p:spPr>
          <a:xfrm rot="2700000">
            <a:off x="249648" y="4528320"/>
            <a:ext cx="501388" cy="501323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22A108-D151-4EA8-9380-3C6EB288932B}"/>
              </a:ext>
            </a:extLst>
          </p:cNvPr>
          <p:cNvSpPr/>
          <p:nvPr userDrawn="1"/>
        </p:nvSpPr>
        <p:spPr>
          <a:xfrm rot="2700000">
            <a:off x="293157" y="4571824"/>
            <a:ext cx="414371" cy="414317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3DE27B-C85C-4D54-A022-976B2D0DD19A}"/>
              </a:ext>
            </a:extLst>
          </p:cNvPr>
          <p:cNvSpPr/>
          <p:nvPr userDrawn="1"/>
        </p:nvSpPr>
        <p:spPr>
          <a:xfrm rot="2700000">
            <a:off x="344681" y="4624716"/>
            <a:ext cx="311323" cy="309671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B9A2B0-4CF5-4B3C-8C18-E65E2B8C917A}"/>
              </a:ext>
            </a:extLst>
          </p:cNvPr>
          <p:cNvSpPr/>
          <p:nvPr userDrawn="1"/>
        </p:nvSpPr>
        <p:spPr>
          <a:xfrm rot="2700000">
            <a:off x="394023" y="4672678"/>
            <a:ext cx="212638" cy="212610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81A6E2-5B09-457E-812E-51511A381940}"/>
              </a:ext>
            </a:extLst>
          </p:cNvPr>
          <p:cNvSpPr txBox="1">
            <a:spLocks/>
          </p:cNvSpPr>
          <p:nvPr userDrawn="1"/>
        </p:nvSpPr>
        <p:spPr>
          <a:xfrm>
            <a:off x="438477" y="4619854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0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>
            <a:hlinkClick r:id="rId2"/>
            <a:extLst>
              <a:ext uri="{FF2B5EF4-FFF2-40B4-BE49-F238E27FC236}">
                <a16:creationId xmlns:a16="http://schemas.microsoft.com/office/drawing/2014/main" id="{DFEF7234-7D16-4547-AD06-EF442D231C26}"/>
              </a:ext>
            </a:extLst>
          </p:cNvPr>
          <p:cNvSpPr/>
          <p:nvPr userDrawn="1"/>
        </p:nvSpPr>
        <p:spPr>
          <a:xfrm>
            <a:off x="11679862" y="3250568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756953-F73D-473A-AAB6-F6742A70FB12}"/>
              </a:ext>
            </a:extLst>
          </p:cNvPr>
          <p:cNvSpPr/>
          <p:nvPr userDrawn="1"/>
        </p:nvSpPr>
        <p:spPr>
          <a:xfrm rot="2700000">
            <a:off x="11716761" y="3290685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E41AB32-3111-45E8-A763-621C6AB956B7}"/>
              </a:ext>
            </a:extLst>
          </p:cNvPr>
          <p:cNvSpPr>
            <a:spLocks/>
          </p:cNvSpPr>
          <p:nvPr userDrawn="1"/>
        </p:nvSpPr>
        <p:spPr bwMode="auto">
          <a:xfrm>
            <a:off x="11829832" y="3371063"/>
            <a:ext cx="56879" cy="122229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" name="Rectangle 11">
            <a:hlinkClick r:id="rId3"/>
            <a:extLst>
              <a:ext uri="{FF2B5EF4-FFF2-40B4-BE49-F238E27FC236}">
                <a16:creationId xmlns:a16="http://schemas.microsoft.com/office/drawing/2014/main" id="{A53A1220-5AB6-40B6-A7C2-28F939B5D56E}"/>
              </a:ext>
            </a:extLst>
          </p:cNvPr>
          <p:cNvSpPr/>
          <p:nvPr userDrawn="1"/>
        </p:nvSpPr>
        <p:spPr>
          <a:xfrm>
            <a:off x="11679862" y="2839999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407B0DC-8427-4721-AAA2-A667E86D7C2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795206" y="2957895"/>
            <a:ext cx="126131" cy="121074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298F93-E28A-4A6A-B4B1-5DB8B90DBD4D}"/>
              </a:ext>
            </a:extLst>
          </p:cNvPr>
          <p:cNvSpPr/>
          <p:nvPr userDrawn="1"/>
        </p:nvSpPr>
        <p:spPr>
          <a:xfrm rot="2700000">
            <a:off x="11716761" y="2880117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 14">
            <a:hlinkClick r:id="rId4"/>
            <a:extLst>
              <a:ext uri="{FF2B5EF4-FFF2-40B4-BE49-F238E27FC236}">
                <a16:creationId xmlns:a16="http://schemas.microsoft.com/office/drawing/2014/main" id="{C85C7F75-41AD-4A3A-8E42-56FFCC54EA35}"/>
              </a:ext>
            </a:extLst>
          </p:cNvPr>
          <p:cNvSpPr/>
          <p:nvPr userDrawn="1"/>
        </p:nvSpPr>
        <p:spPr>
          <a:xfrm>
            <a:off x="11679862" y="3661136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7405FD7B-4C67-4C0D-A50B-CD501A6FFE60}"/>
              </a:ext>
            </a:extLst>
          </p:cNvPr>
          <p:cNvSpPr>
            <a:spLocks/>
          </p:cNvSpPr>
          <p:nvPr userDrawn="1"/>
        </p:nvSpPr>
        <p:spPr bwMode="auto">
          <a:xfrm>
            <a:off x="11789999" y="3790030"/>
            <a:ext cx="136546" cy="111548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468AF2-4BDF-494C-8E68-D8622BC33408}"/>
              </a:ext>
            </a:extLst>
          </p:cNvPr>
          <p:cNvSpPr/>
          <p:nvPr userDrawn="1"/>
        </p:nvSpPr>
        <p:spPr>
          <a:xfrm rot="2700000">
            <a:off x="11716761" y="3701253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FB5C87-D273-4741-B8BC-9DDDF4ACCED6}"/>
              </a:ext>
            </a:extLst>
          </p:cNvPr>
          <p:cNvGrpSpPr/>
          <p:nvPr userDrawn="1"/>
        </p:nvGrpSpPr>
        <p:grpSpPr>
          <a:xfrm>
            <a:off x="474709" y="420355"/>
            <a:ext cx="51266" cy="575008"/>
            <a:chOff x="447517" y="840709"/>
            <a:chExt cx="102546" cy="1150016"/>
          </a:xfrm>
        </p:grpSpPr>
        <p:sp>
          <p:nvSpPr>
            <p:cNvPr id="19" name="Oval 28">
              <a:extLst>
                <a:ext uri="{FF2B5EF4-FFF2-40B4-BE49-F238E27FC236}">
                  <a16:creationId xmlns:a16="http://schemas.microsoft.com/office/drawing/2014/main" id="{77A9FED8-8494-4471-996B-444CA69B5905}"/>
                </a:ext>
              </a:extLst>
            </p:cNvPr>
            <p:cNvSpPr/>
            <p:nvPr userDrawn="1"/>
          </p:nvSpPr>
          <p:spPr>
            <a:xfrm>
              <a:off x="447517" y="840709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456D321-15D2-4AFE-99BB-E6FF0048B358}"/>
                </a:ext>
              </a:extLst>
            </p:cNvPr>
            <p:cNvSpPr/>
            <p:nvPr userDrawn="1"/>
          </p:nvSpPr>
          <p:spPr>
            <a:xfrm>
              <a:off x="447517" y="1192253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F4838A-6FF2-49AF-9BE3-76AE8F2D9BC2}"/>
                </a:ext>
              </a:extLst>
            </p:cNvPr>
            <p:cNvSpPr/>
            <p:nvPr userDrawn="1"/>
          </p:nvSpPr>
          <p:spPr>
            <a:xfrm>
              <a:off x="447517" y="1540216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B0876AB-E2E5-4728-B737-74306782D9BA}"/>
                </a:ext>
              </a:extLst>
            </p:cNvPr>
            <p:cNvSpPr/>
            <p:nvPr userDrawn="1"/>
          </p:nvSpPr>
          <p:spPr>
            <a:xfrm>
              <a:off x="447517" y="1888179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5F4416-25C5-4530-A8BB-0DB995984C1E}"/>
              </a:ext>
            </a:extLst>
          </p:cNvPr>
          <p:cNvGrpSpPr/>
          <p:nvPr userDrawn="1"/>
        </p:nvGrpSpPr>
        <p:grpSpPr>
          <a:xfrm>
            <a:off x="11832638" y="6017187"/>
            <a:ext cx="51266" cy="575008"/>
            <a:chOff x="447517" y="840709"/>
            <a:chExt cx="102546" cy="1150016"/>
          </a:xfrm>
          <a:solidFill>
            <a:schemeClr val="bg1">
              <a:lumMod val="65000"/>
            </a:schemeClr>
          </a:solidFill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3B70F7E5-CE4C-4884-B385-0FE696B474DF}"/>
                </a:ext>
              </a:extLst>
            </p:cNvPr>
            <p:cNvSpPr/>
            <p:nvPr userDrawn="1"/>
          </p:nvSpPr>
          <p:spPr>
            <a:xfrm>
              <a:off x="447517" y="840709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4C602B-647A-493F-B078-429D1685D74E}"/>
                </a:ext>
              </a:extLst>
            </p:cNvPr>
            <p:cNvSpPr/>
            <p:nvPr userDrawn="1"/>
          </p:nvSpPr>
          <p:spPr>
            <a:xfrm>
              <a:off x="447517" y="1192253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0110167-0DC5-4BDE-AF07-ADF6A3882B86}"/>
                </a:ext>
              </a:extLst>
            </p:cNvPr>
            <p:cNvSpPr/>
            <p:nvPr userDrawn="1"/>
          </p:nvSpPr>
          <p:spPr>
            <a:xfrm>
              <a:off x="447517" y="1540216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72FD95-278B-4473-9721-0ED692FED85A}"/>
                </a:ext>
              </a:extLst>
            </p:cNvPr>
            <p:cNvSpPr/>
            <p:nvPr userDrawn="1"/>
          </p:nvSpPr>
          <p:spPr>
            <a:xfrm>
              <a:off x="447517" y="1888179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69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30" dur="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34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21600000">
                                      <p:cBhvr>
                                        <p:cTn id="3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5.92371E-7 -3.33333E-6 L -5.92371E-7 -0.92233 " pathEditMode="relative" rAng="0" ptsTypes="AA">
                                      <p:cBhvr>
                                        <p:cTn id="80" dur="2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12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2371E-7 -2.59259E-6 L -5.92371E-7 -0.92801 " pathEditMode="relative" rAng="0" ptsTypes="AA">
                                      <p:cBhvr>
                                        <p:cTn id="82" dur="2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4" accel="47619" decel="47619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21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21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0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2371E-7 2.59259E-6 L -5.92371E-7 0.93819 " pathEditMode="relative" rAng="0" ptsTypes="AA">
                                      <p:cBhvr>
                                        <p:cTn id="90" dur="2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9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36" grpId="1" animBg="1"/>
      <p:bldP spid="37" grpId="0" animBg="1"/>
      <p:bldP spid="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1778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5202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2999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0798" y="2960127"/>
            <a:ext cx="1368814" cy="937747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3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5314259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0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566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6882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1097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74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708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03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B948602-5320-4DCD-94A3-2CB80716ED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743" y="647700"/>
            <a:ext cx="10628516" cy="5524500"/>
          </a:xfrm>
          <a:custGeom>
            <a:avLst/>
            <a:gdLst>
              <a:gd name="connsiteX0" fmla="*/ 0 w 10629899"/>
              <a:gd name="connsiteY0" fmla="*/ 0 h 11049000"/>
              <a:gd name="connsiteX1" fmla="*/ 10629899 w 10629899"/>
              <a:gd name="connsiteY1" fmla="*/ 0 h 11049000"/>
              <a:gd name="connsiteX2" fmla="*/ 10629899 w 10629899"/>
              <a:gd name="connsiteY2" fmla="*/ 11049000 h 11049000"/>
              <a:gd name="connsiteX3" fmla="*/ 0 w 10629899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899" h="11049000">
                <a:moveTo>
                  <a:pt x="0" y="0"/>
                </a:moveTo>
                <a:lnTo>
                  <a:pt x="10629899" y="0"/>
                </a:lnTo>
                <a:lnTo>
                  <a:pt x="10629899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6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8641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7013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2090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8469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64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0F4C81-9939-41D0-86EF-EA52E53D1D3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27269" y="1119808"/>
            <a:ext cx="2537461" cy="2537791"/>
          </a:xfrm>
          <a:custGeom>
            <a:avLst/>
            <a:gdLst>
              <a:gd name="connsiteX0" fmla="*/ 2537791 w 5075582"/>
              <a:gd name="connsiteY0" fmla="*/ 0 h 5075582"/>
              <a:gd name="connsiteX1" fmla="*/ 5075582 w 5075582"/>
              <a:gd name="connsiteY1" fmla="*/ 2537791 h 5075582"/>
              <a:gd name="connsiteX2" fmla="*/ 2537791 w 5075582"/>
              <a:gd name="connsiteY2" fmla="*/ 5075582 h 5075582"/>
              <a:gd name="connsiteX3" fmla="*/ 0 w 5075582"/>
              <a:gd name="connsiteY3" fmla="*/ 2537791 h 5075582"/>
              <a:gd name="connsiteX4" fmla="*/ 2537791 w 5075582"/>
              <a:gd name="connsiteY4" fmla="*/ 0 h 507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5582" h="5075582">
                <a:moveTo>
                  <a:pt x="2537791" y="0"/>
                </a:moveTo>
                <a:cubicBezTo>
                  <a:pt x="3939374" y="0"/>
                  <a:pt x="5075582" y="1136208"/>
                  <a:pt x="5075582" y="2537791"/>
                </a:cubicBezTo>
                <a:cubicBezTo>
                  <a:pt x="5075582" y="3939374"/>
                  <a:pt x="3939374" y="5075582"/>
                  <a:pt x="2537791" y="5075582"/>
                </a:cubicBezTo>
                <a:cubicBezTo>
                  <a:pt x="1136208" y="5075582"/>
                  <a:pt x="0" y="3939374"/>
                  <a:pt x="0" y="2537791"/>
                </a:cubicBezTo>
                <a:cubicBezTo>
                  <a:pt x="0" y="1136208"/>
                  <a:pt x="1136208" y="0"/>
                  <a:pt x="253779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90EE7DA-954F-470F-B4FB-970B1042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26197" y="1082616"/>
            <a:ext cx="3139606" cy="4692770"/>
          </a:xfrm>
          <a:custGeom>
            <a:avLst/>
            <a:gdLst>
              <a:gd name="connsiteX0" fmla="*/ 0 w 6280030"/>
              <a:gd name="connsiteY0" fmla="*/ 0 h 9385539"/>
              <a:gd name="connsiteX1" fmla="*/ 6280030 w 6280030"/>
              <a:gd name="connsiteY1" fmla="*/ 0 h 9385539"/>
              <a:gd name="connsiteX2" fmla="*/ 6280030 w 6280030"/>
              <a:gd name="connsiteY2" fmla="*/ 9385539 h 9385539"/>
              <a:gd name="connsiteX3" fmla="*/ 0 w 6280030"/>
              <a:gd name="connsiteY3" fmla="*/ 9385539 h 938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0030" h="9385539">
                <a:moveTo>
                  <a:pt x="0" y="0"/>
                </a:moveTo>
                <a:lnTo>
                  <a:pt x="6280030" y="0"/>
                </a:lnTo>
                <a:lnTo>
                  <a:pt x="6280030" y="9385539"/>
                </a:lnTo>
                <a:lnTo>
                  <a:pt x="0" y="938553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dist="266700" dir="2700000" algn="tl" rotWithShape="0">
              <a:prstClr val="black">
                <a:alpha val="23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3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 L -0.02246 -0.05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6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B2A7E9-3614-483C-A98C-8ECE0BE80B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742" y="647700"/>
            <a:ext cx="10628516" cy="5524500"/>
          </a:xfrm>
          <a:custGeom>
            <a:avLst/>
            <a:gdLst>
              <a:gd name="connsiteX0" fmla="*/ 0 w 21259800"/>
              <a:gd name="connsiteY0" fmla="*/ 0 h 11049000"/>
              <a:gd name="connsiteX1" fmla="*/ 21259800 w 21259800"/>
              <a:gd name="connsiteY1" fmla="*/ 0 h 11049000"/>
              <a:gd name="connsiteX2" fmla="*/ 21259800 w 21259800"/>
              <a:gd name="connsiteY2" fmla="*/ 11049000 h 11049000"/>
              <a:gd name="connsiteX3" fmla="*/ 0 w 2125980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9800" h="11049000">
                <a:moveTo>
                  <a:pt x="0" y="0"/>
                </a:moveTo>
                <a:lnTo>
                  <a:pt x="21259800" y="0"/>
                </a:lnTo>
                <a:lnTo>
                  <a:pt x="2125980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2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B2A7E9-3614-483C-A98C-8ECE0BE80B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6788" y="647700"/>
            <a:ext cx="7793470" cy="5524500"/>
          </a:xfrm>
          <a:custGeom>
            <a:avLst/>
            <a:gdLst>
              <a:gd name="connsiteX0" fmla="*/ 0 w 21259800"/>
              <a:gd name="connsiteY0" fmla="*/ 0 h 11049000"/>
              <a:gd name="connsiteX1" fmla="*/ 21259800 w 21259800"/>
              <a:gd name="connsiteY1" fmla="*/ 0 h 11049000"/>
              <a:gd name="connsiteX2" fmla="*/ 21259800 w 21259800"/>
              <a:gd name="connsiteY2" fmla="*/ 11049000 h 11049000"/>
              <a:gd name="connsiteX3" fmla="*/ 0 w 2125980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9800" h="11049000">
                <a:moveTo>
                  <a:pt x="0" y="0"/>
                </a:moveTo>
                <a:lnTo>
                  <a:pt x="21259800" y="0"/>
                </a:lnTo>
                <a:lnTo>
                  <a:pt x="2125980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5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B06C0-CBE8-405B-8A49-1EDA08527EB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66817" y="1035169"/>
            <a:ext cx="3476803" cy="4917057"/>
          </a:xfrm>
          <a:custGeom>
            <a:avLst/>
            <a:gdLst>
              <a:gd name="connsiteX0" fmla="*/ 0 w 10629900"/>
              <a:gd name="connsiteY0" fmla="*/ 0 h 13715999"/>
              <a:gd name="connsiteX1" fmla="*/ 10629900 w 10629900"/>
              <a:gd name="connsiteY1" fmla="*/ 0 h 13715999"/>
              <a:gd name="connsiteX2" fmla="*/ 10629900 w 10629900"/>
              <a:gd name="connsiteY2" fmla="*/ 13715999 h 13715999"/>
              <a:gd name="connsiteX3" fmla="*/ 0 w 10629900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900" h="13715999">
                <a:moveTo>
                  <a:pt x="0" y="0"/>
                </a:moveTo>
                <a:lnTo>
                  <a:pt x="10629900" y="0"/>
                </a:lnTo>
                <a:lnTo>
                  <a:pt x="10629900" y="13715999"/>
                </a:lnTo>
                <a:lnTo>
                  <a:pt x="0" y="137159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5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www.linkedin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s://www.faceboo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hyperlink" Target="https://twitter.com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hyperlink" Target="https://twitter.com/" TargetMode="Externa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hyperlink" Target="https://www.linkedin.com/" TargetMode="External"/><Relationship Id="rId5" Type="http://schemas.openxmlformats.org/officeDocument/2006/relationships/slideLayout" Target="../slideLayouts/slideLayout23.xml"/><Relationship Id="rId10" Type="http://schemas.openxmlformats.org/officeDocument/2006/relationships/hyperlink" Target="https://www.facebook.com/" TargetMode="External"/><Relationship Id="rId4" Type="http://schemas.openxmlformats.org/officeDocument/2006/relationships/slideLayout" Target="../slideLayouts/slideLayout2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" TargetMode="External"/><Relationship Id="rId3" Type="http://schemas.openxmlformats.org/officeDocument/2006/relationships/slideLayout" Target="../slideLayouts/slideLayout29.xml"/><Relationship Id="rId7" Type="http://schemas.openxmlformats.org/officeDocument/2006/relationships/hyperlink" Target="https://www.linkedin.com/" TargetMode="Externa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www.facebook.com/" TargetMode="Externa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7" Type="http://schemas.openxmlformats.org/officeDocument/2006/relationships/hyperlink" Target="https://twitter.com/" TargetMode="Externa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hyperlink" Target="https://www.linkedin.com/" TargetMode="External"/><Relationship Id="rId5" Type="http://schemas.openxmlformats.org/officeDocument/2006/relationships/hyperlink" Target="https://www.facebook.com/" TargetMode="Externa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0609E7-B21A-44A3-8DFD-8D2964CD8535}"/>
              </a:ext>
            </a:extLst>
          </p:cNvPr>
          <p:cNvSpPr txBox="1"/>
          <p:nvPr userDrawn="1"/>
        </p:nvSpPr>
        <p:spPr>
          <a:xfrm rot="16200000">
            <a:off x="10547818" y="2927923"/>
            <a:ext cx="25074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00" b="1">
                <a:solidFill>
                  <a:schemeClr val="tx1"/>
                </a:solidFill>
                <a:latin typeface="+mj-lt"/>
              </a:rPr>
              <a:t>Massive X</a:t>
            </a:r>
            <a:r>
              <a:rPr lang="en-US" sz="1000">
                <a:solidFill>
                  <a:schemeClr val="tx1"/>
                </a:solidFill>
              </a:rPr>
              <a:t> presentation to </a:t>
            </a:r>
            <a:r>
              <a:rPr lang="en-US" sz="1000" b="0">
                <a:solidFill>
                  <a:schemeClr val="tx1"/>
                </a:solidFill>
              </a:rPr>
              <a:t>DesignBall</a:t>
            </a:r>
            <a:r>
              <a:rPr lang="en-US" sz="1000">
                <a:solidFill>
                  <a:schemeClr val="tx1"/>
                </a:solidFill>
              </a:rPr>
              <a:t>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DEC81-A035-4291-8FEC-7FC53A59434A}"/>
              </a:ext>
            </a:extLst>
          </p:cNvPr>
          <p:cNvSpPr txBox="1"/>
          <p:nvPr userDrawn="1"/>
        </p:nvSpPr>
        <p:spPr>
          <a:xfrm rot="16200000">
            <a:off x="-706400" y="3213557"/>
            <a:ext cx="2193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 userDrawn="1"/>
        </p:nvSpPr>
        <p:spPr>
          <a:xfrm>
            <a:off x="364772" y="369582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 userDrawn="1"/>
        </p:nvSpPr>
        <p:spPr>
          <a:xfrm>
            <a:off x="364772" y="518410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 userDrawn="1"/>
        </p:nvSpPr>
        <p:spPr>
          <a:xfrm>
            <a:off x="364772" y="667238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 userDrawn="1"/>
        </p:nvSpPr>
        <p:spPr>
          <a:xfrm>
            <a:off x="11702935" y="4438872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pPr algn="ctr"/>
              <a:t>‹#›</a:t>
            </a:fld>
            <a:endParaRPr lang="en-US" sz="700" b="1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380AAD-F2FA-45C0-8E9A-7EB16B1B4A98}"/>
              </a:ext>
            </a:extLst>
          </p:cNvPr>
          <p:cNvSpPr/>
          <p:nvPr userDrawn="1"/>
        </p:nvSpPr>
        <p:spPr>
          <a:xfrm>
            <a:off x="262392" y="5977044"/>
            <a:ext cx="292068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E36DE-0EA9-473F-94B8-3B3465E3D61C}"/>
              </a:ext>
            </a:extLst>
          </p:cNvPr>
          <p:cNvSpPr/>
          <p:nvPr userDrawn="1"/>
        </p:nvSpPr>
        <p:spPr>
          <a:xfrm>
            <a:off x="261591" y="5659343"/>
            <a:ext cx="29367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186FDB-D6AF-440D-A40E-CCF5CADEF9E6}"/>
              </a:ext>
            </a:extLst>
          </p:cNvPr>
          <p:cNvSpPr/>
          <p:nvPr userDrawn="1"/>
        </p:nvSpPr>
        <p:spPr>
          <a:xfrm>
            <a:off x="272812" y="6294746"/>
            <a:ext cx="271229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2" name="Rectangle 21">
            <a:hlinkClick r:id="rId20"/>
            <a:extLst>
              <a:ext uri="{FF2B5EF4-FFF2-40B4-BE49-F238E27FC236}">
                <a16:creationId xmlns:a16="http://schemas.microsoft.com/office/drawing/2014/main" id="{021A4BD3-DB22-452B-AA16-E0FB725A3A15}"/>
              </a:ext>
            </a:extLst>
          </p:cNvPr>
          <p:cNvSpPr/>
          <p:nvPr userDrawn="1"/>
        </p:nvSpPr>
        <p:spPr>
          <a:xfrm>
            <a:off x="325196" y="6037649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4" name="Rectangle 23">
            <a:hlinkClick r:id="rId21"/>
            <a:extLst>
              <a:ext uri="{FF2B5EF4-FFF2-40B4-BE49-F238E27FC236}">
                <a16:creationId xmlns:a16="http://schemas.microsoft.com/office/drawing/2014/main" id="{D59A1D9A-1868-436E-88A5-596BB8E90D15}"/>
              </a:ext>
            </a:extLst>
          </p:cNvPr>
          <p:cNvSpPr/>
          <p:nvPr userDrawn="1"/>
        </p:nvSpPr>
        <p:spPr>
          <a:xfrm>
            <a:off x="325196" y="5722264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5" name="Rectangle 24">
            <a:hlinkClick r:id="rId22"/>
            <a:extLst>
              <a:ext uri="{FF2B5EF4-FFF2-40B4-BE49-F238E27FC236}">
                <a16:creationId xmlns:a16="http://schemas.microsoft.com/office/drawing/2014/main" id="{165F9169-AF2C-4EAF-B70B-7EF599DBD92E}"/>
              </a:ext>
            </a:extLst>
          </p:cNvPr>
          <p:cNvSpPr/>
          <p:nvPr userDrawn="1"/>
        </p:nvSpPr>
        <p:spPr>
          <a:xfrm>
            <a:off x="325196" y="6353035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65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0609E7-B21A-44A3-8DFD-8D2964CD8535}"/>
              </a:ext>
            </a:extLst>
          </p:cNvPr>
          <p:cNvSpPr txBox="1"/>
          <p:nvPr/>
        </p:nvSpPr>
        <p:spPr>
          <a:xfrm rot="16200000">
            <a:off x="10547818" y="2927923"/>
            <a:ext cx="25074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00" b="1">
                <a:solidFill>
                  <a:schemeClr val="tx1"/>
                </a:solidFill>
                <a:latin typeface="+mj-lt"/>
              </a:rPr>
              <a:t>Massive X</a:t>
            </a:r>
            <a:r>
              <a:rPr lang="en-US" sz="1000">
                <a:solidFill>
                  <a:schemeClr val="tx1"/>
                </a:solidFill>
              </a:rPr>
              <a:t> presentation to </a:t>
            </a:r>
            <a:r>
              <a:rPr lang="en-US" sz="1000" b="0">
                <a:solidFill>
                  <a:schemeClr val="tx1"/>
                </a:solidFill>
              </a:rPr>
              <a:t>DesignBall</a:t>
            </a:r>
            <a:r>
              <a:rPr lang="en-US" sz="1000">
                <a:solidFill>
                  <a:schemeClr val="tx1"/>
                </a:solidFill>
              </a:rPr>
              <a:t>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DEC81-A035-4291-8FEC-7FC53A59434A}"/>
              </a:ext>
            </a:extLst>
          </p:cNvPr>
          <p:cNvSpPr txBox="1"/>
          <p:nvPr/>
        </p:nvSpPr>
        <p:spPr>
          <a:xfrm rot="16200000">
            <a:off x="-706400" y="3213557"/>
            <a:ext cx="2193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gradFill>
                  <a:gsLst>
                    <a:gs pos="100000">
                      <a:schemeClr val="accent2"/>
                    </a:gs>
                    <a:gs pos="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/>
        </p:nvSpPr>
        <p:spPr>
          <a:xfrm>
            <a:off x="364772" y="369582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/>
        </p:nvSpPr>
        <p:spPr>
          <a:xfrm>
            <a:off x="364772" y="518410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/>
        </p:nvSpPr>
        <p:spPr>
          <a:xfrm>
            <a:off x="364772" y="667238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/>
        </p:nvSpPr>
        <p:spPr>
          <a:xfrm>
            <a:off x="11702935" y="4438872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pPr algn="ctr"/>
              <a:t>‹#›</a:t>
            </a:fld>
            <a:endParaRPr lang="en-US" sz="700" b="1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E62E27-1EE7-46EB-8658-697E45DDED28}"/>
              </a:ext>
            </a:extLst>
          </p:cNvPr>
          <p:cNvSpPr/>
          <p:nvPr userDrawn="1"/>
        </p:nvSpPr>
        <p:spPr>
          <a:xfrm>
            <a:off x="262392" y="5977044"/>
            <a:ext cx="292068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1C6D63-4CBB-46D1-A2BF-67C4FB93FD9E}"/>
              </a:ext>
            </a:extLst>
          </p:cNvPr>
          <p:cNvSpPr/>
          <p:nvPr userDrawn="1"/>
        </p:nvSpPr>
        <p:spPr>
          <a:xfrm>
            <a:off x="261591" y="5659343"/>
            <a:ext cx="29367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B1C264-B6AF-4599-9E79-44476CB296DC}"/>
              </a:ext>
            </a:extLst>
          </p:cNvPr>
          <p:cNvSpPr/>
          <p:nvPr userDrawn="1"/>
        </p:nvSpPr>
        <p:spPr>
          <a:xfrm>
            <a:off x="272812" y="6294746"/>
            <a:ext cx="271229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2" name="Rectangle 21">
            <a:hlinkClick r:id="rId10"/>
            <a:extLst>
              <a:ext uri="{FF2B5EF4-FFF2-40B4-BE49-F238E27FC236}">
                <a16:creationId xmlns:a16="http://schemas.microsoft.com/office/drawing/2014/main" id="{11F06F7A-CC92-4E47-B5AB-1F05826A7131}"/>
              </a:ext>
            </a:extLst>
          </p:cNvPr>
          <p:cNvSpPr/>
          <p:nvPr userDrawn="1"/>
        </p:nvSpPr>
        <p:spPr>
          <a:xfrm>
            <a:off x="325196" y="6037649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4" name="Rectangle 23">
            <a:hlinkClick r:id="rId11"/>
            <a:extLst>
              <a:ext uri="{FF2B5EF4-FFF2-40B4-BE49-F238E27FC236}">
                <a16:creationId xmlns:a16="http://schemas.microsoft.com/office/drawing/2014/main" id="{D5F34549-D713-482A-B0E4-C964E4BDB659}"/>
              </a:ext>
            </a:extLst>
          </p:cNvPr>
          <p:cNvSpPr/>
          <p:nvPr userDrawn="1"/>
        </p:nvSpPr>
        <p:spPr>
          <a:xfrm>
            <a:off x="325196" y="5722264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5" name="Rectangle 24">
            <a:hlinkClick r:id="rId12"/>
            <a:extLst>
              <a:ext uri="{FF2B5EF4-FFF2-40B4-BE49-F238E27FC236}">
                <a16:creationId xmlns:a16="http://schemas.microsoft.com/office/drawing/2014/main" id="{3834A304-8DB7-4267-BED2-2A07941AF697}"/>
              </a:ext>
            </a:extLst>
          </p:cNvPr>
          <p:cNvSpPr/>
          <p:nvPr userDrawn="1"/>
        </p:nvSpPr>
        <p:spPr>
          <a:xfrm>
            <a:off x="325196" y="6353035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7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3BEE53-D0C0-46ED-87CD-542C49A5D48D}"/>
              </a:ext>
            </a:extLst>
          </p:cNvPr>
          <p:cNvSpPr/>
          <p:nvPr userDrawn="1"/>
        </p:nvSpPr>
        <p:spPr>
          <a:xfrm rot="5400000">
            <a:off x="-4141904" y="-1722485"/>
            <a:ext cx="9645422" cy="9644166"/>
          </a:xfrm>
          <a:prstGeom prst="roundRect">
            <a:avLst>
              <a:gd name="adj" fmla="val 4290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F2F5B1D-3438-4931-AE39-D1E058B1ACC7}"/>
              </a:ext>
            </a:extLst>
          </p:cNvPr>
          <p:cNvSpPr/>
          <p:nvPr userDrawn="1"/>
        </p:nvSpPr>
        <p:spPr>
          <a:xfrm rot="2700000">
            <a:off x="-5668722" y="-1722484"/>
            <a:ext cx="9645422" cy="9644166"/>
          </a:xfrm>
          <a:prstGeom prst="roundRect">
            <a:avLst>
              <a:gd name="adj" fmla="val 41785"/>
            </a:avLst>
          </a:prstGeom>
          <a:solidFill>
            <a:schemeClr val="tx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D860D2-E8F4-4DB0-AA5F-816536553540}"/>
              </a:ext>
            </a:extLst>
          </p:cNvPr>
          <p:cNvSpPr/>
          <p:nvPr userDrawn="1"/>
        </p:nvSpPr>
        <p:spPr>
          <a:xfrm rot="2700000">
            <a:off x="4855017" y="-1482419"/>
            <a:ext cx="9645422" cy="9644166"/>
          </a:xfrm>
          <a:prstGeom prst="roundRect">
            <a:avLst>
              <a:gd name="adj" fmla="val 42623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E85849-FF77-4713-8AA2-8ED391EAC435}"/>
              </a:ext>
            </a:extLst>
          </p:cNvPr>
          <p:cNvSpPr txBox="1"/>
          <p:nvPr userDrawn="1"/>
        </p:nvSpPr>
        <p:spPr>
          <a:xfrm rot="16200000">
            <a:off x="10547818" y="2927923"/>
            <a:ext cx="25074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00" b="1">
                <a:solidFill>
                  <a:schemeClr val="bg1"/>
                </a:solidFill>
                <a:latin typeface="+mj-lt"/>
              </a:rPr>
              <a:t>Massive X</a:t>
            </a:r>
            <a:r>
              <a:rPr lang="en-US" sz="1000">
                <a:solidFill>
                  <a:schemeClr val="bg1"/>
                </a:solidFill>
              </a:rPr>
              <a:t> presentation to </a:t>
            </a:r>
            <a:r>
              <a:rPr lang="en-US" sz="1000" b="0">
                <a:solidFill>
                  <a:schemeClr val="bg1"/>
                </a:solidFill>
              </a:rPr>
              <a:t>DesignBall</a:t>
            </a:r>
            <a:r>
              <a:rPr lang="en-US" sz="1000">
                <a:solidFill>
                  <a:schemeClr val="bg1"/>
                </a:solidFill>
              </a:rPr>
              <a:t> team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AFA1E8-D14D-4219-B2C8-8D5A47A5185F}"/>
              </a:ext>
            </a:extLst>
          </p:cNvPr>
          <p:cNvSpPr txBox="1"/>
          <p:nvPr userDrawn="1"/>
        </p:nvSpPr>
        <p:spPr>
          <a:xfrm rot="16200000">
            <a:off x="-706400" y="3213557"/>
            <a:ext cx="2193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chemeClr val="accent1"/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D960FB0-8447-4FCD-A581-62E51B5D0165}"/>
              </a:ext>
            </a:extLst>
          </p:cNvPr>
          <p:cNvSpPr/>
          <p:nvPr userDrawn="1"/>
        </p:nvSpPr>
        <p:spPr>
          <a:xfrm>
            <a:off x="364772" y="369582"/>
            <a:ext cx="51405" cy="514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FFAEDF-0E56-47A5-BA3A-F6274E35E997}"/>
              </a:ext>
            </a:extLst>
          </p:cNvPr>
          <p:cNvSpPr/>
          <p:nvPr userDrawn="1"/>
        </p:nvSpPr>
        <p:spPr>
          <a:xfrm>
            <a:off x="364772" y="518410"/>
            <a:ext cx="51405" cy="514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9F6447D-2811-4A41-8421-1C9ED5806297}"/>
              </a:ext>
            </a:extLst>
          </p:cNvPr>
          <p:cNvSpPr/>
          <p:nvPr userDrawn="1"/>
        </p:nvSpPr>
        <p:spPr>
          <a:xfrm>
            <a:off x="364772" y="667238"/>
            <a:ext cx="51405" cy="514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43F20EBF-87D3-43C1-9BFD-DD7947B9BB5B}"/>
              </a:ext>
            </a:extLst>
          </p:cNvPr>
          <p:cNvSpPr txBox="1">
            <a:spLocks/>
          </p:cNvSpPr>
          <p:nvPr userDrawn="1"/>
        </p:nvSpPr>
        <p:spPr>
          <a:xfrm>
            <a:off x="11702935" y="4438872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7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8B37-0B38-49EC-AADB-97F50C301C46}"/>
              </a:ext>
            </a:extLst>
          </p:cNvPr>
          <p:cNvSpPr/>
          <p:nvPr userDrawn="1"/>
        </p:nvSpPr>
        <p:spPr>
          <a:xfrm>
            <a:off x="262392" y="5977044"/>
            <a:ext cx="292068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B6968E-E569-416C-81B9-2DAE0B778AAB}"/>
              </a:ext>
            </a:extLst>
          </p:cNvPr>
          <p:cNvSpPr/>
          <p:nvPr userDrawn="1"/>
        </p:nvSpPr>
        <p:spPr>
          <a:xfrm>
            <a:off x="261591" y="5659343"/>
            <a:ext cx="29367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AEE1A5-30F5-44F8-BB95-30518850BC84}"/>
              </a:ext>
            </a:extLst>
          </p:cNvPr>
          <p:cNvSpPr/>
          <p:nvPr userDrawn="1"/>
        </p:nvSpPr>
        <p:spPr>
          <a:xfrm>
            <a:off x="272812" y="6294746"/>
            <a:ext cx="271229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36" name="Rectangle 35">
            <a:hlinkClick r:id="rId6"/>
            <a:extLst>
              <a:ext uri="{FF2B5EF4-FFF2-40B4-BE49-F238E27FC236}">
                <a16:creationId xmlns:a16="http://schemas.microsoft.com/office/drawing/2014/main" id="{5C495195-C8DB-4683-AE3A-416735EDBDC5}"/>
              </a:ext>
            </a:extLst>
          </p:cNvPr>
          <p:cNvSpPr/>
          <p:nvPr userDrawn="1"/>
        </p:nvSpPr>
        <p:spPr>
          <a:xfrm>
            <a:off x="325196" y="6037649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7" name="Rectangle 36">
            <a:hlinkClick r:id="rId7"/>
            <a:extLst>
              <a:ext uri="{FF2B5EF4-FFF2-40B4-BE49-F238E27FC236}">
                <a16:creationId xmlns:a16="http://schemas.microsoft.com/office/drawing/2014/main" id="{C4EFF9EF-EF3C-4431-BA59-A45F6F6334BC}"/>
              </a:ext>
            </a:extLst>
          </p:cNvPr>
          <p:cNvSpPr/>
          <p:nvPr userDrawn="1"/>
        </p:nvSpPr>
        <p:spPr>
          <a:xfrm>
            <a:off x="325196" y="5722264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8" name="Rectangle 37">
            <a:hlinkClick r:id="rId8"/>
            <a:extLst>
              <a:ext uri="{FF2B5EF4-FFF2-40B4-BE49-F238E27FC236}">
                <a16:creationId xmlns:a16="http://schemas.microsoft.com/office/drawing/2014/main" id="{C20E70F6-BC74-4510-80BB-74FC20CF63AA}"/>
              </a:ext>
            </a:extLst>
          </p:cNvPr>
          <p:cNvSpPr/>
          <p:nvPr userDrawn="1"/>
        </p:nvSpPr>
        <p:spPr>
          <a:xfrm>
            <a:off x="325196" y="6353035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6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1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1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0609E7-B21A-44A3-8DFD-8D2964CD8535}"/>
              </a:ext>
            </a:extLst>
          </p:cNvPr>
          <p:cNvSpPr txBox="1"/>
          <p:nvPr/>
        </p:nvSpPr>
        <p:spPr>
          <a:xfrm rot="16200000">
            <a:off x="10547818" y="2927923"/>
            <a:ext cx="25074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00" b="1">
                <a:solidFill>
                  <a:schemeClr val="tx1"/>
                </a:solidFill>
                <a:latin typeface="+mj-lt"/>
              </a:rPr>
              <a:t>Massive X</a:t>
            </a:r>
            <a:r>
              <a:rPr lang="en-US" sz="1000">
                <a:solidFill>
                  <a:schemeClr val="tx1"/>
                </a:solidFill>
              </a:rPr>
              <a:t> presentation to </a:t>
            </a:r>
            <a:r>
              <a:rPr lang="en-US" sz="1000" b="0">
                <a:solidFill>
                  <a:schemeClr val="tx1"/>
                </a:solidFill>
              </a:rPr>
              <a:t>DesignBall</a:t>
            </a:r>
            <a:r>
              <a:rPr lang="en-US" sz="1000">
                <a:solidFill>
                  <a:schemeClr val="tx1"/>
                </a:solidFill>
              </a:rPr>
              <a:t>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DEC81-A035-4291-8FEC-7FC53A59434A}"/>
              </a:ext>
            </a:extLst>
          </p:cNvPr>
          <p:cNvSpPr txBox="1"/>
          <p:nvPr/>
        </p:nvSpPr>
        <p:spPr>
          <a:xfrm rot="16200000">
            <a:off x="-706400" y="3213557"/>
            <a:ext cx="2193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chemeClr val="accent1"/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/>
        </p:nvSpPr>
        <p:spPr>
          <a:xfrm>
            <a:off x="364772" y="369582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/>
        </p:nvSpPr>
        <p:spPr>
          <a:xfrm>
            <a:off x="364772" y="518410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/>
        </p:nvSpPr>
        <p:spPr>
          <a:xfrm>
            <a:off x="364772" y="667238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/>
        </p:nvSpPr>
        <p:spPr>
          <a:xfrm>
            <a:off x="11702935" y="4438872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pPr algn="ctr"/>
              <a:t>‹#›</a:t>
            </a:fld>
            <a:endParaRPr lang="en-US" sz="700" b="1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D0F637-39BC-413B-92B5-921A8A832E4F}"/>
              </a:ext>
            </a:extLst>
          </p:cNvPr>
          <p:cNvSpPr/>
          <p:nvPr userDrawn="1"/>
        </p:nvSpPr>
        <p:spPr>
          <a:xfrm>
            <a:off x="262392" y="5977044"/>
            <a:ext cx="292068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5B773D-D380-4D28-842C-CAEB2EA06CFE}"/>
              </a:ext>
            </a:extLst>
          </p:cNvPr>
          <p:cNvSpPr/>
          <p:nvPr userDrawn="1"/>
        </p:nvSpPr>
        <p:spPr>
          <a:xfrm>
            <a:off x="261591" y="5659343"/>
            <a:ext cx="29367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06F911-4D41-42F8-A22A-93B4C580A4FA}"/>
              </a:ext>
            </a:extLst>
          </p:cNvPr>
          <p:cNvSpPr/>
          <p:nvPr userDrawn="1"/>
        </p:nvSpPr>
        <p:spPr>
          <a:xfrm>
            <a:off x="272812" y="6294746"/>
            <a:ext cx="271229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2" name="Rectangle 21">
            <a:hlinkClick r:id="rId5"/>
            <a:extLst>
              <a:ext uri="{FF2B5EF4-FFF2-40B4-BE49-F238E27FC236}">
                <a16:creationId xmlns:a16="http://schemas.microsoft.com/office/drawing/2014/main" id="{C1A05CED-D825-4423-B437-E98239752205}"/>
              </a:ext>
            </a:extLst>
          </p:cNvPr>
          <p:cNvSpPr/>
          <p:nvPr userDrawn="1"/>
        </p:nvSpPr>
        <p:spPr>
          <a:xfrm>
            <a:off x="325196" y="6037649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4" name="Rectangle 23">
            <a:hlinkClick r:id="rId6"/>
            <a:extLst>
              <a:ext uri="{FF2B5EF4-FFF2-40B4-BE49-F238E27FC236}">
                <a16:creationId xmlns:a16="http://schemas.microsoft.com/office/drawing/2014/main" id="{C3BFFE27-40D7-4368-A3B4-782C986B1372}"/>
              </a:ext>
            </a:extLst>
          </p:cNvPr>
          <p:cNvSpPr/>
          <p:nvPr userDrawn="1"/>
        </p:nvSpPr>
        <p:spPr>
          <a:xfrm>
            <a:off x="325196" y="5722264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5" name="Rectangle 24">
            <a:hlinkClick r:id="rId7"/>
            <a:extLst>
              <a:ext uri="{FF2B5EF4-FFF2-40B4-BE49-F238E27FC236}">
                <a16:creationId xmlns:a16="http://schemas.microsoft.com/office/drawing/2014/main" id="{3EC3E93D-FF4A-45D0-B764-196D70240EE1}"/>
              </a:ext>
            </a:extLst>
          </p:cNvPr>
          <p:cNvSpPr/>
          <p:nvPr userDrawn="1"/>
        </p:nvSpPr>
        <p:spPr>
          <a:xfrm>
            <a:off x="325196" y="6353035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90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4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53488043" TargetMode="Externa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9.xml"/><Relationship Id="rId6" Type="http://schemas.openxmlformats.org/officeDocument/2006/relationships/hyperlink" Target="https://github.com/rizwanrockzz/epics/tree/main/dataset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A4705664-2374-BB99-8071-D96699BD811A}"/>
              </a:ext>
            </a:extLst>
          </p:cNvPr>
          <p:cNvSpPr/>
          <p:nvPr/>
        </p:nvSpPr>
        <p:spPr>
          <a:xfrm>
            <a:off x="11677650" y="1722373"/>
            <a:ext cx="295275" cy="29947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499E0A5-7F93-1C1F-9CFE-A88B6A07F652}"/>
              </a:ext>
            </a:extLst>
          </p:cNvPr>
          <p:cNvSpPr/>
          <p:nvPr/>
        </p:nvSpPr>
        <p:spPr>
          <a:xfrm>
            <a:off x="219075" y="276225"/>
            <a:ext cx="371977" cy="636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8470C8-7C83-3B1E-F704-459E6019C285}"/>
              </a:ext>
            </a:extLst>
          </p:cNvPr>
          <p:cNvSpPr/>
          <p:nvPr/>
        </p:nvSpPr>
        <p:spPr>
          <a:xfrm>
            <a:off x="123825" y="2621321"/>
            <a:ext cx="568433" cy="1565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5E4566-52CE-49FA-A32C-F74CEBDBF8F6}"/>
              </a:ext>
            </a:extLst>
          </p:cNvPr>
          <p:cNvGrpSpPr/>
          <p:nvPr/>
        </p:nvGrpSpPr>
        <p:grpSpPr>
          <a:xfrm>
            <a:off x="7953479" y="1722373"/>
            <a:ext cx="1011977" cy="904230"/>
            <a:chOff x="5394326" y="5557838"/>
            <a:chExt cx="1520825" cy="1358900"/>
          </a:xfrm>
        </p:grpSpPr>
        <p:sp>
          <p:nvSpPr>
            <p:cNvPr id="17" name="Freeform 40">
              <a:extLst>
                <a:ext uri="{FF2B5EF4-FFF2-40B4-BE49-F238E27FC236}">
                  <a16:creationId xmlns:a16="http://schemas.microsoft.com/office/drawing/2014/main" id="{3B16C79F-0359-47E4-A32C-594EB1B07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3238" y="5721351"/>
              <a:ext cx="868363" cy="928688"/>
            </a:xfrm>
            <a:custGeom>
              <a:avLst/>
              <a:gdLst>
                <a:gd name="T0" fmla="*/ 317 w 579"/>
                <a:gd name="T1" fmla="*/ 98 h 618"/>
                <a:gd name="T2" fmla="*/ 579 w 579"/>
                <a:gd name="T3" fmla="*/ 143 h 618"/>
                <a:gd name="T4" fmla="*/ 537 w 579"/>
                <a:gd name="T5" fmla="*/ 106 h 618"/>
                <a:gd name="T6" fmla="*/ 106 w 579"/>
                <a:gd name="T7" fmla="*/ 183 h 618"/>
                <a:gd name="T8" fmla="*/ 92 w 579"/>
                <a:gd name="T9" fmla="*/ 555 h 618"/>
                <a:gd name="T10" fmla="*/ 159 w 579"/>
                <a:gd name="T11" fmla="*/ 618 h 618"/>
                <a:gd name="T12" fmla="*/ 317 w 579"/>
                <a:gd name="T13" fmla="*/ 9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9" h="618">
                  <a:moveTo>
                    <a:pt x="317" y="98"/>
                  </a:moveTo>
                  <a:cubicBezTo>
                    <a:pt x="418" y="64"/>
                    <a:pt x="515" y="87"/>
                    <a:pt x="579" y="143"/>
                  </a:cubicBezTo>
                  <a:cubicBezTo>
                    <a:pt x="537" y="106"/>
                    <a:pt x="537" y="106"/>
                    <a:pt x="537" y="106"/>
                  </a:cubicBezTo>
                  <a:cubicBezTo>
                    <a:pt x="417" y="0"/>
                    <a:pt x="217" y="36"/>
                    <a:pt x="106" y="183"/>
                  </a:cubicBezTo>
                  <a:cubicBezTo>
                    <a:pt x="13" y="304"/>
                    <a:pt x="12" y="458"/>
                    <a:pt x="92" y="555"/>
                  </a:cubicBezTo>
                  <a:cubicBezTo>
                    <a:pt x="107" y="573"/>
                    <a:pt x="113" y="577"/>
                    <a:pt x="159" y="618"/>
                  </a:cubicBezTo>
                  <a:cubicBezTo>
                    <a:pt x="0" y="476"/>
                    <a:pt x="79" y="177"/>
                    <a:pt x="317" y="9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18" name="Freeform 41">
              <a:extLst>
                <a:ext uri="{FF2B5EF4-FFF2-40B4-BE49-F238E27FC236}">
                  <a16:creationId xmlns:a16="http://schemas.microsoft.com/office/drawing/2014/main" id="{41FABCBF-DC0A-4685-BC61-DB0FE2C81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6" y="5756276"/>
              <a:ext cx="1266825" cy="1152525"/>
            </a:xfrm>
            <a:custGeom>
              <a:avLst/>
              <a:gdLst>
                <a:gd name="T0" fmla="*/ 639 w 844"/>
                <a:gd name="T1" fmla="*/ 68 h 767"/>
                <a:gd name="T2" fmla="*/ 566 w 844"/>
                <a:gd name="T3" fmla="*/ 0 h 767"/>
                <a:gd name="T4" fmla="*/ 247 w 844"/>
                <a:gd name="T5" fmla="*/ 723 h 767"/>
                <a:gd name="T6" fmla="*/ 0 w 844"/>
                <a:gd name="T7" fmla="*/ 641 h 767"/>
                <a:gd name="T8" fmla="*/ 42 w 844"/>
                <a:gd name="T9" fmla="*/ 678 h 767"/>
                <a:gd name="T10" fmla="*/ 298 w 844"/>
                <a:gd name="T11" fmla="*/ 759 h 767"/>
                <a:gd name="T12" fmla="*/ 639 w 844"/>
                <a:gd name="T13" fmla="*/ 68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4" h="767">
                  <a:moveTo>
                    <a:pt x="639" y="68"/>
                  </a:moveTo>
                  <a:cubicBezTo>
                    <a:pt x="621" y="47"/>
                    <a:pt x="610" y="39"/>
                    <a:pt x="566" y="0"/>
                  </a:cubicBezTo>
                  <a:cubicBezTo>
                    <a:pt x="822" y="226"/>
                    <a:pt x="614" y="702"/>
                    <a:pt x="247" y="723"/>
                  </a:cubicBezTo>
                  <a:cubicBezTo>
                    <a:pt x="153" y="728"/>
                    <a:pt x="65" y="699"/>
                    <a:pt x="0" y="641"/>
                  </a:cubicBezTo>
                  <a:cubicBezTo>
                    <a:pt x="42" y="678"/>
                    <a:pt x="42" y="678"/>
                    <a:pt x="42" y="678"/>
                  </a:cubicBezTo>
                  <a:cubicBezTo>
                    <a:pt x="111" y="739"/>
                    <a:pt x="203" y="767"/>
                    <a:pt x="298" y="759"/>
                  </a:cubicBezTo>
                  <a:cubicBezTo>
                    <a:pt x="641" y="732"/>
                    <a:pt x="844" y="308"/>
                    <a:pt x="639" y="68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1FDC7608-0E29-4BA0-B4D7-BF6D23377B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4326" y="5557838"/>
              <a:ext cx="1357313" cy="1358900"/>
            </a:xfrm>
            <a:custGeom>
              <a:avLst/>
              <a:gdLst>
                <a:gd name="T0" fmla="*/ 632 w 904"/>
                <a:gd name="T1" fmla="*/ 71 h 905"/>
                <a:gd name="T2" fmla="*/ 805 w 904"/>
                <a:gd name="T3" fmla="*/ 581 h 905"/>
                <a:gd name="T4" fmla="*/ 272 w 904"/>
                <a:gd name="T5" fmla="*/ 834 h 905"/>
                <a:gd name="T6" fmla="*/ 99 w 904"/>
                <a:gd name="T7" fmla="*/ 323 h 905"/>
                <a:gd name="T8" fmla="*/ 632 w 904"/>
                <a:gd name="T9" fmla="*/ 71 h 905"/>
                <a:gd name="T10" fmla="*/ 319 w 904"/>
                <a:gd name="T11" fmla="*/ 735 h 905"/>
                <a:gd name="T12" fmla="*/ 713 w 904"/>
                <a:gd name="T13" fmla="*/ 548 h 905"/>
                <a:gd name="T14" fmla="*/ 585 w 904"/>
                <a:gd name="T15" fmla="*/ 170 h 905"/>
                <a:gd name="T16" fmla="*/ 191 w 904"/>
                <a:gd name="T17" fmla="*/ 357 h 905"/>
                <a:gd name="T18" fmla="*/ 319 w 904"/>
                <a:gd name="T19" fmla="*/ 735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4" h="905">
                  <a:moveTo>
                    <a:pt x="632" y="71"/>
                  </a:moveTo>
                  <a:cubicBezTo>
                    <a:pt x="826" y="142"/>
                    <a:pt x="904" y="371"/>
                    <a:pt x="805" y="581"/>
                  </a:cubicBezTo>
                  <a:cubicBezTo>
                    <a:pt x="706" y="792"/>
                    <a:pt x="467" y="905"/>
                    <a:pt x="272" y="834"/>
                  </a:cubicBezTo>
                  <a:cubicBezTo>
                    <a:pt x="78" y="763"/>
                    <a:pt x="0" y="534"/>
                    <a:pt x="99" y="323"/>
                  </a:cubicBezTo>
                  <a:cubicBezTo>
                    <a:pt x="198" y="113"/>
                    <a:pt x="437" y="0"/>
                    <a:pt x="632" y="71"/>
                  </a:cubicBezTo>
                  <a:close/>
                  <a:moveTo>
                    <a:pt x="319" y="735"/>
                  </a:moveTo>
                  <a:cubicBezTo>
                    <a:pt x="463" y="788"/>
                    <a:pt x="640" y="704"/>
                    <a:pt x="713" y="548"/>
                  </a:cubicBezTo>
                  <a:cubicBezTo>
                    <a:pt x="786" y="392"/>
                    <a:pt x="729" y="223"/>
                    <a:pt x="585" y="170"/>
                  </a:cubicBezTo>
                  <a:cubicBezTo>
                    <a:pt x="441" y="117"/>
                    <a:pt x="264" y="201"/>
                    <a:pt x="191" y="357"/>
                  </a:cubicBezTo>
                  <a:cubicBezTo>
                    <a:pt x="118" y="513"/>
                    <a:pt x="175" y="682"/>
                    <a:pt x="319" y="735"/>
                  </a:cubicBezTo>
                </a:path>
              </a:pathLst>
            </a:custGeom>
            <a:solidFill>
              <a:schemeClr val="accent4"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EB08C0-C0A1-4F59-B1C6-6F681657D997}"/>
              </a:ext>
            </a:extLst>
          </p:cNvPr>
          <p:cNvGrpSpPr/>
          <p:nvPr/>
        </p:nvGrpSpPr>
        <p:grpSpPr>
          <a:xfrm>
            <a:off x="1711321" y="4563758"/>
            <a:ext cx="416687" cy="416686"/>
            <a:chOff x="965201" y="4870451"/>
            <a:chExt cx="228600" cy="228600"/>
          </a:xfrm>
          <a:solidFill>
            <a:schemeClr val="accent2">
              <a:alpha val="35000"/>
            </a:schemeClr>
          </a:solidFill>
        </p:grpSpPr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516B60A2-4708-4DF0-9AFC-E19661BF4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1" y="4954588"/>
              <a:ext cx="228600" cy="60325"/>
            </a:xfrm>
            <a:custGeom>
              <a:avLst/>
              <a:gdLst>
                <a:gd name="T0" fmla="*/ 132 w 152"/>
                <a:gd name="T1" fmla="*/ 40 h 40"/>
                <a:gd name="T2" fmla="*/ 20 w 152"/>
                <a:gd name="T3" fmla="*/ 40 h 40"/>
                <a:gd name="T4" fmla="*/ 0 w 152"/>
                <a:gd name="T5" fmla="*/ 20 h 40"/>
                <a:gd name="T6" fmla="*/ 20 w 152"/>
                <a:gd name="T7" fmla="*/ 0 h 40"/>
                <a:gd name="T8" fmla="*/ 132 w 152"/>
                <a:gd name="T9" fmla="*/ 0 h 40"/>
                <a:gd name="T10" fmla="*/ 152 w 152"/>
                <a:gd name="T11" fmla="*/ 20 h 40"/>
                <a:gd name="T12" fmla="*/ 132 w 15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40">
                  <a:moveTo>
                    <a:pt x="132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43" y="0"/>
                    <a:pt x="152" y="9"/>
                    <a:pt x="152" y="20"/>
                  </a:cubicBezTo>
                  <a:cubicBezTo>
                    <a:pt x="152" y="31"/>
                    <a:pt x="143" y="40"/>
                    <a:pt x="1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1559EA6F-D571-4691-AD2F-3C27B07C8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338" y="4870451"/>
              <a:ext cx="60325" cy="228600"/>
            </a:xfrm>
            <a:custGeom>
              <a:avLst/>
              <a:gdLst>
                <a:gd name="T0" fmla="*/ 20 w 40"/>
                <a:gd name="T1" fmla="*/ 152 h 152"/>
                <a:gd name="T2" fmla="*/ 0 w 40"/>
                <a:gd name="T3" fmla="*/ 132 h 152"/>
                <a:gd name="T4" fmla="*/ 0 w 40"/>
                <a:gd name="T5" fmla="*/ 20 h 152"/>
                <a:gd name="T6" fmla="*/ 20 w 40"/>
                <a:gd name="T7" fmla="*/ 0 h 152"/>
                <a:gd name="T8" fmla="*/ 40 w 40"/>
                <a:gd name="T9" fmla="*/ 20 h 152"/>
                <a:gd name="T10" fmla="*/ 40 w 40"/>
                <a:gd name="T11" fmla="*/ 132 h 152"/>
                <a:gd name="T12" fmla="*/ 20 w 40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52">
                  <a:moveTo>
                    <a:pt x="20" y="152"/>
                  </a:moveTo>
                  <a:cubicBezTo>
                    <a:pt x="9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0" y="143"/>
                    <a:pt x="31" y="152"/>
                    <a:pt x="2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3872C31-312C-48F5-B9E5-30C9F8B374BD}"/>
              </a:ext>
            </a:extLst>
          </p:cNvPr>
          <p:cNvGrpSpPr/>
          <p:nvPr/>
        </p:nvGrpSpPr>
        <p:grpSpPr>
          <a:xfrm>
            <a:off x="4305130" y="1522324"/>
            <a:ext cx="650708" cy="613736"/>
            <a:chOff x="2887663" y="5300663"/>
            <a:chExt cx="977901" cy="92233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73B788B-6B39-4C7E-8A03-4433E68FC856}"/>
                </a:ext>
              </a:extLst>
            </p:cNvPr>
            <p:cNvGrpSpPr/>
            <p:nvPr/>
          </p:nvGrpSpPr>
          <p:grpSpPr>
            <a:xfrm>
              <a:off x="2887663" y="5335588"/>
              <a:ext cx="920750" cy="887413"/>
              <a:chOff x="2887663" y="5335588"/>
              <a:chExt cx="920750" cy="887413"/>
            </a:xfrm>
          </p:grpSpPr>
          <p:sp>
            <p:nvSpPr>
              <p:cNvPr id="26" name="Freeform 37">
                <a:extLst>
                  <a:ext uri="{FF2B5EF4-FFF2-40B4-BE49-F238E27FC236}">
                    <a16:creationId xmlns:a16="http://schemas.microsoft.com/office/drawing/2014/main" id="{8E31BAF3-4219-473B-B506-E3473FC4D5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3563" y="5335588"/>
                <a:ext cx="684213" cy="660400"/>
              </a:xfrm>
              <a:custGeom>
                <a:avLst/>
                <a:gdLst>
                  <a:gd name="T0" fmla="*/ 50 w 456"/>
                  <a:gd name="T1" fmla="*/ 114 h 440"/>
                  <a:gd name="T2" fmla="*/ 36 w 456"/>
                  <a:gd name="T3" fmla="*/ 129 h 440"/>
                  <a:gd name="T4" fmla="*/ 0 w 456"/>
                  <a:gd name="T5" fmla="*/ 181 h 440"/>
                  <a:gd name="T6" fmla="*/ 150 w 456"/>
                  <a:gd name="T7" fmla="*/ 118 h 440"/>
                  <a:gd name="T8" fmla="*/ 375 w 456"/>
                  <a:gd name="T9" fmla="*/ 440 h 440"/>
                  <a:gd name="T10" fmla="*/ 404 w 456"/>
                  <a:gd name="T11" fmla="*/ 397 h 440"/>
                  <a:gd name="T12" fmla="*/ 428 w 456"/>
                  <a:gd name="T13" fmla="*/ 323 h 440"/>
                  <a:gd name="T14" fmla="*/ 50 w 456"/>
                  <a:gd name="T15" fmla="*/ 114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6" h="440">
                    <a:moveTo>
                      <a:pt x="50" y="114"/>
                    </a:moveTo>
                    <a:cubicBezTo>
                      <a:pt x="45" y="119"/>
                      <a:pt x="40" y="124"/>
                      <a:pt x="36" y="129"/>
                    </a:cubicBezTo>
                    <a:cubicBezTo>
                      <a:pt x="31" y="135"/>
                      <a:pt x="31" y="135"/>
                      <a:pt x="0" y="181"/>
                    </a:cubicBezTo>
                    <a:cubicBezTo>
                      <a:pt x="33" y="133"/>
                      <a:pt x="92" y="114"/>
                      <a:pt x="150" y="118"/>
                    </a:cubicBezTo>
                    <a:cubicBezTo>
                      <a:pt x="324" y="131"/>
                      <a:pt x="456" y="323"/>
                      <a:pt x="375" y="440"/>
                    </a:cubicBezTo>
                    <a:cubicBezTo>
                      <a:pt x="404" y="397"/>
                      <a:pt x="404" y="397"/>
                      <a:pt x="404" y="397"/>
                    </a:cubicBezTo>
                    <a:cubicBezTo>
                      <a:pt x="419" y="377"/>
                      <a:pt x="427" y="351"/>
                      <a:pt x="428" y="323"/>
                    </a:cubicBezTo>
                    <a:cubicBezTo>
                      <a:pt x="435" y="148"/>
                      <a:pt x="178" y="0"/>
                      <a:pt x="50" y="11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  <a:alpha val="35000"/>
                </a:schemeClr>
              </a:solidFill>
              <a:ln>
                <a:noFill/>
              </a:ln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>
                  <a:solidFill>
                    <a:srgbClr val="172144"/>
                  </a:solidFill>
                  <a:latin typeface="Calibri"/>
                </a:endParaRPr>
              </a:p>
            </p:txBody>
          </p:sp>
          <p:sp>
            <p:nvSpPr>
              <p:cNvPr id="27" name="Freeform 38">
                <a:extLst>
                  <a:ext uri="{FF2B5EF4-FFF2-40B4-BE49-F238E27FC236}">
                    <a16:creationId xmlns:a16="http://schemas.microsoft.com/office/drawing/2014/main" id="{9AB6346D-6C72-4967-A619-ED1080B08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7663" y="5473701"/>
                <a:ext cx="920750" cy="749300"/>
              </a:xfrm>
              <a:custGeom>
                <a:avLst/>
                <a:gdLst>
                  <a:gd name="T0" fmla="*/ 613 w 613"/>
                  <a:gd name="T1" fmla="*/ 351 h 499"/>
                  <a:gd name="T2" fmla="*/ 446 w 613"/>
                  <a:gd name="T3" fmla="*/ 436 h 499"/>
                  <a:gd name="T4" fmla="*/ 253 w 613"/>
                  <a:gd name="T5" fmla="*/ 385 h 499"/>
                  <a:gd name="T6" fmla="*/ 107 w 613"/>
                  <a:gd name="T7" fmla="*/ 0 h 499"/>
                  <a:gd name="T8" fmla="*/ 77 w 613"/>
                  <a:gd name="T9" fmla="*/ 43 h 499"/>
                  <a:gd name="T10" fmla="*/ 207 w 613"/>
                  <a:gd name="T11" fmla="*/ 418 h 499"/>
                  <a:gd name="T12" fmla="*/ 496 w 613"/>
                  <a:gd name="T13" fmla="*/ 462 h 499"/>
                  <a:gd name="T14" fmla="*/ 574 w 613"/>
                  <a:gd name="T15" fmla="*/ 405 h 499"/>
                  <a:gd name="T16" fmla="*/ 613 w 613"/>
                  <a:gd name="T17" fmla="*/ 351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3" h="499">
                    <a:moveTo>
                      <a:pt x="613" y="351"/>
                    </a:moveTo>
                    <a:cubicBezTo>
                      <a:pt x="575" y="405"/>
                      <a:pt x="512" y="432"/>
                      <a:pt x="446" y="436"/>
                    </a:cubicBezTo>
                    <a:cubicBezTo>
                      <a:pt x="379" y="439"/>
                      <a:pt x="310" y="418"/>
                      <a:pt x="253" y="385"/>
                    </a:cubicBezTo>
                    <a:cubicBezTo>
                      <a:pt x="98" y="294"/>
                      <a:pt x="27" y="115"/>
                      <a:pt x="107" y="0"/>
                    </a:cubicBezTo>
                    <a:cubicBezTo>
                      <a:pt x="77" y="43"/>
                      <a:pt x="77" y="43"/>
                      <a:pt x="77" y="43"/>
                    </a:cubicBezTo>
                    <a:cubicBezTo>
                      <a:pt x="0" y="154"/>
                      <a:pt x="64" y="324"/>
                      <a:pt x="207" y="418"/>
                    </a:cubicBezTo>
                    <a:cubicBezTo>
                      <a:pt x="292" y="473"/>
                      <a:pt x="403" y="499"/>
                      <a:pt x="496" y="462"/>
                    </a:cubicBezTo>
                    <a:cubicBezTo>
                      <a:pt x="529" y="448"/>
                      <a:pt x="555" y="429"/>
                      <a:pt x="574" y="405"/>
                    </a:cubicBezTo>
                    <a:cubicBezTo>
                      <a:pt x="581" y="398"/>
                      <a:pt x="581" y="397"/>
                      <a:pt x="613" y="351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  <a:alpha val="35000"/>
                </a:schemeClr>
              </a:solidFill>
              <a:ln>
                <a:noFill/>
              </a:ln>
            </p:spPr>
            <p:txBody>
              <a:bodyPr vert="horz" wrap="square" lIns="45714" tIns="22857" rIns="45714" bIns="22857" numCol="1" anchor="t" anchorCtr="0" compatLnSpc="1">
                <a:prstTxWarp prst="textNoShape">
                  <a:avLst/>
                </a:prstTxWarp>
              </a:bodyPr>
              <a:lstStyle/>
              <a:p>
                <a:pPr defTabSz="228554">
                  <a:defRPr/>
                </a:pPr>
                <a:endParaRPr lang="en-US" sz="900">
                  <a:solidFill>
                    <a:srgbClr val="172144"/>
                  </a:solidFill>
                  <a:latin typeface="Calibri"/>
                </a:endParaRPr>
              </a:p>
            </p:txBody>
          </p:sp>
        </p:grpSp>
        <p:sp>
          <p:nvSpPr>
            <p:cNvPr id="25" name="Freeform 39">
              <a:extLst>
                <a:ext uri="{FF2B5EF4-FFF2-40B4-BE49-F238E27FC236}">
                  <a16:creationId xmlns:a16="http://schemas.microsoft.com/office/drawing/2014/main" id="{FF1F19F5-0007-4578-AE50-5C1E73B391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0851" y="5300663"/>
              <a:ext cx="874713" cy="873125"/>
            </a:xfrm>
            <a:custGeom>
              <a:avLst/>
              <a:gdLst>
                <a:gd name="T0" fmla="*/ 302 w 583"/>
                <a:gd name="T1" fmla="*/ 41 h 581"/>
                <a:gd name="T2" fmla="*/ 578 w 583"/>
                <a:gd name="T3" fmla="*/ 365 h 581"/>
                <a:gd name="T4" fmla="*/ 282 w 583"/>
                <a:gd name="T5" fmla="*/ 540 h 581"/>
                <a:gd name="T6" fmla="*/ 6 w 583"/>
                <a:gd name="T7" fmla="*/ 216 h 581"/>
                <a:gd name="T8" fmla="*/ 302 w 583"/>
                <a:gd name="T9" fmla="*/ 41 h 581"/>
                <a:gd name="T10" fmla="*/ 284 w 583"/>
                <a:gd name="T11" fmla="*/ 475 h 581"/>
                <a:gd name="T12" fmla="*/ 503 w 583"/>
                <a:gd name="T13" fmla="*/ 346 h 581"/>
                <a:gd name="T14" fmla="*/ 299 w 583"/>
                <a:gd name="T15" fmla="*/ 106 h 581"/>
                <a:gd name="T16" fmla="*/ 80 w 583"/>
                <a:gd name="T17" fmla="*/ 236 h 581"/>
                <a:gd name="T18" fmla="*/ 284 w 583"/>
                <a:gd name="T19" fmla="*/ 47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3" h="581">
                  <a:moveTo>
                    <a:pt x="302" y="41"/>
                  </a:moveTo>
                  <a:cubicBezTo>
                    <a:pt x="459" y="82"/>
                    <a:pt x="583" y="227"/>
                    <a:pt x="578" y="365"/>
                  </a:cubicBezTo>
                  <a:cubicBezTo>
                    <a:pt x="572" y="503"/>
                    <a:pt x="440" y="581"/>
                    <a:pt x="282" y="540"/>
                  </a:cubicBezTo>
                  <a:cubicBezTo>
                    <a:pt x="124" y="499"/>
                    <a:pt x="0" y="354"/>
                    <a:pt x="6" y="216"/>
                  </a:cubicBezTo>
                  <a:cubicBezTo>
                    <a:pt x="11" y="79"/>
                    <a:pt x="144" y="0"/>
                    <a:pt x="302" y="41"/>
                  </a:cubicBezTo>
                  <a:close/>
                  <a:moveTo>
                    <a:pt x="284" y="475"/>
                  </a:moveTo>
                  <a:cubicBezTo>
                    <a:pt x="401" y="506"/>
                    <a:pt x="499" y="448"/>
                    <a:pt x="503" y="346"/>
                  </a:cubicBezTo>
                  <a:cubicBezTo>
                    <a:pt x="508" y="244"/>
                    <a:pt x="416" y="136"/>
                    <a:pt x="299" y="106"/>
                  </a:cubicBezTo>
                  <a:cubicBezTo>
                    <a:pt x="182" y="76"/>
                    <a:pt x="84" y="134"/>
                    <a:pt x="80" y="236"/>
                  </a:cubicBezTo>
                  <a:cubicBezTo>
                    <a:pt x="76" y="337"/>
                    <a:pt x="168" y="445"/>
                    <a:pt x="284" y="475"/>
                  </a:cubicBezTo>
                </a:path>
              </a:pathLst>
            </a:custGeom>
            <a:solidFill>
              <a:schemeClr val="accent3">
                <a:alpha val="35000"/>
              </a:schemeClr>
            </a:solidFill>
            <a:ln>
              <a:noFill/>
            </a:ln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0DD43F1F-35AB-4751-B240-6070F421A1B2}"/>
              </a:ext>
            </a:extLst>
          </p:cNvPr>
          <p:cNvSpPr/>
          <p:nvPr/>
        </p:nvSpPr>
        <p:spPr>
          <a:xfrm>
            <a:off x="10378716" y="3352615"/>
            <a:ext cx="336315" cy="336315"/>
          </a:xfrm>
          <a:prstGeom prst="ellipse">
            <a:avLst/>
          </a:prstGeom>
          <a:noFill/>
          <a:ln w="101600">
            <a:solidFill>
              <a:schemeClr val="bg2">
                <a:alpha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91428A2-5C8F-4D24-A82A-04433BE9101F}"/>
              </a:ext>
            </a:extLst>
          </p:cNvPr>
          <p:cNvGrpSpPr/>
          <p:nvPr/>
        </p:nvGrpSpPr>
        <p:grpSpPr>
          <a:xfrm>
            <a:off x="9865521" y="2048913"/>
            <a:ext cx="163780" cy="158891"/>
            <a:chOff x="1752601" y="4673601"/>
            <a:chExt cx="106363" cy="103188"/>
          </a:xfrm>
          <a:solidFill>
            <a:schemeClr val="accent1">
              <a:alpha val="35000"/>
            </a:schemeClr>
          </a:solidFill>
        </p:grpSpPr>
        <p:sp>
          <p:nvSpPr>
            <p:cNvPr id="30" name="Freeform 48">
              <a:extLst>
                <a:ext uri="{FF2B5EF4-FFF2-40B4-BE49-F238E27FC236}">
                  <a16:creationId xmlns:a16="http://schemas.microsoft.com/office/drawing/2014/main" id="{BB6E41F1-E4D2-4BFD-BFF2-9CB6FF244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59 w 70"/>
                <a:gd name="T1" fmla="*/ 69 h 69"/>
                <a:gd name="T2" fmla="*/ 52 w 70"/>
                <a:gd name="T3" fmla="*/ 66 h 69"/>
                <a:gd name="T4" fmla="*/ 4 w 70"/>
                <a:gd name="T5" fmla="*/ 18 h 69"/>
                <a:gd name="T6" fmla="*/ 4 w 70"/>
                <a:gd name="T7" fmla="*/ 4 h 69"/>
                <a:gd name="T8" fmla="*/ 18 w 70"/>
                <a:gd name="T9" fmla="*/ 4 h 69"/>
                <a:gd name="T10" fmla="*/ 66 w 70"/>
                <a:gd name="T11" fmla="*/ 52 h 69"/>
                <a:gd name="T12" fmla="*/ 66 w 70"/>
                <a:gd name="T13" fmla="*/ 66 h 69"/>
                <a:gd name="T14" fmla="*/ 59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59" y="69"/>
                  </a:moveTo>
                  <a:cubicBezTo>
                    <a:pt x="56" y="69"/>
                    <a:pt x="54" y="68"/>
                    <a:pt x="52" y="6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4" y="0"/>
                    <a:pt x="18" y="4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70" y="56"/>
                    <a:pt x="70" y="62"/>
                    <a:pt x="66" y="66"/>
                  </a:cubicBezTo>
                  <a:cubicBezTo>
                    <a:pt x="64" y="68"/>
                    <a:pt x="62" y="69"/>
                    <a:pt x="5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1" name="Freeform 49">
              <a:extLst>
                <a:ext uri="{FF2B5EF4-FFF2-40B4-BE49-F238E27FC236}">
                  <a16:creationId xmlns:a16="http://schemas.microsoft.com/office/drawing/2014/main" id="{91E236B3-A926-4034-9BC4-83EE569F7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11 w 70"/>
                <a:gd name="T1" fmla="*/ 69 h 69"/>
                <a:gd name="T2" fmla="*/ 4 w 70"/>
                <a:gd name="T3" fmla="*/ 66 h 69"/>
                <a:gd name="T4" fmla="*/ 4 w 70"/>
                <a:gd name="T5" fmla="*/ 52 h 69"/>
                <a:gd name="T6" fmla="*/ 52 w 70"/>
                <a:gd name="T7" fmla="*/ 4 h 69"/>
                <a:gd name="T8" fmla="*/ 66 w 70"/>
                <a:gd name="T9" fmla="*/ 4 h 69"/>
                <a:gd name="T10" fmla="*/ 66 w 70"/>
                <a:gd name="T11" fmla="*/ 18 h 69"/>
                <a:gd name="T12" fmla="*/ 18 w 70"/>
                <a:gd name="T13" fmla="*/ 66 h 69"/>
                <a:gd name="T14" fmla="*/ 11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11" y="69"/>
                  </a:moveTo>
                  <a:cubicBezTo>
                    <a:pt x="8" y="69"/>
                    <a:pt x="6" y="68"/>
                    <a:pt x="4" y="66"/>
                  </a:cubicBezTo>
                  <a:cubicBezTo>
                    <a:pt x="0" y="62"/>
                    <a:pt x="0" y="56"/>
                    <a:pt x="4" y="52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6" y="0"/>
                    <a:pt x="62" y="0"/>
                    <a:pt x="66" y="4"/>
                  </a:cubicBezTo>
                  <a:cubicBezTo>
                    <a:pt x="70" y="8"/>
                    <a:pt x="70" y="14"/>
                    <a:pt x="66" y="18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8"/>
                    <a:pt x="14" y="69"/>
                    <a:pt x="1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72CE75B-E81D-4147-A06B-0754D7DFEBC4}"/>
              </a:ext>
            </a:extLst>
          </p:cNvPr>
          <p:cNvGrpSpPr/>
          <p:nvPr/>
        </p:nvGrpSpPr>
        <p:grpSpPr>
          <a:xfrm>
            <a:off x="9116573" y="3955906"/>
            <a:ext cx="602116" cy="429932"/>
            <a:chOff x="2303463" y="7181851"/>
            <a:chExt cx="904875" cy="646113"/>
          </a:xfrm>
        </p:grpSpPr>
        <p:sp>
          <p:nvSpPr>
            <p:cNvPr id="33" name="Freeform 43">
              <a:extLst>
                <a:ext uri="{FF2B5EF4-FFF2-40B4-BE49-F238E27FC236}">
                  <a16:creationId xmlns:a16="http://schemas.microsoft.com/office/drawing/2014/main" id="{217DDEFA-108C-478D-9003-6286893A6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1576" y="7253288"/>
              <a:ext cx="625475" cy="276225"/>
            </a:xfrm>
            <a:custGeom>
              <a:avLst/>
              <a:gdLst>
                <a:gd name="T0" fmla="*/ 416 w 416"/>
                <a:gd name="T1" fmla="*/ 156 h 183"/>
                <a:gd name="T2" fmla="*/ 301 w 416"/>
                <a:gd name="T3" fmla="*/ 34 h 183"/>
                <a:gd name="T4" fmla="*/ 33 w 416"/>
                <a:gd name="T5" fmla="*/ 78 h 183"/>
                <a:gd name="T6" fmla="*/ 2 w 416"/>
                <a:gd name="T7" fmla="*/ 137 h 183"/>
                <a:gd name="T8" fmla="*/ 0 w 416"/>
                <a:gd name="T9" fmla="*/ 168 h 183"/>
                <a:gd name="T10" fmla="*/ 45 w 416"/>
                <a:gd name="T11" fmla="*/ 86 h 183"/>
                <a:gd name="T12" fmla="*/ 287 w 416"/>
                <a:gd name="T13" fmla="*/ 49 h 183"/>
                <a:gd name="T14" fmla="*/ 407 w 416"/>
                <a:gd name="T15" fmla="*/ 141 h 183"/>
                <a:gd name="T16" fmla="*/ 415 w 416"/>
                <a:gd name="T17" fmla="*/ 183 h 183"/>
                <a:gd name="T18" fmla="*/ 416 w 416"/>
                <a:gd name="T19" fmla="*/ 156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6" h="183">
                  <a:moveTo>
                    <a:pt x="416" y="156"/>
                  </a:moveTo>
                  <a:cubicBezTo>
                    <a:pt x="413" y="97"/>
                    <a:pt x="357" y="54"/>
                    <a:pt x="301" y="34"/>
                  </a:cubicBezTo>
                  <a:cubicBezTo>
                    <a:pt x="206" y="0"/>
                    <a:pt x="90" y="20"/>
                    <a:pt x="33" y="78"/>
                  </a:cubicBezTo>
                  <a:cubicBezTo>
                    <a:pt x="18" y="94"/>
                    <a:pt x="6" y="114"/>
                    <a:pt x="2" y="137"/>
                  </a:cubicBezTo>
                  <a:cubicBezTo>
                    <a:pt x="1" y="145"/>
                    <a:pt x="1" y="148"/>
                    <a:pt x="0" y="168"/>
                  </a:cubicBezTo>
                  <a:cubicBezTo>
                    <a:pt x="1" y="136"/>
                    <a:pt x="20" y="107"/>
                    <a:pt x="45" y="86"/>
                  </a:cubicBezTo>
                  <a:cubicBezTo>
                    <a:pt x="107" y="35"/>
                    <a:pt x="207" y="25"/>
                    <a:pt x="287" y="49"/>
                  </a:cubicBezTo>
                  <a:cubicBezTo>
                    <a:pt x="336" y="63"/>
                    <a:pt x="387" y="94"/>
                    <a:pt x="407" y="141"/>
                  </a:cubicBezTo>
                  <a:cubicBezTo>
                    <a:pt x="413" y="155"/>
                    <a:pt x="416" y="169"/>
                    <a:pt x="415" y="183"/>
                  </a:cubicBezTo>
                  <a:cubicBezTo>
                    <a:pt x="416" y="160"/>
                    <a:pt x="416" y="161"/>
                    <a:pt x="416" y="156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4" name="Freeform 44">
              <a:extLst>
                <a:ext uri="{FF2B5EF4-FFF2-40B4-BE49-F238E27FC236}">
                  <a16:creationId xmlns:a16="http://schemas.microsoft.com/office/drawing/2014/main" id="{0BC3F776-63DC-4E70-B305-7E29BFDA2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451" y="7473951"/>
              <a:ext cx="849313" cy="354013"/>
            </a:xfrm>
            <a:custGeom>
              <a:avLst/>
              <a:gdLst>
                <a:gd name="T0" fmla="*/ 564 w 566"/>
                <a:gd name="T1" fmla="*/ 20 h 236"/>
                <a:gd name="T2" fmla="*/ 220 w 566"/>
                <a:gd name="T3" fmla="*/ 192 h 236"/>
                <a:gd name="T4" fmla="*/ 3 w 566"/>
                <a:gd name="T5" fmla="*/ 0 h 236"/>
                <a:gd name="T6" fmla="*/ 3 w 566"/>
                <a:gd name="T7" fmla="*/ 0 h 236"/>
                <a:gd name="T8" fmla="*/ 3 w 566"/>
                <a:gd name="T9" fmla="*/ 0 h 236"/>
                <a:gd name="T10" fmla="*/ 2 w 566"/>
                <a:gd name="T11" fmla="*/ 20 h 236"/>
                <a:gd name="T12" fmla="*/ 19 w 566"/>
                <a:gd name="T13" fmla="*/ 88 h 236"/>
                <a:gd name="T14" fmla="*/ 361 w 566"/>
                <a:gd name="T15" fmla="*/ 212 h 236"/>
                <a:gd name="T16" fmla="*/ 526 w 566"/>
                <a:gd name="T17" fmla="*/ 128 h 236"/>
                <a:gd name="T18" fmla="*/ 564 w 566"/>
                <a:gd name="T19" fmla="*/ 2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6" h="236">
                  <a:moveTo>
                    <a:pt x="564" y="20"/>
                  </a:moveTo>
                  <a:cubicBezTo>
                    <a:pt x="559" y="139"/>
                    <a:pt x="393" y="222"/>
                    <a:pt x="220" y="192"/>
                  </a:cubicBezTo>
                  <a:cubicBezTo>
                    <a:pt x="87" y="169"/>
                    <a:pt x="0" y="86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41"/>
                    <a:pt x="7" y="65"/>
                    <a:pt x="19" y="88"/>
                  </a:cubicBezTo>
                  <a:cubicBezTo>
                    <a:pt x="70" y="184"/>
                    <a:pt x="223" y="236"/>
                    <a:pt x="361" y="212"/>
                  </a:cubicBezTo>
                  <a:cubicBezTo>
                    <a:pt x="421" y="201"/>
                    <a:pt x="485" y="174"/>
                    <a:pt x="526" y="128"/>
                  </a:cubicBezTo>
                  <a:cubicBezTo>
                    <a:pt x="566" y="83"/>
                    <a:pt x="563" y="43"/>
                    <a:pt x="564" y="2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A0E84469-9EA2-4DA0-8482-406C6343F9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03463" y="7181851"/>
              <a:ext cx="904875" cy="614363"/>
            </a:xfrm>
            <a:custGeom>
              <a:avLst/>
              <a:gdLst>
                <a:gd name="T0" fmla="*/ 347 w 603"/>
                <a:gd name="T1" fmla="*/ 20 h 409"/>
                <a:gd name="T2" fmla="*/ 578 w 603"/>
                <a:gd name="T3" fmla="*/ 240 h 409"/>
                <a:gd name="T4" fmla="*/ 256 w 603"/>
                <a:gd name="T5" fmla="*/ 389 h 409"/>
                <a:gd name="T6" fmla="*/ 25 w 603"/>
                <a:gd name="T7" fmla="*/ 168 h 409"/>
                <a:gd name="T8" fmla="*/ 347 w 603"/>
                <a:gd name="T9" fmla="*/ 20 h 409"/>
                <a:gd name="T10" fmla="*/ 268 w 603"/>
                <a:gd name="T11" fmla="*/ 341 h 409"/>
                <a:gd name="T12" fmla="*/ 506 w 603"/>
                <a:gd name="T13" fmla="*/ 231 h 409"/>
                <a:gd name="T14" fmla="*/ 335 w 603"/>
                <a:gd name="T15" fmla="*/ 68 h 409"/>
                <a:gd name="T16" fmla="*/ 97 w 603"/>
                <a:gd name="T17" fmla="*/ 178 h 409"/>
                <a:gd name="T18" fmla="*/ 268 w 603"/>
                <a:gd name="T19" fmla="*/ 341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3" h="409">
                  <a:moveTo>
                    <a:pt x="347" y="20"/>
                  </a:moveTo>
                  <a:cubicBezTo>
                    <a:pt x="499" y="40"/>
                    <a:pt x="603" y="139"/>
                    <a:pt x="578" y="240"/>
                  </a:cubicBezTo>
                  <a:cubicBezTo>
                    <a:pt x="553" y="342"/>
                    <a:pt x="408" y="409"/>
                    <a:pt x="256" y="389"/>
                  </a:cubicBezTo>
                  <a:cubicBezTo>
                    <a:pt x="103" y="369"/>
                    <a:pt x="0" y="270"/>
                    <a:pt x="25" y="168"/>
                  </a:cubicBezTo>
                  <a:cubicBezTo>
                    <a:pt x="50" y="67"/>
                    <a:pt x="194" y="0"/>
                    <a:pt x="347" y="20"/>
                  </a:cubicBezTo>
                  <a:close/>
                  <a:moveTo>
                    <a:pt x="268" y="341"/>
                  </a:moveTo>
                  <a:cubicBezTo>
                    <a:pt x="381" y="355"/>
                    <a:pt x="488" y="306"/>
                    <a:pt x="506" y="231"/>
                  </a:cubicBezTo>
                  <a:cubicBezTo>
                    <a:pt x="525" y="156"/>
                    <a:pt x="448" y="82"/>
                    <a:pt x="335" y="68"/>
                  </a:cubicBezTo>
                  <a:cubicBezTo>
                    <a:pt x="222" y="53"/>
                    <a:pt x="115" y="102"/>
                    <a:pt x="97" y="178"/>
                  </a:cubicBezTo>
                  <a:cubicBezTo>
                    <a:pt x="78" y="253"/>
                    <a:pt x="155" y="326"/>
                    <a:pt x="268" y="341"/>
                  </a:cubicBezTo>
                </a:path>
              </a:pathLst>
            </a:custGeom>
            <a:solidFill>
              <a:schemeClr val="accent5"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14BCA54-7800-42A0-819C-84A86963DAFE}"/>
              </a:ext>
            </a:extLst>
          </p:cNvPr>
          <p:cNvGrpSpPr/>
          <p:nvPr/>
        </p:nvGrpSpPr>
        <p:grpSpPr>
          <a:xfrm>
            <a:off x="8114369" y="4333990"/>
            <a:ext cx="194387" cy="194387"/>
            <a:chOff x="9175399" y="8544046"/>
            <a:chExt cx="626208" cy="626207"/>
          </a:xfrm>
        </p:grpSpPr>
        <p:sp>
          <p:nvSpPr>
            <p:cNvPr id="37" name="Freeform 46">
              <a:extLst>
                <a:ext uri="{FF2B5EF4-FFF2-40B4-BE49-F238E27FC236}">
                  <a16:creationId xmlns:a16="http://schemas.microsoft.com/office/drawing/2014/main" id="{1D957F8F-80CC-44C9-A0A5-51A375D01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399" y="8774525"/>
              <a:ext cx="626208" cy="165250"/>
            </a:xfrm>
            <a:custGeom>
              <a:avLst/>
              <a:gdLst>
                <a:gd name="T0" fmla="*/ 132 w 152"/>
                <a:gd name="T1" fmla="*/ 40 h 40"/>
                <a:gd name="T2" fmla="*/ 20 w 152"/>
                <a:gd name="T3" fmla="*/ 40 h 40"/>
                <a:gd name="T4" fmla="*/ 0 w 152"/>
                <a:gd name="T5" fmla="*/ 20 h 40"/>
                <a:gd name="T6" fmla="*/ 20 w 152"/>
                <a:gd name="T7" fmla="*/ 0 h 40"/>
                <a:gd name="T8" fmla="*/ 132 w 152"/>
                <a:gd name="T9" fmla="*/ 0 h 40"/>
                <a:gd name="T10" fmla="*/ 152 w 152"/>
                <a:gd name="T11" fmla="*/ 20 h 40"/>
                <a:gd name="T12" fmla="*/ 132 w 15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40">
                  <a:moveTo>
                    <a:pt x="132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43" y="0"/>
                    <a:pt x="152" y="9"/>
                    <a:pt x="152" y="20"/>
                  </a:cubicBezTo>
                  <a:cubicBezTo>
                    <a:pt x="152" y="31"/>
                    <a:pt x="143" y="40"/>
                    <a:pt x="132" y="40"/>
                  </a:cubicBezTo>
                  <a:close/>
                </a:path>
              </a:pathLst>
            </a:custGeom>
            <a:solidFill>
              <a:schemeClr val="accent2"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38" name="Freeform 47">
              <a:extLst>
                <a:ext uri="{FF2B5EF4-FFF2-40B4-BE49-F238E27FC236}">
                  <a16:creationId xmlns:a16="http://schemas.microsoft.com/office/drawing/2014/main" id="{796A8A4A-BDFB-4BDE-90F3-6FCF65900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862" y="8544046"/>
              <a:ext cx="165250" cy="626207"/>
            </a:xfrm>
            <a:custGeom>
              <a:avLst/>
              <a:gdLst>
                <a:gd name="T0" fmla="*/ 20 w 40"/>
                <a:gd name="T1" fmla="*/ 152 h 152"/>
                <a:gd name="T2" fmla="*/ 0 w 40"/>
                <a:gd name="T3" fmla="*/ 132 h 152"/>
                <a:gd name="T4" fmla="*/ 0 w 40"/>
                <a:gd name="T5" fmla="*/ 20 h 152"/>
                <a:gd name="T6" fmla="*/ 20 w 40"/>
                <a:gd name="T7" fmla="*/ 0 h 152"/>
                <a:gd name="T8" fmla="*/ 40 w 40"/>
                <a:gd name="T9" fmla="*/ 20 h 152"/>
                <a:gd name="T10" fmla="*/ 40 w 40"/>
                <a:gd name="T11" fmla="*/ 132 h 152"/>
                <a:gd name="T12" fmla="*/ 20 w 40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52">
                  <a:moveTo>
                    <a:pt x="20" y="152"/>
                  </a:moveTo>
                  <a:cubicBezTo>
                    <a:pt x="9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0" y="143"/>
                    <a:pt x="31" y="152"/>
                    <a:pt x="20" y="152"/>
                  </a:cubicBezTo>
                  <a:close/>
                </a:path>
              </a:pathLst>
            </a:custGeom>
            <a:solidFill>
              <a:schemeClr val="accent2">
                <a:alpha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0421D30-FE4B-4111-8EA7-0A627C1F1BCA}"/>
              </a:ext>
            </a:extLst>
          </p:cNvPr>
          <p:cNvGrpSpPr/>
          <p:nvPr/>
        </p:nvGrpSpPr>
        <p:grpSpPr>
          <a:xfrm>
            <a:off x="2836191" y="5236935"/>
            <a:ext cx="163780" cy="158891"/>
            <a:chOff x="1752601" y="4673601"/>
            <a:chExt cx="106363" cy="103188"/>
          </a:xfrm>
          <a:solidFill>
            <a:schemeClr val="accent1">
              <a:alpha val="35000"/>
            </a:schemeClr>
          </a:solidFill>
        </p:grpSpPr>
        <p:sp>
          <p:nvSpPr>
            <p:cNvPr id="40" name="Freeform 48">
              <a:extLst>
                <a:ext uri="{FF2B5EF4-FFF2-40B4-BE49-F238E27FC236}">
                  <a16:creationId xmlns:a16="http://schemas.microsoft.com/office/drawing/2014/main" id="{AAB9F2A5-0185-409C-9C42-4C30E4238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59 w 70"/>
                <a:gd name="T1" fmla="*/ 69 h 69"/>
                <a:gd name="T2" fmla="*/ 52 w 70"/>
                <a:gd name="T3" fmla="*/ 66 h 69"/>
                <a:gd name="T4" fmla="*/ 4 w 70"/>
                <a:gd name="T5" fmla="*/ 18 h 69"/>
                <a:gd name="T6" fmla="*/ 4 w 70"/>
                <a:gd name="T7" fmla="*/ 4 h 69"/>
                <a:gd name="T8" fmla="*/ 18 w 70"/>
                <a:gd name="T9" fmla="*/ 4 h 69"/>
                <a:gd name="T10" fmla="*/ 66 w 70"/>
                <a:gd name="T11" fmla="*/ 52 h 69"/>
                <a:gd name="T12" fmla="*/ 66 w 70"/>
                <a:gd name="T13" fmla="*/ 66 h 69"/>
                <a:gd name="T14" fmla="*/ 59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59" y="69"/>
                  </a:moveTo>
                  <a:cubicBezTo>
                    <a:pt x="56" y="69"/>
                    <a:pt x="54" y="68"/>
                    <a:pt x="52" y="6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0" y="14"/>
                    <a:pt x="0" y="8"/>
                    <a:pt x="4" y="4"/>
                  </a:cubicBezTo>
                  <a:cubicBezTo>
                    <a:pt x="8" y="0"/>
                    <a:pt x="14" y="0"/>
                    <a:pt x="18" y="4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70" y="56"/>
                    <a:pt x="70" y="62"/>
                    <a:pt x="66" y="66"/>
                  </a:cubicBezTo>
                  <a:cubicBezTo>
                    <a:pt x="64" y="68"/>
                    <a:pt x="62" y="69"/>
                    <a:pt x="59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41" name="Freeform 49">
              <a:extLst>
                <a:ext uri="{FF2B5EF4-FFF2-40B4-BE49-F238E27FC236}">
                  <a16:creationId xmlns:a16="http://schemas.microsoft.com/office/drawing/2014/main" id="{58547DC9-3FD2-4374-A912-4418AE2CE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1" y="4673601"/>
              <a:ext cx="106363" cy="103188"/>
            </a:xfrm>
            <a:custGeom>
              <a:avLst/>
              <a:gdLst>
                <a:gd name="T0" fmla="*/ 11 w 70"/>
                <a:gd name="T1" fmla="*/ 69 h 69"/>
                <a:gd name="T2" fmla="*/ 4 w 70"/>
                <a:gd name="T3" fmla="*/ 66 h 69"/>
                <a:gd name="T4" fmla="*/ 4 w 70"/>
                <a:gd name="T5" fmla="*/ 52 h 69"/>
                <a:gd name="T6" fmla="*/ 52 w 70"/>
                <a:gd name="T7" fmla="*/ 4 h 69"/>
                <a:gd name="T8" fmla="*/ 66 w 70"/>
                <a:gd name="T9" fmla="*/ 4 h 69"/>
                <a:gd name="T10" fmla="*/ 66 w 70"/>
                <a:gd name="T11" fmla="*/ 18 h 69"/>
                <a:gd name="T12" fmla="*/ 18 w 70"/>
                <a:gd name="T13" fmla="*/ 66 h 69"/>
                <a:gd name="T14" fmla="*/ 11 w 70"/>
                <a:gd name="T15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69">
                  <a:moveTo>
                    <a:pt x="11" y="69"/>
                  </a:moveTo>
                  <a:cubicBezTo>
                    <a:pt x="8" y="69"/>
                    <a:pt x="6" y="68"/>
                    <a:pt x="4" y="66"/>
                  </a:cubicBezTo>
                  <a:cubicBezTo>
                    <a:pt x="0" y="62"/>
                    <a:pt x="0" y="56"/>
                    <a:pt x="4" y="52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6" y="0"/>
                    <a:pt x="62" y="0"/>
                    <a:pt x="66" y="4"/>
                  </a:cubicBezTo>
                  <a:cubicBezTo>
                    <a:pt x="70" y="8"/>
                    <a:pt x="70" y="14"/>
                    <a:pt x="66" y="18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8"/>
                    <a:pt x="14" y="69"/>
                    <a:pt x="11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F397A28-4AD4-454E-A08E-BB393056F609}"/>
              </a:ext>
            </a:extLst>
          </p:cNvPr>
          <p:cNvGrpSpPr/>
          <p:nvPr/>
        </p:nvGrpSpPr>
        <p:grpSpPr>
          <a:xfrm>
            <a:off x="6919366" y="1005344"/>
            <a:ext cx="416687" cy="416686"/>
            <a:chOff x="965201" y="4870451"/>
            <a:chExt cx="228600" cy="228600"/>
          </a:xfrm>
          <a:solidFill>
            <a:schemeClr val="accent2">
              <a:alpha val="35000"/>
            </a:schemeClr>
          </a:solidFill>
        </p:grpSpPr>
        <p:sp>
          <p:nvSpPr>
            <p:cNvPr id="43" name="Freeform 46">
              <a:extLst>
                <a:ext uri="{FF2B5EF4-FFF2-40B4-BE49-F238E27FC236}">
                  <a16:creationId xmlns:a16="http://schemas.microsoft.com/office/drawing/2014/main" id="{1D28F73F-28DB-4EB0-ABEB-0B5BD3720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1" y="4954588"/>
              <a:ext cx="228600" cy="60325"/>
            </a:xfrm>
            <a:custGeom>
              <a:avLst/>
              <a:gdLst>
                <a:gd name="T0" fmla="*/ 132 w 152"/>
                <a:gd name="T1" fmla="*/ 40 h 40"/>
                <a:gd name="T2" fmla="*/ 20 w 152"/>
                <a:gd name="T3" fmla="*/ 40 h 40"/>
                <a:gd name="T4" fmla="*/ 0 w 152"/>
                <a:gd name="T5" fmla="*/ 20 h 40"/>
                <a:gd name="T6" fmla="*/ 20 w 152"/>
                <a:gd name="T7" fmla="*/ 0 h 40"/>
                <a:gd name="T8" fmla="*/ 132 w 152"/>
                <a:gd name="T9" fmla="*/ 0 h 40"/>
                <a:gd name="T10" fmla="*/ 152 w 152"/>
                <a:gd name="T11" fmla="*/ 20 h 40"/>
                <a:gd name="T12" fmla="*/ 132 w 15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40">
                  <a:moveTo>
                    <a:pt x="132" y="40"/>
                  </a:moveTo>
                  <a:cubicBezTo>
                    <a:pt x="20" y="40"/>
                    <a:pt x="20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43" y="0"/>
                    <a:pt x="152" y="9"/>
                    <a:pt x="152" y="20"/>
                  </a:cubicBezTo>
                  <a:cubicBezTo>
                    <a:pt x="152" y="31"/>
                    <a:pt x="143" y="40"/>
                    <a:pt x="13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77E0EA0F-040D-474A-ACFF-D48AE152B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338" y="4870451"/>
              <a:ext cx="60325" cy="228600"/>
            </a:xfrm>
            <a:custGeom>
              <a:avLst/>
              <a:gdLst>
                <a:gd name="T0" fmla="*/ 20 w 40"/>
                <a:gd name="T1" fmla="*/ 152 h 152"/>
                <a:gd name="T2" fmla="*/ 0 w 40"/>
                <a:gd name="T3" fmla="*/ 132 h 152"/>
                <a:gd name="T4" fmla="*/ 0 w 40"/>
                <a:gd name="T5" fmla="*/ 20 h 152"/>
                <a:gd name="T6" fmla="*/ 20 w 40"/>
                <a:gd name="T7" fmla="*/ 0 h 152"/>
                <a:gd name="T8" fmla="*/ 40 w 40"/>
                <a:gd name="T9" fmla="*/ 20 h 152"/>
                <a:gd name="T10" fmla="*/ 40 w 40"/>
                <a:gd name="T11" fmla="*/ 132 h 152"/>
                <a:gd name="T12" fmla="*/ 20 w 40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52">
                  <a:moveTo>
                    <a:pt x="20" y="152"/>
                  </a:moveTo>
                  <a:cubicBezTo>
                    <a:pt x="9" y="152"/>
                    <a:pt x="0" y="143"/>
                    <a:pt x="0" y="13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0" y="143"/>
                    <a:pt x="31" y="152"/>
                    <a:pt x="20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4" tIns="22857" rIns="45714" bIns="22857" numCol="1" anchor="t" anchorCtr="0" compatLnSpc="1">
              <a:prstTxWarp prst="textNoShape">
                <a:avLst/>
              </a:prstTxWarp>
            </a:bodyPr>
            <a:lstStyle/>
            <a:p>
              <a:pPr defTabSz="228554">
                <a:defRPr/>
              </a:pPr>
              <a:endParaRPr lang="en-US" sz="900">
                <a:solidFill>
                  <a:srgbClr val="172144"/>
                </a:solidFill>
                <a:latin typeface="Calibri"/>
              </a:endParaRPr>
            </a:p>
          </p:txBody>
        </p:sp>
      </p:grpSp>
      <p:sp>
        <p:nvSpPr>
          <p:cNvPr id="3" name="Arc 2">
            <a:extLst>
              <a:ext uri="{FF2B5EF4-FFF2-40B4-BE49-F238E27FC236}">
                <a16:creationId xmlns:a16="http://schemas.microsoft.com/office/drawing/2014/main" id="{21C30C80-CB34-4DF3-9CDC-1928FD45AA4F}"/>
              </a:ext>
            </a:extLst>
          </p:cNvPr>
          <p:cNvSpPr/>
          <p:nvPr/>
        </p:nvSpPr>
        <p:spPr>
          <a:xfrm rot="20700000">
            <a:off x="7384844" y="1028622"/>
            <a:ext cx="5670099" cy="5670099"/>
          </a:xfrm>
          <a:prstGeom prst="arc">
            <a:avLst>
              <a:gd name="adj1" fmla="val 16200000"/>
              <a:gd name="adj2" fmla="val 12667461"/>
            </a:avLst>
          </a:prstGeom>
          <a:noFill/>
          <a:ln w="1905000" cap="rnd">
            <a:solidFill>
              <a:schemeClr val="accent3"/>
            </a:solidFill>
            <a:round/>
          </a:ln>
          <a:effectLst>
            <a:outerShdw blurRad="622300" sx="99000" sy="99000" algn="ctr" rotWithShape="0">
              <a:schemeClr val="accent3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D1277A-7591-404C-B8C1-554AE5BF2752}"/>
              </a:ext>
            </a:extLst>
          </p:cNvPr>
          <p:cNvSpPr/>
          <p:nvPr/>
        </p:nvSpPr>
        <p:spPr>
          <a:xfrm>
            <a:off x="3527060" y="3596314"/>
            <a:ext cx="2403077" cy="240307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>
            <a:outerShdw blurRad="317500" sx="98000" sy="98000" algn="ctr" rotWithShape="0">
              <a:schemeClr val="accent1">
                <a:lumMod val="75000"/>
                <a:alpha val="8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0BF92E-CD91-4A16-AB41-541CEF6F7D5F}"/>
              </a:ext>
            </a:extLst>
          </p:cNvPr>
          <p:cNvSpPr/>
          <p:nvPr/>
        </p:nvSpPr>
        <p:spPr>
          <a:xfrm>
            <a:off x="4307466" y="4376720"/>
            <a:ext cx="842264" cy="842264"/>
          </a:xfrm>
          <a:prstGeom prst="ellipse">
            <a:avLst/>
          </a:prstGeom>
          <a:solidFill>
            <a:schemeClr val="accent1"/>
          </a:solidFill>
          <a:ln w="127000">
            <a:noFill/>
          </a:ln>
          <a:effectLst>
            <a:outerShdw blurRad="317500" sx="98000" sy="98000" algn="ctr" rotWithShape="0">
              <a:schemeClr val="accent1">
                <a:lumMod val="75000"/>
                <a:alpha val="8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B14377-163D-4F60-A4B6-83447981CACD}"/>
              </a:ext>
            </a:extLst>
          </p:cNvPr>
          <p:cNvSpPr/>
          <p:nvPr/>
        </p:nvSpPr>
        <p:spPr>
          <a:xfrm>
            <a:off x="4636947" y="4706201"/>
            <a:ext cx="183301" cy="183301"/>
          </a:xfrm>
          <a:prstGeom prst="ellipse">
            <a:avLst/>
          </a:prstGeom>
          <a:solidFill>
            <a:schemeClr val="bg1"/>
          </a:solidFill>
          <a:ln w="127000">
            <a:noFill/>
          </a:ln>
          <a:effectLst>
            <a:outerShdw blurRad="317500" sx="98000" sy="98000" algn="ctr" rotWithShape="0">
              <a:schemeClr val="accent1">
                <a:lumMod val="75000"/>
                <a:alpha val="8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2B9BAF-17D6-4D29-ADDE-5960F4D624B1}"/>
              </a:ext>
            </a:extLst>
          </p:cNvPr>
          <p:cNvSpPr/>
          <p:nvPr/>
        </p:nvSpPr>
        <p:spPr>
          <a:xfrm>
            <a:off x="2189366" y="982859"/>
            <a:ext cx="1116709" cy="1116709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>
            <a:outerShdw blurRad="317500" sx="98000" sy="98000" algn="ctr" rotWithShape="0">
              <a:schemeClr val="accent3">
                <a:alpha val="8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A256A7-4A84-40CE-A643-DFFB282D79F8}"/>
              </a:ext>
            </a:extLst>
          </p:cNvPr>
          <p:cNvSpPr/>
          <p:nvPr/>
        </p:nvSpPr>
        <p:spPr>
          <a:xfrm rot="2700000">
            <a:off x="5530600" y="-300495"/>
            <a:ext cx="1897114" cy="1897114"/>
          </a:xfrm>
          <a:prstGeom prst="rect">
            <a:avLst/>
          </a:prstGeom>
          <a:noFill/>
          <a:ln w="444500">
            <a:solidFill>
              <a:schemeClr val="accent2"/>
            </a:solidFill>
          </a:ln>
          <a:effectLst>
            <a:outerShdw blurRad="520700" sx="102000" sy="102000" algn="ctr" rotWithShape="0">
              <a:schemeClr val="accent2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2165A3-9A98-4CA3-812F-D5993A504A76}"/>
              </a:ext>
            </a:extLst>
          </p:cNvPr>
          <p:cNvSpPr/>
          <p:nvPr/>
        </p:nvSpPr>
        <p:spPr>
          <a:xfrm>
            <a:off x="6524740" y="5535809"/>
            <a:ext cx="1467156" cy="1467156"/>
          </a:xfrm>
          <a:prstGeom prst="rect">
            <a:avLst/>
          </a:prstGeom>
          <a:noFill/>
          <a:ln w="635000">
            <a:solidFill>
              <a:schemeClr val="accent2"/>
            </a:solidFill>
          </a:ln>
          <a:effectLst>
            <a:outerShdw blurRad="520700" sx="102000" sy="102000" algn="ctr" rotWithShape="0">
              <a:schemeClr val="accent2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7F643-F9CB-4D29-BB94-640C3212DC96}"/>
              </a:ext>
            </a:extLst>
          </p:cNvPr>
          <p:cNvSpPr txBox="1"/>
          <p:nvPr/>
        </p:nvSpPr>
        <p:spPr>
          <a:xfrm>
            <a:off x="1118141" y="2516415"/>
            <a:ext cx="6692834" cy="600024"/>
          </a:xfrm>
          <a:prstGeom prst="rect">
            <a:avLst/>
          </a:prstGeom>
          <a:solidFill>
            <a:schemeClr val="tx1"/>
          </a:solidFill>
        </p:spPr>
        <p:txBody>
          <a:bodyPr wrap="none" lIns="91428" tIns="45714" rIns="91428" bIns="45714" rtlCol="0">
            <a:spAutoFit/>
          </a:bodyPr>
          <a:lstStyle/>
          <a:p>
            <a:pPr defTabSz="228554">
              <a:defRPr/>
            </a:pPr>
            <a:r>
              <a:rPr lang="en-US" sz="3299" b="1" dirty="0">
                <a:solidFill>
                  <a:srgbClr val="FFFFFF"/>
                </a:solidFill>
                <a:latin typeface="Century Gothic"/>
              </a:rPr>
              <a:t>Interpreting Doctors Prescription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C30F65-DA5E-46D0-8097-38D9F09D742D}"/>
              </a:ext>
            </a:extLst>
          </p:cNvPr>
          <p:cNvSpPr txBox="1"/>
          <p:nvPr/>
        </p:nvSpPr>
        <p:spPr>
          <a:xfrm>
            <a:off x="1118141" y="3149629"/>
            <a:ext cx="4386113" cy="600024"/>
          </a:xfrm>
          <a:prstGeom prst="rect">
            <a:avLst/>
          </a:prstGeom>
          <a:solidFill>
            <a:schemeClr val="tx1"/>
          </a:solidFill>
        </p:spPr>
        <p:txBody>
          <a:bodyPr wrap="none" lIns="91428" tIns="45714" rIns="91428" bIns="45714" rtlCol="0">
            <a:spAutoFit/>
          </a:bodyPr>
          <a:lstStyle/>
          <a:p>
            <a:pPr defTabSz="228554">
              <a:defRPr/>
            </a:pPr>
            <a:r>
              <a:rPr lang="en-US" sz="3299" b="1" dirty="0">
                <a:solidFill>
                  <a:srgbClr val="FFFFFF"/>
                </a:solidFill>
                <a:latin typeface="Century Gothic"/>
              </a:rPr>
              <a:t>Using Deep Learning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DCD75C-A792-4C3D-9D3D-039A83330971}"/>
              </a:ext>
            </a:extLst>
          </p:cNvPr>
          <p:cNvSpPr txBox="1"/>
          <p:nvPr/>
        </p:nvSpPr>
        <p:spPr>
          <a:xfrm>
            <a:off x="1118141" y="3782842"/>
            <a:ext cx="2500981" cy="600024"/>
          </a:xfrm>
          <a:prstGeom prst="rect">
            <a:avLst/>
          </a:prstGeom>
          <a:solidFill>
            <a:schemeClr val="tx1"/>
          </a:solidFill>
        </p:spPr>
        <p:txBody>
          <a:bodyPr wrap="none" lIns="91428" tIns="45714" rIns="91428" bIns="45714" rtlCol="0">
            <a:spAutoFit/>
          </a:bodyPr>
          <a:lstStyle/>
          <a:p>
            <a:pPr defTabSz="228554">
              <a:defRPr/>
            </a:pPr>
            <a:r>
              <a:rPr lang="en-US" sz="3299" b="1" dirty="0">
                <a:solidFill>
                  <a:srgbClr val="FFFFFF"/>
                </a:solidFill>
                <a:latin typeface="Century Gothic"/>
              </a:rPr>
              <a:t>Techniques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19300" y="5999391"/>
            <a:ext cx="1920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228554"/>
            <a:r>
              <a:rPr lang="en-US" b="1" dirty="0" err="1">
                <a:solidFill>
                  <a:srgbClr val="172144"/>
                </a:solidFill>
                <a:latin typeface="Century Gothic"/>
              </a:rPr>
              <a:t>Rizwanullah</a:t>
            </a:r>
            <a:r>
              <a:rPr lang="en-US" b="1" dirty="0">
                <a:solidFill>
                  <a:srgbClr val="172144"/>
                </a:solidFill>
                <a:latin typeface="Century Gothic"/>
              </a:rPr>
              <a:t> </a:t>
            </a:r>
            <a:r>
              <a:rPr lang="en-US" b="1" dirty="0" err="1">
                <a:solidFill>
                  <a:srgbClr val="172144"/>
                </a:solidFill>
                <a:latin typeface="Century Gothic"/>
              </a:rPr>
              <a:t>Md</a:t>
            </a:r>
            <a:endParaRPr lang="en-US" sz="800" dirty="0">
              <a:solidFill>
                <a:srgbClr val="172144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52971" y="5618816"/>
            <a:ext cx="1266692" cy="33855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r" defTabSz="228554"/>
            <a:r>
              <a:rPr lang="en-US" sz="1600" b="1" dirty="0">
                <a:solidFill>
                  <a:schemeClr val="bg1"/>
                </a:solidFill>
                <a:latin typeface="Century Gothic"/>
              </a:rPr>
              <a:t>Our Team :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9300" y="6368723"/>
            <a:ext cx="2545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228554"/>
            <a:r>
              <a:rPr lang="en-US" b="1" dirty="0">
                <a:solidFill>
                  <a:srgbClr val="172144"/>
                </a:solidFill>
                <a:latin typeface="Century Gothic"/>
              </a:rPr>
              <a:t>Ajay Kumar </a:t>
            </a:r>
            <a:r>
              <a:rPr lang="en-US" b="1" dirty="0" err="1">
                <a:solidFill>
                  <a:srgbClr val="172144"/>
                </a:solidFill>
                <a:latin typeface="Century Gothic"/>
              </a:rPr>
              <a:t>Varma</a:t>
            </a:r>
            <a:r>
              <a:rPr lang="en-US" b="1" dirty="0">
                <a:solidFill>
                  <a:srgbClr val="172144"/>
                </a:solidFill>
                <a:latin typeface="Century Gothic"/>
              </a:rPr>
              <a:t> N</a:t>
            </a:r>
            <a:endParaRPr lang="en-US" sz="800" dirty="0">
              <a:solidFill>
                <a:srgbClr val="1721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543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86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6" presetClass="emph" presetSubtype="0" repeatCount="indefinite" accel="46000" decel="5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mph" presetSubtype="0" repeatCount="indefinite" accel="46000" decel="5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1500" fill="hold"/>
                                        <p:tgtEl>
                                          <p:spTgt spid="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mph" presetSubtype="0" repeatCount="indefinite" accel="46000" decel="5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300" fill="hold"/>
                                        <p:tgtEl>
                                          <p:spTgt spid="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" presetClass="entr" presetSubtype="8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1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6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6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600"/>
                            </p:stCondLst>
                            <p:childTnLst>
                              <p:par>
                                <p:cTn id="98" presetID="8" presetClass="emph" presetSubtype="0" repeatCount="indefinite" accel="48000" decel="52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9" dur="3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0" presetID="8" presetClass="emph" presetSubtype="0" repeatCount="indefinite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1" dur="38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2" presetID="8" presetClass="emph" presetSubtype="0" repeatCount="indefinite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3" dur="28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4" presetID="8" presetClass="emph" presetSubtype="0" repeatCount="indefinite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5" dur="4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6" presetID="8" presetClass="emph" presetSubtype="0" repeatCount="indefinite" accel="48000" decel="52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7" dur="39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6" grpId="1" animBg="1"/>
      <p:bldP spid="8" grpId="0" animBg="1"/>
      <p:bldP spid="8" grpId="1" animBg="1"/>
      <p:bldP spid="9" grpId="0" animBg="1"/>
      <p:bldP spid="10" grpId="0" animBg="1"/>
      <p:bldP spid="12" grpId="0" animBg="1"/>
      <p:bldP spid="13" grpId="0" animBg="1"/>
      <p:bldP spid="14" grpId="0" animBg="1"/>
      <p:bldP spid="2" grpId="0"/>
      <p:bldP spid="48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4E8D-C0A4-17F6-C86C-74E2FB40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EAA3F-C286-FF64-50CA-94F960960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Bidirectional long-short term memory (BI - LSTM) is the process of making any neural network o have the sequence information in both directions backwards (future to past) or forward (past to future).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In bidirectional, our input flows in two directions, making a BI-LSTM different from the regular LSTM. With the regular LSTM, we can make input flow in one direction, either backwards or forward. However, in bi-directional, we can make the input flow in both directions to preserve the future and the past information.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33168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A695-5812-0804-291E-BD688D872CB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7876" y="1252332"/>
            <a:ext cx="9720263" cy="4022725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Steps: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Importing some libraries in python which are well fit for deep learning algorithms like Bi directional LSTM- </a:t>
            </a:r>
            <a:r>
              <a:rPr lang="en-US" sz="2400" dirty="0" err="1"/>
              <a:t>Numpy</a:t>
            </a:r>
            <a:r>
              <a:rPr lang="en-US" sz="2400" dirty="0"/>
              <a:t>, Pandas, Matplotlib ,</a:t>
            </a:r>
            <a:r>
              <a:rPr lang="en-US" sz="2400" dirty="0" err="1"/>
              <a:t>Keras</a:t>
            </a:r>
            <a:r>
              <a:rPr lang="en-US" sz="2400" dirty="0"/>
              <a:t>, </a:t>
            </a:r>
            <a:r>
              <a:rPr lang="en-US" sz="2400" dirty="0" err="1"/>
              <a:t>Sklearn</a:t>
            </a:r>
            <a:r>
              <a:rPr lang="en-US" sz="2400" dirty="0"/>
              <a:t>, Pickle etc..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Cleaning GPU.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Perform data </a:t>
            </a:r>
            <a:r>
              <a:rPr lang="en-US" sz="2400" dirty="0" err="1"/>
              <a:t>augumentation</a:t>
            </a:r>
            <a:r>
              <a:rPr lang="en-US" sz="2400" dirty="0"/>
              <a:t> by Combining, Splitting, Parallel stretching of input image text and Stroke Rotation.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Use Bi-directional LSTM for final text recognition from augmented data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732035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CB605AC-4B98-1F73-9D02-F275773561C9}"/>
              </a:ext>
            </a:extLst>
          </p:cNvPr>
          <p:cNvSpPr/>
          <p:nvPr/>
        </p:nvSpPr>
        <p:spPr>
          <a:xfrm>
            <a:off x="11610975" y="1675906"/>
            <a:ext cx="438150" cy="3219944"/>
          </a:xfrm>
          <a:prstGeom prst="rect">
            <a:avLst/>
          </a:prstGeom>
          <a:solidFill>
            <a:srgbClr val="223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FCA212-8970-7524-EE95-CFD268D7E73F}"/>
              </a:ext>
            </a:extLst>
          </p:cNvPr>
          <p:cNvSpPr/>
          <p:nvPr/>
        </p:nvSpPr>
        <p:spPr>
          <a:xfrm>
            <a:off x="276225" y="295275"/>
            <a:ext cx="228600" cy="6315075"/>
          </a:xfrm>
          <a:prstGeom prst="rect">
            <a:avLst/>
          </a:prstGeom>
          <a:solidFill>
            <a:srgbClr val="172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A5FC5A-8B4B-42DF-9175-45CCB7D138E8}"/>
              </a:ext>
            </a:extLst>
          </p:cNvPr>
          <p:cNvSpPr/>
          <p:nvPr/>
        </p:nvSpPr>
        <p:spPr>
          <a:xfrm>
            <a:off x="3323688" y="2761775"/>
            <a:ext cx="6258461" cy="1246807"/>
          </a:xfrm>
          <a:prstGeom prst="roundRect">
            <a:avLst>
              <a:gd name="adj" fmla="val 50000"/>
            </a:avLst>
          </a:prstGeom>
          <a:noFill/>
          <a:ln w="127000">
            <a:solidFill>
              <a:schemeClr val="accent1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4F245-4B91-4380-868E-C0E4FC0F0108}"/>
              </a:ext>
            </a:extLst>
          </p:cNvPr>
          <p:cNvSpPr txBox="1"/>
          <p:nvPr/>
        </p:nvSpPr>
        <p:spPr>
          <a:xfrm>
            <a:off x="3399889" y="2829910"/>
            <a:ext cx="4852854" cy="1154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>
              <a:defRPr/>
            </a:pPr>
            <a:r>
              <a:rPr lang="en-US" sz="6899" b="1" dirty="0">
                <a:solidFill>
                  <a:srgbClr val="FFFFFF"/>
                </a:solidFill>
                <a:effectLst>
                  <a:outerShdw blurRad="190500" dist="38100" dir="5400000" sx="103000" sy="103000" algn="t" rotWithShape="0">
                    <a:srgbClr val="377DFF">
                      <a:lumMod val="50000"/>
                      <a:alpha val="53000"/>
                    </a:srgbClr>
                  </a:outerShdw>
                </a:effectLst>
                <a:latin typeface="Century Gothic" panose="020B0502020202020204" pitchFamily="34" charset="0"/>
              </a:rPr>
              <a:t>Thank You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F04756-3E83-4968-B9BC-B26893CDD7EC}"/>
              </a:ext>
            </a:extLst>
          </p:cNvPr>
          <p:cNvSpPr/>
          <p:nvPr/>
        </p:nvSpPr>
        <p:spPr>
          <a:xfrm>
            <a:off x="8176543" y="2811810"/>
            <a:ext cx="1159165" cy="115916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03200" dist="114300" dir="2820000" sx="102000" sy="102000" algn="ctr" rotWithShape="0">
              <a:schemeClr val="accent1">
                <a:lumMod val="75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844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1562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8.33333E-7 -4.44444E-6 L -0.31979 -4.44444E-6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C8BAB6-0483-D613-463E-ED340AD173EB}"/>
              </a:ext>
            </a:extLst>
          </p:cNvPr>
          <p:cNvSpPr/>
          <p:nvPr/>
        </p:nvSpPr>
        <p:spPr>
          <a:xfrm>
            <a:off x="11555294" y="1514475"/>
            <a:ext cx="520252" cy="35900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67F545-48A7-2309-505E-19C03CF5B021}"/>
              </a:ext>
            </a:extLst>
          </p:cNvPr>
          <p:cNvSpPr/>
          <p:nvPr/>
        </p:nvSpPr>
        <p:spPr>
          <a:xfrm>
            <a:off x="200025" y="243384"/>
            <a:ext cx="571864" cy="65003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2B8FE7-B937-4782-8228-2700BEF1265F}"/>
              </a:ext>
            </a:extLst>
          </p:cNvPr>
          <p:cNvCxnSpPr>
            <a:cxnSpLocks/>
          </p:cNvCxnSpPr>
          <p:nvPr/>
        </p:nvCxnSpPr>
        <p:spPr>
          <a:xfrm>
            <a:off x="6096000" y="447"/>
            <a:ext cx="0" cy="6857107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F30006-9807-4BAE-A2A2-D0C410A964AA}"/>
              </a:ext>
            </a:extLst>
          </p:cNvPr>
          <p:cNvSpPr/>
          <p:nvPr/>
        </p:nvSpPr>
        <p:spPr>
          <a:xfrm>
            <a:off x="5994705" y="-571500"/>
            <a:ext cx="202590" cy="8143875"/>
          </a:xfrm>
          <a:prstGeom prst="roundRect">
            <a:avLst>
              <a:gd name="adj" fmla="val 50000"/>
            </a:avLst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02C158-B804-4FDB-B426-EA9428E80E14}"/>
              </a:ext>
            </a:extLst>
          </p:cNvPr>
          <p:cNvSpPr/>
          <p:nvPr/>
        </p:nvSpPr>
        <p:spPr>
          <a:xfrm>
            <a:off x="5994705" y="724281"/>
            <a:ext cx="202590" cy="54094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832E2-B7DB-43E1-9235-B98579D5CAAD}"/>
              </a:ext>
            </a:extLst>
          </p:cNvPr>
          <p:cNvSpPr/>
          <p:nvPr/>
        </p:nvSpPr>
        <p:spPr>
          <a:xfrm>
            <a:off x="5994705" y="243384"/>
            <a:ext cx="202590" cy="6500316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556778-1206-4121-B703-4C96B9BD4A4B}"/>
              </a:ext>
            </a:extLst>
          </p:cNvPr>
          <p:cNvSpPr/>
          <p:nvPr/>
        </p:nvSpPr>
        <p:spPr>
          <a:xfrm>
            <a:off x="5749596" y="1737127"/>
            <a:ext cx="692808" cy="6155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55600" dist="114300" dir="8100000" algn="tr" rotWithShape="0">
              <a:schemeClr val="accent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7FE4F2-4167-46C8-AF44-93E5AC5EA878}"/>
              </a:ext>
            </a:extLst>
          </p:cNvPr>
          <p:cNvSpPr txBox="1"/>
          <p:nvPr/>
        </p:nvSpPr>
        <p:spPr>
          <a:xfrm>
            <a:off x="6197295" y="745162"/>
            <a:ext cx="282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Problem Statement</a:t>
            </a: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E6E808-D2A8-4E9E-998F-358C5A54CDB3}"/>
              </a:ext>
            </a:extLst>
          </p:cNvPr>
          <p:cNvSpPr txBox="1"/>
          <p:nvPr/>
        </p:nvSpPr>
        <p:spPr>
          <a:xfrm>
            <a:off x="6538662" y="1844824"/>
            <a:ext cx="3099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Objective’s Of  Project</a:t>
            </a: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80F3C5-3B2D-4FDB-B3C5-78D1EF59C3C4}"/>
              </a:ext>
            </a:extLst>
          </p:cNvPr>
          <p:cNvSpPr txBox="1"/>
          <p:nvPr/>
        </p:nvSpPr>
        <p:spPr>
          <a:xfrm>
            <a:off x="6538662" y="2936111"/>
            <a:ext cx="2337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Literature Review</a:t>
            </a: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E68E28-7514-4702-94AB-1EE7C82DF7E7}"/>
              </a:ext>
            </a:extLst>
          </p:cNvPr>
          <p:cNvSpPr txBox="1"/>
          <p:nvPr/>
        </p:nvSpPr>
        <p:spPr>
          <a:xfrm>
            <a:off x="6600056" y="4901784"/>
            <a:ext cx="3010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Architecture Diagram</a:t>
            </a: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C43CD-4442-03CB-2EB0-1412E517A86F}"/>
              </a:ext>
            </a:extLst>
          </p:cNvPr>
          <p:cNvSpPr txBox="1"/>
          <p:nvPr/>
        </p:nvSpPr>
        <p:spPr>
          <a:xfrm>
            <a:off x="485957" y="22310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28554"/>
            <a:r>
              <a:rPr lang="en-US" sz="4000" b="1" dirty="0">
                <a:solidFill>
                  <a:srgbClr val="172144"/>
                </a:solidFill>
                <a:latin typeface="Century Gothic"/>
              </a:rPr>
              <a:t>Agenda :</a:t>
            </a:r>
            <a:endParaRPr lang="en-US" sz="40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E68E28-7514-4702-94AB-1EE7C82DF7E7}"/>
              </a:ext>
            </a:extLst>
          </p:cNvPr>
          <p:cNvSpPr txBox="1"/>
          <p:nvPr/>
        </p:nvSpPr>
        <p:spPr>
          <a:xfrm>
            <a:off x="6598473" y="3940119"/>
            <a:ext cx="4800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Datasets and Software Requirements</a:t>
            </a: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E68E28-7514-4702-94AB-1EE7C82DF7E7}"/>
              </a:ext>
            </a:extLst>
          </p:cNvPr>
          <p:cNvSpPr txBox="1"/>
          <p:nvPr/>
        </p:nvSpPr>
        <p:spPr>
          <a:xfrm>
            <a:off x="6568794" y="5933664"/>
            <a:ext cx="4800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Algorithm</a:t>
            </a: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5556778-1206-4121-B703-4C96B9BD4A4B}"/>
              </a:ext>
            </a:extLst>
          </p:cNvPr>
          <p:cNvSpPr/>
          <p:nvPr/>
        </p:nvSpPr>
        <p:spPr>
          <a:xfrm>
            <a:off x="5749596" y="2813496"/>
            <a:ext cx="692808" cy="6155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55600" dist="114300" dir="8100000" algn="tr" rotWithShape="0">
              <a:schemeClr val="accent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03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5556778-1206-4121-B703-4C96B9BD4A4B}"/>
              </a:ext>
            </a:extLst>
          </p:cNvPr>
          <p:cNvSpPr/>
          <p:nvPr/>
        </p:nvSpPr>
        <p:spPr>
          <a:xfrm>
            <a:off x="5749596" y="3827121"/>
            <a:ext cx="692808" cy="6155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55600" dist="114300" dir="8100000" algn="tr" rotWithShape="0">
              <a:schemeClr val="accent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04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5556778-1206-4121-B703-4C96B9BD4A4B}"/>
              </a:ext>
            </a:extLst>
          </p:cNvPr>
          <p:cNvSpPr/>
          <p:nvPr/>
        </p:nvSpPr>
        <p:spPr>
          <a:xfrm>
            <a:off x="5774691" y="4794087"/>
            <a:ext cx="692808" cy="6155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55600" dist="114300" dir="8100000" algn="tr" rotWithShape="0">
              <a:schemeClr val="accent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05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556778-1206-4121-B703-4C96B9BD4A4B}"/>
              </a:ext>
            </a:extLst>
          </p:cNvPr>
          <p:cNvSpPr/>
          <p:nvPr/>
        </p:nvSpPr>
        <p:spPr>
          <a:xfrm>
            <a:off x="5774691" y="5762858"/>
            <a:ext cx="692808" cy="6155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55600" dist="114300" dir="8100000" algn="tr" rotWithShape="0">
              <a:schemeClr val="accent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06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5556778-1206-4121-B703-4C96B9BD4A4B}"/>
              </a:ext>
            </a:extLst>
          </p:cNvPr>
          <p:cNvSpPr/>
          <p:nvPr/>
        </p:nvSpPr>
        <p:spPr>
          <a:xfrm>
            <a:off x="5749596" y="643518"/>
            <a:ext cx="692808" cy="6155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55600" dist="114300" dir="8100000" algn="tr" rotWithShape="0">
              <a:schemeClr val="accent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637158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6" grpId="0" animBg="1"/>
      <p:bldP spid="11" grpId="0" animBg="1"/>
      <p:bldP spid="17" grpId="0"/>
      <p:bldP spid="18" grpId="0"/>
      <p:bldP spid="19" grpId="0"/>
      <p:bldP spid="20" grpId="0"/>
      <p:bldP spid="3" grpId="0"/>
      <p:bldP spid="23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D0E1-7A97-79DB-8DC9-8A5A41C7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840" y="670915"/>
            <a:ext cx="9720072" cy="1144193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7C35-0B2A-CFBE-869C-9901F3F18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552" y="2286000"/>
            <a:ext cx="9734360" cy="3328988"/>
          </a:xfrm>
        </p:spPr>
        <p:txBody>
          <a:bodyPr>
            <a:normAutofit/>
          </a:bodyPr>
          <a:lstStyle/>
          <a:p>
            <a:pPr marL="400050" indent="-400050">
              <a:buFont typeface="Wingdings" panose="05000000000000000000" pitchFamily="2" charset="2"/>
              <a:buChar char="v"/>
            </a:pPr>
            <a:r>
              <a:rPr lang="en-US" sz="2400" i="0" u="none" strike="noStrike" dirty="0">
                <a:effectLst/>
              </a:rPr>
              <a:t>Interpreting Doctors Prescription ,notes using handwriting recognition and Deep Learning techniques</a:t>
            </a:r>
          </a:p>
          <a:p>
            <a:pPr marL="400050" indent="-400050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Solution to digitize the handwritten prescriptions which can also help to integrate tightly with other healthcare systems for seamless digitization and data flow. </a:t>
            </a:r>
          </a:p>
          <a:p>
            <a:pPr marL="400050" indent="-400050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Standardized forms can also be made machine readable with support for multiple local Indian languages to make digitization much simpler.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53296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9CF-F734-859E-F0CB-42123350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OBJECTIVE’S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3AC13-2CCB-7AC6-E153-B35054167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405545"/>
            <a:ext cx="8912970" cy="3625850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Helps people who cant understand doctor's prescription handwriting.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An ordinary individual can know name of the medicine prescribed in prescription</a:t>
            </a:r>
            <a:r>
              <a:rPr lang="en-US" sz="2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2783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CD76-A138-5654-DA77-6B59C10B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60EBA5-168C-38C0-7725-0415831E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sz="2400" dirty="0"/>
              <a:t>This Research paper is taken from  : </a:t>
            </a:r>
            <a:r>
              <a:rPr lang="en-IN" sz="2400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https://www.researchgate.net/publication/353488043</a:t>
            </a:r>
            <a:endParaRPr lang="en-IN" sz="2400" dirty="0">
              <a:solidFill>
                <a:srgbClr val="00B050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u="sng" dirty="0" err="1"/>
              <a:t>Shaira</a:t>
            </a:r>
            <a:r>
              <a:rPr lang="en-IN" sz="2400" u="sng" dirty="0"/>
              <a:t> Tabassum </a:t>
            </a:r>
            <a:r>
              <a:rPr lang="en-IN" sz="2400" dirty="0"/>
              <a:t>:- Has developed  Medicine Name Recognition Model by using Bi-Directional Long short term memory (Bi directional LSTM)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u="sng" dirty="0"/>
              <a:t>Md </a:t>
            </a:r>
            <a:r>
              <a:rPr lang="en-IN" sz="2400" u="sng" dirty="0" err="1"/>
              <a:t>Moshiur</a:t>
            </a:r>
            <a:r>
              <a:rPr lang="en-IN" sz="2400" u="sng" dirty="0"/>
              <a:t> Rahman </a:t>
            </a:r>
            <a:r>
              <a:rPr lang="en-IN" sz="2400" dirty="0"/>
              <a:t>:- </a:t>
            </a:r>
            <a:r>
              <a:rPr lang="en-IN" sz="2400" dirty="0">
                <a:cs typeface="+mn-ea"/>
              </a:rPr>
              <a:t>G</a:t>
            </a:r>
            <a:r>
              <a:rPr lang="en-US" sz="2400" dirty="0" err="1">
                <a:solidFill>
                  <a:srgbClr val="111111"/>
                </a:solidFill>
                <a:cs typeface="+mn-ea"/>
              </a:rPr>
              <a:t>raduate</a:t>
            </a:r>
            <a:r>
              <a:rPr lang="en-US" sz="2400" dirty="0">
                <a:solidFill>
                  <a:srgbClr val="111111"/>
                </a:solidFill>
                <a:cs typeface="+mn-ea"/>
              </a:rPr>
              <a:t> School of Biomedical and Health Sciences, MBBS, MPH, PhD. Has good knowledge about all medicines and their names and can recognize them on prescription. He helped sharia </a:t>
            </a:r>
            <a:r>
              <a:rPr lang="en-US" sz="2400" dirty="0" err="1">
                <a:solidFill>
                  <a:srgbClr val="111111"/>
                </a:solidFill>
                <a:cs typeface="+mn-ea"/>
              </a:rPr>
              <a:t>tabassum</a:t>
            </a:r>
            <a:r>
              <a:rPr lang="en-US" sz="2400" dirty="0">
                <a:solidFill>
                  <a:srgbClr val="111111"/>
                </a:solidFill>
                <a:cs typeface="+mn-ea"/>
              </a:rPr>
              <a:t> in terms of Medicine names and identification and some datasets he provided.</a:t>
            </a:r>
          </a:p>
        </p:txBody>
      </p:sp>
    </p:spTree>
    <p:extLst>
      <p:ext uri="{BB962C8B-B14F-4D97-AF65-F5344CB8AC3E}">
        <p14:creationId xmlns:p14="http://schemas.microsoft.com/office/powerpoint/2010/main" val="4169981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B5199-ED1A-4F2F-E42D-4C920391385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4278" y="1417637"/>
            <a:ext cx="9720263" cy="4022725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altLang="en-US" sz="2400" u="sng" dirty="0" err="1">
                <a:solidFill>
                  <a:srgbClr val="111111"/>
                </a:solidFill>
                <a:cs typeface="+mn-lt"/>
              </a:rPr>
              <a:t>Ashir</a:t>
            </a:r>
            <a:r>
              <a:rPr lang="en-IN" altLang="en-US" sz="2400" u="sng" dirty="0">
                <a:solidFill>
                  <a:srgbClr val="111111"/>
                </a:solidFill>
                <a:cs typeface="+mn-lt"/>
              </a:rPr>
              <a:t> Ahmed 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:- He is an IT professional at Kyushu </a:t>
            </a:r>
            <a:r>
              <a:rPr lang="en-IN" altLang="en-US" sz="2400" dirty="0" err="1">
                <a:solidFill>
                  <a:srgbClr val="111111"/>
                </a:solidFill>
                <a:cs typeface="+mn-lt"/>
              </a:rPr>
              <a:t>university.He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 is one team member worked with </a:t>
            </a:r>
            <a:r>
              <a:rPr lang="en-IN" altLang="en-US" sz="2400" dirty="0" err="1">
                <a:solidFill>
                  <a:srgbClr val="111111"/>
                </a:solidFill>
                <a:cs typeface="+mn-lt"/>
              </a:rPr>
              <a:t>Shaira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 and he took some part in completing project.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They opted </a:t>
            </a:r>
            <a:r>
              <a:rPr lang="en-IN" altLang="en-US" sz="2400" dirty="0" err="1">
                <a:solidFill>
                  <a:srgbClr val="111111"/>
                </a:solidFill>
                <a:cs typeface="+mn-lt"/>
              </a:rPr>
              <a:t>bangladeshi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 doctor’s handwritten prescription for their project and they achieved </a:t>
            </a:r>
            <a:r>
              <a:rPr lang="en-IN" altLang="en-US" sz="2400" dirty="0" err="1">
                <a:solidFill>
                  <a:srgbClr val="111111"/>
                </a:solidFill>
                <a:cs typeface="+mn-lt"/>
              </a:rPr>
              <a:t>aprox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 96% Accuracy on a </a:t>
            </a:r>
            <a:r>
              <a:rPr lang="en-IN" altLang="en-US" sz="2400" dirty="0" err="1">
                <a:solidFill>
                  <a:srgbClr val="111111"/>
                </a:solidFill>
                <a:cs typeface="+mn-lt"/>
              </a:rPr>
              <a:t>bangla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 dataset by using Bi directional </a:t>
            </a:r>
            <a:r>
              <a:rPr lang="en-IN" altLang="en-US" sz="2400" dirty="0" err="1">
                <a:solidFill>
                  <a:srgbClr val="111111"/>
                </a:solidFill>
                <a:cs typeface="+mn-lt"/>
              </a:rPr>
              <a:t>lstm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 and </a:t>
            </a:r>
            <a:r>
              <a:rPr lang="en-IN" altLang="en-US" sz="2400" dirty="0" err="1">
                <a:solidFill>
                  <a:srgbClr val="111111"/>
                </a:solidFill>
                <a:cs typeface="+mn-lt"/>
              </a:rPr>
              <a:t>Rss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 model for data augmentation.</a:t>
            </a:r>
            <a:endParaRPr lang="en-US" sz="2400" dirty="0">
              <a:solidFill>
                <a:srgbClr val="111111"/>
              </a:solidFill>
              <a:cs typeface="+mn-lt"/>
            </a:endParaRP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016567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1074-539E-D7BD-A921-46B3EE1B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C4FE461C-4BDD-D85C-CEFF-2047C1F46B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6" t="18207" r="12910" b="18064"/>
          <a:stretch/>
        </p:blipFill>
        <p:spPr>
          <a:xfrm>
            <a:off x="3134590" y="1992159"/>
            <a:ext cx="2694709" cy="13067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73E9D0-E69E-D595-DC9E-33EE455A82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8" t="22714" r="8485" b="16487"/>
          <a:stretch/>
        </p:blipFill>
        <p:spPr>
          <a:xfrm>
            <a:off x="5884164" y="2056356"/>
            <a:ext cx="2729346" cy="11499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5A9445-2D51-6579-90D5-87DF6B8209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9" t="26926" r="13484" b="20516"/>
          <a:stretch/>
        </p:blipFill>
        <p:spPr>
          <a:xfrm>
            <a:off x="3002419" y="3405483"/>
            <a:ext cx="2881745" cy="9528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1827BD-2A29-39A8-BCB3-92CDA8ADE2C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9" t="21249" r="19394" b="27841"/>
          <a:stretch/>
        </p:blipFill>
        <p:spPr>
          <a:xfrm>
            <a:off x="5884164" y="3405483"/>
            <a:ext cx="2992581" cy="11522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D0E71AD-A787-0570-75DD-D39A873629EB}"/>
              </a:ext>
            </a:extLst>
          </p:cNvPr>
          <p:cNvSpPr/>
          <p:nvPr/>
        </p:nvSpPr>
        <p:spPr>
          <a:xfrm>
            <a:off x="1284416" y="5263470"/>
            <a:ext cx="9199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Doctors hand writing dataset : </a:t>
            </a:r>
            <a:r>
              <a:rPr lang="en-US" sz="2400" b="1" u="sng" dirty="0">
                <a:solidFill>
                  <a:srgbClr val="00B05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https://github.com/rizwanrockzz/epics/tree/main/dataset</a:t>
            </a:r>
            <a:endParaRPr lang="en-US" sz="2400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38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5FCD-57AE-CC7C-6EC2-450F89FC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63EF50-655C-2439-A7F4-991C027FF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7481" y="1943430"/>
            <a:ext cx="5963081" cy="4544568"/>
          </a:xfrm>
        </p:spPr>
        <p:txBody>
          <a:bodyPr>
            <a:noAutofit/>
          </a:bodyPr>
          <a:lstStyle/>
          <a:p>
            <a:r>
              <a:rPr lang="en-US" sz="2400" b="1" u="sng" dirty="0"/>
              <a:t>User Requirements: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Dataset acquired from ieee.org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Input is an image with doctor prescription.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Output is digital text displayed on Screen.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u="sng" dirty="0"/>
              <a:t>Functional Requirements: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Python Programming Language.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Bi directional LSTM model.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/>
              <a:t>Tensorflow,keras</a:t>
            </a:r>
            <a:r>
              <a:rPr lang="en-US" sz="2400" dirty="0"/>
              <a:t> </a:t>
            </a:r>
            <a:r>
              <a:rPr lang="en-US" sz="2400" dirty="0" err="1"/>
              <a:t>Py</a:t>
            </a:r>
            <a:r>
              <a:rPr lang="en-US" sz="2400" dirty="0"/>
              <a:t> Libraries.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</a:t>
            </a:r>
          </a:p>
          <a:p>
            <a:endParaRPr lang="en-IN" sz="24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A8D441-46BE-884C-AB96-1D015FD32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87208" y="1982395"/>
            <a:ext cx="4651513" cy="4494604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System Requirements: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Windows Operating System.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Configuration: Ram 8GB.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/>
              <a:t>Softwares</a:t>
            </a:r>
            <a:r>
              <a:rPr lang="en-US" sz="2400" dirty="0"/>
              <a:t> : VS Code.</a:t>
            </a:r>
          </a:p>
          <a:p>
            <a:endParaRPr lang="en-US" sz="2400" dirty="0"/>
          </a:p>
          <a:p>
            <a:r>
              <a:rPr lang="en-US" sz="2400" b="1" u="sng" dirty="0"/>
              <a:t>Non-Functional Requirements: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Accuracy.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Reliability.</a:t>
            </a:r>
          </a:p>
          <a:p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4799-D6C5-FEF4-2BB4-3C3065FB103A}"/>
              </a:ext>
            </a:extLst>
          </p:cNvPr>
          <p:cNvSpPr txBox="1">
            <a:spLocks/>
          </p:cNvSpPr>
          <p:nvPr/>
        </p:nvSpPr>
        <p:spPr>
          <a:xfrm>
            <a:off x="785589" y="1981201"/>
            <a:ext cx="8746436" cy="4876799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F58CBE-382A-7F95-D98A-8814B3D393A3}"/>
              </a:ext>
            </a:extLst>
          </p:cNvPr>
          <p:cNvSpPr txBox="1">
            <a:spLocks/>
          </p:cNvSpPr>
          <p:nvPr/>
        </p:nvSpPr>
        <p:spPr>
          <a:xfrm>
            <a:off x="457200" y="4267200"/>
            <a:ext cx="5867400" cy="2209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54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6356-2D02-8339-AA63-947B68134D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1" y="-253449"/>
            <a:ext cx="487018" cy="7364895"/>
          </a:xfrm>
        </p:spPr>
        <p:txBody>
          <a:bodyPr>
            <a:normAutofit/>
          </a:bodyPr>
          <a:lstStyle/>
          <a:p>
            <a:r>
              <a:rPr lang="en-IN" sz="4000" dirty="0"/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C0426-FEF8-0542-BCDF-435F29F4A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0" y="116263"/>
            <a:ext cx="9886123" cy="66254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175949B-7D8A-6403-AF7D-94ED7F3BF301}"/>
              </a:ext>
            </a:extLst>
          </p:cNvPr>
          <p:cNvSpPr txBox="1">
            <a:spLocks/>
          </p:cNvSpPr>
          <p:nvPr/>
        </p:nvSpPr>
        <p:spPr>
          <a:xfrm>
            <a:off x="715619" y="-253450"/>
            <a:ext cx="487018" cy="7364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254458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3_Office Theme">
  <a:themeElements>
    <a:clrScheme name="Nova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332</TotalTime>
  <Words>534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Calibri</vt:lpstr>
      <vt:lpstr>Century Gothic</vt:lpstr>
      <vt:lpstr>Designball-Social-01</vt:lpstr>
      <vt:lpstr>Tw Cen MT</vt:lpstr>
      <vt:lpstr>Tw Cen MT Condensed</vt:lpstr>
      <vt:lpstr>Wingdings</vt:lpstr>
      <vt:lpstr>Wingdings 3</vt:lpstr>
      <vt:lpstr>5_Office Theme</vt:lpstr>
      <vt:lpstr>3_Office Theme</vt:lpstr>
      <vt:lpstr>13_Office Theme</vt:lpstr>
      <vt:lpstr>Office Theme</vt:lpstr>
      <vt:lpstr>Integral</vt:lpstr>
      <vt:lpstr>PowerPoint Presentation</vt:lpstr>
      <vt:lpstr>PowerPoint Presentation</vt:lpstr>
      <vt:lpstr>Problem Statement</vt:lpstr>
      <vt:lpstr>OBJECTIVE’S OF PROJECT</vt:lpstr>
      <vt:lpstr>LITERATURE REVIEW</vt:lpstr>
      <vt:lpstr>PowerPoint Presentation</vt:lpstr>
      <vt:lpstr>DATASET</vt:lpstr>
      <vt:lpstr>SOFTWARE REQUIREMENTS</vt:lpstr>
      <vt:lpstr>ARCHITECTURE</vt:lpstr>
      <vt:lpstr>ALGORITHM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RIZWANULLAH M0HAMMAD</dc:creator>
  <cp:lastModifiedBy>RIZWANULLAH M0HAMMAD</cp:lastModifiedBy>
  <cp:revision>166</cp:revision>
  <dcterms:created xsi:type="dcterms:W3CDTF">2022-08-25T16:22:58Z</dcterms:created>
  <dcterms:modified xsi:type="dcterms:W3CDTF">2022-09-29T16:14:16Z</dcterms:modified>
</cp:coreProperties>
</file>