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71" r:id="rId3"/>
    <p:sldId id="258" r:id="rId4"/>
    <p:sldId id="272" r:id="rId5"/>
    <p:sldId id="278" r:id="rId6"/>
    <p:sldId id="275" r:id="rId7"/>
    <p:sldId id="273" r:id="rId8"/>
    <p:sldId id="280" r:id="rId9"/>
    <p:sldId id="281" r:id="rId10"/>
    <p:sldId id="282" r:id="rId11"/>
    <p:sldId id="284" r:id="rId12"/>
    <p:sldId id="285" r:id="rId13"/>
    <p:sldId id="286" r:id="rId14"/>
    <p:sldId id="287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6D38-48AE-41D1-B80A-29E713DD71C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527C-ABBB-4596-A7A3-909085B617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6D38-48AE-41D1-B80A-29E713DD71C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527C-ABBB-4596-A7A3-909085B617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6D38-48AE-41D1-B80A-29E713DD71C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527C-ABBB-4596-A7A3-909085B617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6D38-48AE-41D1-B80A-29E713DD71C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527C-ABBB-4596-A7A3-909085B617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6D38-48AE-41D1-B80A-29E713DD71C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527C-ABBB-4596-A7A3-909085B617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6D38-48AE-41D1-B80A-29E713DD71C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527C-ABBB-4596-A7A3-909085B617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6D38-48AE-41D1-B80A-29E713DD71C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527C-ABBB-4596-A7A3-909085B617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6D38-48AE-41D1-B80A-29E713DD71C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527C-ABBB-4596-A7A3-909085B617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6D38-48AE-41D1-B80A-29E713DD71C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527C-ABBB-4596-A7A3-909085B617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6D38-48AE-41D1-B80A-29E713DD71C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527C-ABBB-4596-A7A3-909085B617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6D38-48AE-41D1-B80A-29E713DD71C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527C-ABBB-4596-A7A3-909085B617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06D38-48AE-41D1-B80A-29E713DD71C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7527C-ABBB-4596-A7A3-909085B617F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7161" y="1223861"/>
            <a:ext cx="91440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POLLIFY ONLINE VOTING SYSTEM USING MERN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4036911"/>
            <a:ext cx="8153401" cy="1143000"/>
          </a:xfrm>
        </p:spPr>
        <p:txBody>
          <a:bodyPr>
            <a:normAutofit/>
          </a:bodyPr>
          <a:lstStyle/>
          <a:p>
            <a:r>
              <a:rPr lang="en-US" sz="2800" dirty="0">
                <a:cs typeface="AngsanaUPC" panose="02020603050405020304" pitchFamily="18" charset="-34"/>
              </a:rPr>
              <a:t>Presented by</a:t>
            </a:r>
          </a:p>
          <a:p>
            <a:r>
              <a:rPr lang="en-US" b="1" dirty="0" err="1">
                <a:solidFill>
                  <a:srgbClr val="7030A0"/>
                </a:solidFill>
                <a:cs typeface="AngsanaUPC" panose="02020603050405020304" pitchFamily="18" charset="-34"/>
              </a:rPr>
              <a:t>Motamarri</a:t>
            </a:r>
            <a:r>
              <a:rPr lang="en-US" b="1" dirty="0">
                <a:solidFill>
                  <a:srgbClr val="7030A0"/>
                </a:solidFill>
                <a:cs typeface="AngsanaUPC" panose="02020603050405020304" pitchFamily="18" charset="-34"/>
              </a:rPr>
              <a:t> </a:t>
            </a:r>
            <a:r>
              <a:rPr lang="en-US" b="1">
                <a:solidFill>
                  <a:srgbClr val="7030A0"/>
                </a:solidFill>
                <a:cs typeface="AngsanaUPC" panose="02020603050405020304" pitchFamily="18" charset="-34"/>
              </a:rPr>
              <a:t>Jaya Naga Venkata Sai ( 208W1A12A0 )</a:t>
            </a:r>
            <a:endParaRPr lang="en-US" b="1" dirty="0">
              <a:solidFill>
                <a:srgbClr val="7030A0"/>
              </a:solidFill>
              <a:cs typeface="AngsanaUPC" panose="02020603050405020304" pitchFamily="18" charset="-34"/>
            </a:endParaRPr>
          </a:p>
          <a:p>
            <a:endParaRPr lang="en-US" b="1" dirty="0">
              <a:solidFill>
                <a:srgbClr val="7030A0"/>
              </a:solidFill>
              <a:cs typeface="AngsanaUPC" panose="02020603050405020304" pitchFamily="18" charset="-34"/>
            </a:endParaRPr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2" y="353065"/>
            <a:ext cx="1600199" cy="866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Image result for vrse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92669"/>
            <a:ext cx="1068572" cy="124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46721" y="267371"/>
            <a:ext cx="5486400" cy="758857"/>
          </a:xfrm>
          <a:prstGeom prst="rect">
            <a:avLst/>
          </a:prstGeom>
          <a:noFill/>
        </p:spPr>
        <p:txBody>
          <a:bodyPr wrap="square" lIns="19998" tIns="9999" rIns="19998" bIns="9999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00FF"/>
                </a:solidFill>
                <a:cs typeface="Times New Roman" panose="02020603050405020304" pitchFamily="18" charset="0"/>
              </a:rPr>
              <a:t>Department of Information Technology</a:t>
            </a:r>
          </a:p>
          <a:p>
            <a:pPr algn="ctr"/>
            <a:r>
              <a:rPr lang="en-I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V R Siddhartha Engineering College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1021" y="2819400"/>
            <a:ext cx="525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B.Tech in Information Technology</a:t>
            </a:r>
          </a:p>
          <a:p>
            <a:pPr algn="ctr"/>
            <a:r>
              <a:rPr lang="en-US" sz="2000" b="1" dirty="0">
                <a:solidFill>
                  <a:srgbClr val="BF11A6"/>
                </a:solidFill>
              </a:rPr>
              <a:t>INDUSTRIAL - RESEARCH INTERNSHIP 23-24 Review Presentation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0" y="548036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dirty="0">
                <a:cs typeface="AngsanaUPC" panose="02020603050405020304" pitchFamily="18" charset="-34"/>
              </a:rPr>
              <a:t>Under the guidance of </a:t>
            </a:r>
          </a:p>
          <a:p>
            <a:pPr algn="ctr"/>
            <a:r>
              <a:rPr lang="en-US" sz="2000" dirty="0">
                <a:cs typeface="AngsanaUPC" panose="02020603050405020304" pitchFamily="18" charset="-34"/>
              </a:rPr>
              <a:t> </a:t>
            </a:r>
            <a:r>
              <a:rPr lang="en-US" b="1" dirty="0">
                <a:solidFill>
                  <a:srgbClr val="FF0000"/>
                </a:solidFill>
                <a:cs typeface="AngsanaUPC" panose="02020603050405020304" pitchFamily="18" charset="-34"/>
              </a:rPr>
              <a:t>Mr. N Ravi Siva Ram Teja – Full Stack Developer,  </a:t>
            </a:r>
            <a:r>
              <a:rPr lang="en-US" b="1" dirty="0" err="1">
                <a:solidFill>
                  <a:srgbClr val="FF0000"/>
                </a:solidFill>
                <a:cs typeface="AngsanaUPC" panose="02020603050405020304" pitchFamily="18" charset="-34"/>
              </a:rPr>
              <a:t>Codegnan</a:t>
            </a:r>
            <a:r>
              <a:rPr lang="en-US" b="1" dirty="0">
                <a:solidFill>
                  <a:srgbClr val="FF0000"/>
                </a:solidFill>
                <a:cs typeface="AngsanaUPC" panose="02020603050405020304" pitchFamily="18" charset="-34"/>
              </a:rPr>
              <a:t> IT Solutions Pvt Ltd.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03922" y="2286000"/>
            <a:ext cx="463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B050"/>
                </a:solidFill>
              </a:rPr>
              <a:t>MERN Stack Web Development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AA9A-1145-4A9D-9846-98B7CAED2D6C}" type="datetime3">
              <a:rPr lang="en-US" smtClean="0"/>
              <a:t>1 November 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4"/>
          <a:stretch>
            <a:fillRect/>
          </a:stretch>
        </p:blipFill>
        <p:spPr>
          <a:xfrm>
            <a:off x="2494915" y="1409701"/>
            <a:ext cx="7003102" cy="37433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82146" y="697593"/>
            <a:ext cx="935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Visit polls Panel (Answered)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146" y="5519713"/>
            <a:ext cx="9442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Here initially you can see unanswered poll and you can  able to cast vote here.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82146" y="519793"/>
            <a:ext cx="935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Registration form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146" y="5519713"/>
            <a:ext cx="9442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 Successful of Voter Registration , You will be Automatically Re – Directed To The Home Page.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605" y="1189355"/>
            <a:ext cx="7744460" cy="41827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82146" y="672537"/>
            <a:ext cx="935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User Login Page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4278" y="5519713"/>
            <a:ext cx="9890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After Registration, Login of user Details You Will Be Re – Directed To The Website Home page.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571" y="1424873"/>
            <a:ext cx="7324531" cy="38657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82146" y="672537"/>
            <a:ext cx="935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Create poll page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2856" y="5519713"/>
            <a:ext cx="95918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After creating poll, You Can Navigate to Public Polls Page for seeing and getting insights from that poll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321" y="1438276"/>
            <a:ext cx="7179609" cy="3524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82146" y="672537"/>
            <a:ext cx="935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Log out page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1197" y="5562601"/>
            <a:ext cx="9591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After Clicking logout , you will get a pop up and then click ok to logout.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622" y="1314449"/>
            <a:ext cx="7940503" cy="37719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Images – Browse 204,318 Stock Photos, Vectors, and Video | Adobe 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096992" y="116783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5" name="Content Placeholder 2"/>
          <p:cNvSpPr txBox="1"/>
          <p:nvPr/>
        </p:nvSpPr>
        <p:spPr>
          <a:xfrm>
            <a:off x="838200" y="1729105"/>
            <a:ext cx="10515600" cy="47637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Problem Statement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Architecture diagram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Proposed Method</a:t>
            </a:r>
            <a:endParaRPr lang="en-IN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IN" sz="2400" dirty="0"/>
              <a:t>Datasets and  other Requirements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Implementation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Certificate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Presentation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1047" y="2208362"/>
            <a:ext cx="96702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Is there any system that should address the challenges of traditional voting methods and ensure the integrity of the voting process while promoting transparency and convenience?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Security, accessibility, and compliance with legal regulations are paramount in delivering any trusted platform for conducting elections.</a:t>
            </a:r>
            <a:endParaRPr lang="en-IN" sz="20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285335" y="1345721"/>
            <a:ext cx="8652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Problem Statement</a:t>
            </a:r>
            <a:endParaRPr lang="en-IN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464869" y="5481851"/>
            <a:ext cx="526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        Flow diagram for Online Voting System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8227" y="556996"/>
            <a:ext cx="5925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Architecture/Flow Diagram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54" y="1376149"/>
            <a:ext cx="9041363" cy="39944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4140" y="1909783"/>
            <a:ext cx="1002372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Identify the specific functionalities needed, including user registration, candidate profiles, vote casting, result calculation, and real-time updates.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A MongoDB database schema will be designed to store and manage voter information.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Implementing the backend using Node.js and Express, data processing, and integrating security measures such as user authentication, encryption, and input validation.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The frontend interface will be created using React.js, providing a user-friendly platform for voters to register, view candidates, and cast their votes electronically.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Thorough testing methodologies, including unit tests, integration tests, and end-to-end tests, will be employed to ensure the system's reliability and functionality.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Deployment on popular hosting platforms like AWS</a:t>
            </a:r>
            <a:r>
              <a:rPr lang="en-IN" altLang="en-US" sz="2000" dirty="0"/>
              <a:t> or render</a:t>
            </a:r>
            <a:r>
              <a:rPr lang="en-US" sz="2000" dirty="0"/>
              <a:t> will enable widespread accessibility.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229352" y="996848"/>
            <a:ext cx="8652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Proposed Method</a:t>
            </a:r>
            <a:endParaRPr lang="en-IN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5041" y="1817160"/>
            <a:ext cx="94539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Software requirements of the project</a:t>
            </a:r>
          </a:p>
          <a:p>
            <a:r>
              <a:rPr lang="en-US" sz="2000" dirty="0"/>
              <a:t>        - Windows 7 to 11</a:t>
            </a:r>
          </a:p>
          <a:p>
            <a:r>
              <a:rPr lang="en-US" sz="2000" dirty="0"/>
              <a:t>        - Node JS , </a:t>
            </a:r>
            <a:r>
              <a:rPr lang="en-US" sz="2000" dirty="0" err="1"/>
              <a:t>npm</a:t>
            </a:r>
            <a:r>
              <a:rPr lang="en-US" sz="2000" dirty="0"/>
              <a:t> should be installed in the system.</a:t>
            </a:r>
          </a:p>
          <a:p>
            <a:r>
              <a:rPr lang="en-US" sz="2000" dirty="0"/>
              <a:t>        - Install Vs code editor</a:t>
            </a:r>
          </a:p>
          <a:p>
            <a:r>
              <a:rPr lang="en-US" sz="2000" dirty="0"/>
              <a:t>        - Technologies used: React JS , Express JS and Node JS Frameworks, Mongo DB Atlas. </a:t>
            </a:r>
          </a:p>
          <a:p>
            <a:endParaRPr lang="en-US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US" sz="2000" dirty="0"/>
          </a:p>
        </p:txBody>
      </p:sp>
      <p:sp>
        <p:nvSpPr>
          <p:cNvPr id="4" name="TextBox 4"/>
          <p:cNvSpPr txBox="1"/>
          <p:nvPr/>
        </p:nvSpPr>
        <p:spPr>
          <a:xfrm>
            <a:off x="1055299" y="3974023"/>
            <a:ext cx="50407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Hardware requirements of the project</a:t>
            </a:r>
          </a:p>
          <a:p>
            <a:r>
              <a:rPr lang="en-US" sz="2000" dirty="0"/>
              <a:t>        - 8GB RAM</a:t>
            </a:r>
          </a:p>
          <a:p>
            <a:r>
              <a:rPr lang="en-US" sz="2000" dirty="0"/>
              <a:t>        - Minimum i5 processor</a:t>
            </a:r>
          </a:p>
          <a:p>
            <a:endParaRPr lang="en-US" sz="2000" dirty="0"/>
          </a:p>
          <a:p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1015042" y="1122236"/>
            <a:ext cx="6341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Dataset and Other Requirements</a:t>
            </a:r>
            <a:endParaRPr lang="en-IN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7356" y="721754"/>
            <a:ext cx="8652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Implementation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50498" y="1613139"/>
            <a:ext cx="10653623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arenR"/>
            </a:pPr>
            <a:r>
              <a:rPr lang="en-US" dirty="0"/>
              <a:t>Design the Database Schema : Determine the data structure for storing information about voters(users) and for votes(polls). Use MongoDB as your database to store this information.</a:t>
            </a:r>
            <a:r>
              <a:rPr lang="en-IN" dirty="0"/>
              <a:t> </a:t>
            </a:r>
          </a:p>
          <a:p>
            <a:pPr marL="342900" indent="-342900" algn="just">
              <a:buAutoNum type="arabicParenR"/>
            </a:pPr>
            <a:r>
              <a:rPr lang="en-US" dirty="0"/>
              <a:t>Set Up the Backend : Create a backend server using Node.js and Express.js. This server will handle API requests and interact with the database. </a:t>
            </a:r>
          </a:p>
          <a:p>
            <a:pPr marL="342900" indent="-342900" algn="just">
              <a:buAutoNum type="arabicParenR"/>
            </a:pPr>
            <a:r>
              <a:rPr lang="en-US" dirty="0"/>
              <a:t>Implement Authentication : Add user authentication to ensure that only registered voters can participate in the voting process. </a:t>
            </a:r>
          </a:p>
          <a:p>
            <a:pPr marL="342900" indent="-342900" algn="just">
              <a:buAutoNum type="arabicParenR"/>
            </a:pPr>
            <a:r>
              <a:rPr lang="en-US" dirty="0"/>
              <a:t>Create the Frontend : Build the front end using React.js. Design the user interface to allow voters to register, view candidates, participate in elections, and submit their votes.</a:t>
            </a:r>
          </a:p>
          <a:p>
            <a:pPr marL="342900" indent="-342900" algn="just">
              <a:buAutoNum type="arabicParenR"/>
            </a:pPr>
            <a:r>
              <a:rPr lang="en-US" dirty="0"/>
              <a:t>Connect Backend and Frontend : Establish communication between the frontend and backend by making API requests. </a:t>
            </a:r>
          </a:p>
          <a:p>
            <a:pPr marL="342900" indent="-342900" algn="just">
              <a:buAutoNum type="arabicParenR"/>
            </a:pPr>
            <a:r>
              <a:rPr lang="en-US" dirty="0"/>
              <a:t>Test and Debug : Perform unit tests, integration tests, and end-to-end tests to identify and fix any issues.</a:t>
            </a:r>
          </a:p>
          <a:p>
            <a:pPr marL="342900" indent="-342900" algn="just">
              <a:buAutoNum type="arabicParenR"/>
            </a:pPr>
            <a:r>
              <a:rPr lang="en-US" dirty="0"/>
              <a:t>Deploy the Application : Choose a suitable hosting provider such as AWS</a:t>
            </a:r>
            <a:r>
              <a:rPr lang="en-IN" altLang="en-US" dirty="0"/>
              <a:t> or Render</a:t>
            </a:r>
            <a:r>
              <a:rPr lang="en-US" dirty="0"/>
              <a:t> and deploy your application to a production environment.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Certificate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154" y="605014"/>
            <a:ext cx="4351710" cy="56558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D5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8"/>
          <a:stretch>
            <a:fillRect/>
          </a:stretch>
        </p:blipFill>
        <p:spPr>
          <a:xfrm>
            <a:off x="3756609" y="1042579"/>
            <a:ext cx="7188199" cy="42017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2898" y="1726163"/>
            <a:ext cx="795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756609" y="290457"/>
            <a:ext cx="7875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Home Page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5614" y="5497144"/>
            <a:ext cx="972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When You Click on “ Home Button “ Again You Will Be Re-Directed to The Website Home Page Only.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654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POLLIFY ONLINE VOTING SYSTEM USING MERN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 Use Land Cover Mapping By Time Weighted Dynamic Time Warping</dc:title>
  <dc:creator>Microsoft account</dc:creator>
  <cp:lastModifiedBy>RIZWANULLAH M0HAMMAD</cp:lastModifiedBy>
  <cp:revision>69</cp:revision>
  <dcterms:created xsi:type="dcterms:W3CDTF">2023-08-15T15:54:00Z</dcterms:created>
  <dcterms:modified xsi:type="dcterms:W3CDTF">2023-10-31T18:53:03Z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2023-08-16T03:56:52Z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480fb3ab-a508-49ef-b392-9bce60c2fc68</vt:lpwstr>
  </property>
  <property fmtid="{D5CDD505-2E9C-101B-9397-08002B2CF9AE}" pid="7" name="MSIP_Label_defa4170-0d19-0005-0004-bc88714345d2_ActionId">
    <vt:lpwstr>63f54230-b40c-48a6-8988-c5cf0c84157b</vt:lpwstr>
  </property>
  <property fmtid="{D5CDD505-2E9C-101B-9397-08002B2CF9AE}" pid="8" name="MSIP_Label_defa4170-0d19-0005-0004-bc88714345d2_ContentBits">
    <vt:lpwstr>0</vt:lpwstr>
  </property>
  <property fmtid="{D5CDD505-2E9C-101B-9397-08002B2CF9AE}" pid="9" name="ICV">
    <vt:lpwstr>B5D978B7B605441986EC65F41DB559E5_12</vt:lpwstr>
  </property>
  <property fmtid="{D5CDD505-2E9C-101B-9397-08002B2CF9AE}" pid="10" name="KSOProductBuildVer">
    <vt:lpwstr>1033-12.2.0.13279</vt:lpwstr>
  </property>
</Properties>
</file>