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70" r:id="rId7"/>
    <p:sldId id="263" r:id="rId8"/>
    <p:sldId id="264" r:id="rId9"/>
    <p:sldId id="265" r:id="rId10"/>
    <p:sldId id="267" r:id="rId11"/>
    <p:sldId id="284" r:id="rId12"/>
    <p:sldId id="268" r:id="rId13"/>
    <p:sldId id="285" r:id="rId14"/>
    <p:sldId id="283" r:id="rId15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>
        <p:scale>
          <a:sx n="60" d="100"/>
          <a:sy n="60" d="100"/>
        </p:scale>
        <p:origin x="876" y="4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27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medslife-doctor.vercel.app/" TargetMode="External"/><Relationship Id="rId2" Type="http://schemas.openxmlformats.org/officeDocument/2006/relationships/hyperlink" Target="https://imedslife-patient.vercel.app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37" y="4419599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21073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121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 dirty="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27 October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2844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Avantel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1" y="1456009"/>
            <a:ext cx="11748977" cy="4457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Web App Interfaces</a:t>
            </a:r>
            <a:r>
              <a:rPr lang="en-US" sz="2200" dirty="0">
                <a:latin typeface="Aptos" panose="020B0004020202020204" pitchFamily="34" charset="0"/>
              </a:rPr>
              <a:t>: Create pages for logging in and signing up. Separate registration for doctors, patients, system admins, and lab admins.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Dashboard Development</a:t>
            </a:r>
            <a:r>
              <a:rPr lang="en-US" sz="2200" dirty="0">
                <a:latin typeface="Aptos" panose="020B0004020202020204" pitchFamily="34" charset="0"/>
              </a:rPr>
              <a:t>: Make dashboards for doctors, patients, system admins, and lab admins. Allow users to choose a doctor based on their symptoms or can just directly proceed with the specialist they need.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Scheduling System</a:t>
            </a:r>
            <a:r>
              <a:rPr lang="en-US" sz="2200" dirty="0">
                <a:latin typeface="Aptos" panose="020B0004020202020204" pitchFamily="34" charset="0"/>
              </a:rPr>
              <a:t>: Users can book times to see doctors. Doctors can view their schedules on a calendar.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Consultation Methods</a:t>
            </a:r>
            <a:r>
              <a:rPr lang="en-US" sz="2200" dirty="0">
                <a:latin typeface="Aptos" panose="020B0004020202020204" pitchFamily="34" charset="0"/>
              </a:rPr>
              <a:t>: Options for users to text, video call, or voice call doctors.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Prescription System</a:t>
            </a:r>
            <a:r>
              <a:rPr lang="en-US" sz="2200" dirty="0">
                <a:latin typeface="Aptos" panose="020B0004020202020204" pitchFamily="34" charset="0"/>
              </a:rPr>
              <a:t>: Doctors can give e-prescriptions. Patients can view their health details and book lab tests.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b="1" dirty="0">
                <a:latin typeface="Aptos" panose="020B0004020202020204" pitchFamily="34" charset="0"/>
              </a:rPr>
              <a:t>System </a:t>
            </a:r>
            <a:r>
              <a:rPr lang="en-US" sz="2200" b="1" dirty="0" err="1">
                <a:latin typeface="Aptos" panose="020B0004020202020204" pitchFamily="34" charset="0"/>
              </a:rPr>
              <a:t>Features</a:t>
            </a:r>
            <a:r>
              <a:rPr lang="en-US" sz="2200" dirty="0" err="1">
                <a:latin typeface="Aptos" panose="020B0004020202020204" pitchFamily="34" charset="0"/>
              </a:rPr>
              <a:t>:Add</a:t>
            </a:r>
            <a:r>
              <a:rPr lang="en-US" sz="2200" dirty="0">
                <a:latin typeface="Aptos" panose="020B0004020202020204" pitchFamily="34" charset="0"/>
              </a:rPr>
              <a:t> safety measures. Set up user sign-ups and log-ins.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445860"/>
            <a:ext cx="6400800" cy="9969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IMPLEMENTATION STEPS </a:t>
            </a:r>
            <a:b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4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D7FD-DA52-FED6-9B7E-1E1D89A9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28 October 2023</a:t>
            </a:fld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D86FFD63-2295-11A8-B454-ABAB169E818D}"/>
              </a:ext>
            </a:extLst>
          </p:cNvPr>
          <p:cNvSpPr txBox="1">
            <a:spLocks/>
          </p:cNvSpPr>
          <p:nvPr/>
        </p:nvSpPr>
        <p:spPr>
          <a:xfrm>
            <a:off x="-95693" y="328903"/>
            <a:ext cx="7846828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CURRENT WORKING MODULE 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51F829-C43E-B9B4-CEEF-D72C62E6B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24153"/>
              </p:ext>
            </p:extLst>
          </p:nvPr>
        </p:nvGraphicFramePr>
        <p:xfrm>
          <a:off x="404036" y="1275840"/>
          <a:ext cx="11366206" cy="52532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25187">
                  <a:extLst>
                    <a:ext uri="{9D8B030D-6E8A-4147-A177-3AD203B41FA5}">
                      <a16:colId xmlns:a16="http://schemas.microsoft.com/office/drawing/2014/main" val="2936932674"/>
                    </a:ext>
                  </a:extLst>
                </a:gridCol>
                <a:gridCol w="7241019">
                  <a:extLst>
                    <a:ext uri="{9D8B030D-6E8A-4147-A177-3AD203B41FA5}">
                      <a16:colId xmlns:a16="http://schemas.microsoft.com/office/drawing/2014/main" val="1543094781"/>
                    </a:ext>
                  </a:extLst>
                </a:gridCol>
              </a:tblGrid>
              <a:tr h="734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dirty="0">
                          <a:effectLst/>
                        </a:rPr>
                        <a:t>MODULE/FEATURE</a:t>
                      </a:r>
                      <a:endParaRPr lang="en-IN" sz="28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76291682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 dirty="0">
                          <a:effectLst/>
                        </a:rPr>
                        <a:t>Current Working Module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 dirty="0">
                          <a:effectLst/>
                        </a:rPr>
                        <a:t>Doctor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295489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 dirty="0">
                          <a:effectLst/>
                        </a:rPr>
                        <a:t>Authentication</a:t>
                      </a:r>
                      <a:endParaRPr lang="en-IN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Set up for verifying users.</a:t>
                      </a:r>
                      <a:endParaRPr lang="en-US" sz="24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650997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>
                          <a:effectLst/>
                        </a:rPr>
                        <a:t>Login &amp; Registration</a:t>
                      </a:r>
                      <a:endParaRPr lang="en-IN" sz="24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Pages for doctors to sign in and sign up.</a:t>
                      </a:r>
                      <a:endParaRPr lang="en-US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90710"/>
                  </a:ext>
                </a:extLst>
              </a:tr>
              <a:tr h="734653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>
                          <a:effectLst/>
                        </a:rPr>
                        <a:t>Dashboard</a:t>
                      </a:r>
                      <a:endParaRPr lang="en-IN" sz="24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Developing special dashboard designed for doctors.</a:t>
                      </a:r>
                      <a:endParaRPr lang="en-US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92843"/>
                  </a:ext>
                </a:extLst>
              </a:tr>
              <a:tr h="1579990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>
                          <a:effectLst/>
                        </a:rPr>
                        <a:t>Functions</a:t>
                      </a:r>
                      <a:endParaRPr lang="en-IN" sz="240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Manage appointments , Connect with the patients and Give E-Prescription for consultation.</a:t>
                      </a:r>
                      <a:endParaRPr lang="en-US" sz="24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488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944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2DD84-8BA8-0224-5650-EC083734E99E}"/>
              </a:ext>
            </a:extLst>
          </p:cNvPr>
          <p:cNvSpPr txBox="1"/>
          <p:nvPr/>
        </p:nvSpPr>
        <p:spPr>
          <a:xfrm>
            <a:off x="506819" y="2565420"/>
            <a:ext cx="11685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Patient Module Web : 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https://imedslife-patient.vercel.app/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N" sz="3200" b="1" dirty="0">
              <a:solidFill>
                <a:srgbClr val="00B0F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Doctor Module Web : 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https://imedslife-doctor.vercel.app/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3200" b="1" dirty="0">
                <a:solidFill>
                  <a:srgbClr val="00B0F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C9C1-3A46-7046-511C-EEB9C0D81B42}"/>
              </a:ext>
            </a:extLst>
          </p:cNvPr>
          <p:cNvSpPr txBox="1"/>
          <p:nvPr/>
        </p:nvSpPr>
        <p:spPr>
          <a:xfrm>
            <a:off x="201132" y="256309"/>
            <a:ext cx="61482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IMPLEMENTATION 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LINKS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 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91921-48BA-D772-3F50-D5548CD6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28 October 2023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4FFDC-A336-E4E4-1DD4-2D58280CD6E8}"/>
              </a:ext>
            </a:extLst>
          </p:cNvPr>
          <p:cNvSpPr txBox="1"/>
          <p:nvPr/>
        </p:nvSpPr>
        <p:spPr>
          <a:xfrm>
            <a:off x="372139" y="1520203"/>
            <a:ext cx="10823945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[1] https://nextjs.org/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[2] https://react.dev/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[3] https://www.mongodb.com/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[4] https://www.practo.com/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[5] https://www.clickittech.com/devops/web-application-architecture/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Aptos" panose="020B0004020202020204" pitchFamily="34" charset="0"/>
              </a:rPr>
              <a:t>[6] https://soft-builder.com/bank-management-system-database-model/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B330EA-C94D-BEE0-00A5-DE3CD8D815A1}"/>
              </a:ext>
            </a:extLst>
          </p:cNvPr>
          <p:cNvSpPr txBox="1">
            <a:spLocks/>
          </p:cNvSpPr>
          <p:nvPr/>
        </p:nvSpPr>
        <p:spPr>
          <a:xfrm>
            <a:off x="0" y="233415"/>
            <a:ext cx="3700130" cy="723720"/>
          </a:xfrm>
          <a:prstGeom prst="rect">
            <a:avLst/>
          </a:prstGeom>
        </p:spPr>
        <p:txBody>
          <a:bodyPr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REFERENCES</a:t>
            </a:r>
            <a:endParaRPr lang="en-IN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2891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158" y="2613392"/>
            <a:ext cx="76406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8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31" y="430975"/>
            <a:ext cx="264836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92529" y="1254581"/>
            <a:ext cx="6279967" cy="5355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Outcomes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Requirements of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Current Working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Implementation Links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tos" panose="020B0004020202020204" pitchFamily="34" charset="0"/>
              </a:rPr>
              <a:t>References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6000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F9F491-B72A-ACA2-C4EA-6822EC52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8" y="1823484"/>
            <a:ext cx="11320130" cy="249333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000" dirty="0">
                <a:solidFill>
                  <a:srgbClr val="374151"/>
                </a:solidFill>
                <a:latin typeface="Aptos" panose="020B0004020202020204" pitchFamily="34" charset="0"/>
              </a:rPr>
              <a:t>T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o develop a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lang="en-US" sz="30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3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that offers healthcare services. This platform will cater to patients, doctors, pharmacists, and lab operators etc.</a:t>
            </a:r>
            <a:endParaRPr lang="en-IN" sz="3000" dirty="0">
              <a:latin typeface="Aptos" panose="020B0004020202020204" pitchFamily="34" charset="0"/>
            </a:endParaRPr>
          </a:p>
          <a:p>
            <a:pPr algn="just"/>
            <a:endParaRPr lang="en-IN" sz="300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3583173" cy="84776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OBJECTIVES</a:t>
            </a: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05808" y="922189"/>
            <a:ext cx="11380383" cy="5762847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Develop a web-based platform for the Health Care Management System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Ensure the platform is user-friendly and intuitive for all user categories: patients, doctors, pharmacists, and lab operators.</a:t>
            </a: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2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PHASE-2: 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Extend the platform by creating a mobile application version for better accessibility.</a:t>
            </a:r>
          </a:p>
          <a:p>
            <a:pPr marL="490538" lvl="1" indent="85725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 Optimize the mobile application for various screen sizes and devices.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latin typeface="Aptos" panose="020B0004020202020204" pitchFamily="34" charset="0"/>
                <a:cs typeface="Times New Roman" panose="02020603050405020304" pitchFamily="18" charset="0"/>
              </a:rPr>
              <a:t>PHASE-3: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Enhance security across both web and mobile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Address and rectify the top vulnerabilities to ensure robust security.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Implement TLS v1.2 for secure data transfer between the server and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Introduce user registration and logging features.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79" y="295924"/>
            <a:ext cx="338185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480" y="1849107"/>
            <a:ext cx="11522149" cy="3966901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 versatile platform available as both a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Web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application and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Mobile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apps for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iOS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&amp;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Android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Users can seamlessly schedule and consult with doctors through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text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voice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, 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video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 appointments.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Doctors can efficiently manage their patients, and keep track of them easily.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Patients have the convenience of booking lab tests and ordering prescribed medicines directly through the platform.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The system features electronic prescriptions, making it straightforward for pharmacists to dispense the correct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4804" y="134937"/>
            <a:ext cx="8447568" cy="113362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96575"/>
              </p:ext>
            </p:extLst>
          </p:nvPr>
        </p:nvGraphicFramePr>
        <p:xfrm>
          <a:off x="164804" y="909530"/>
          <a:ext cx="11923368" cy="57922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01140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4072270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4049958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5859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1016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0" dirty="0"/>
                        <a:t>Virtual Consultation Available</a:t>
                      </a:r>
                      <a:endParaRPr lang="en-US" sz="2200" b="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1057616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5714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609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9921" y="328720"/>
            <a:ext cx="7583614" cy="1187583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REQUIREMENTS OF PROJECT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437110" y="1449933"/>
            <a:ext cx="2392808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437110" y="4393654"/>
            <a:ext cx="2327067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28" y="2587962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93" y="5264910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5" y="5102291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1" y="2168452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160" y="5264910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0564" y="5204207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548453" y="3577853"/>
            <a:ext cx="5523026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654261" y="133657"/>
            <a:ext cx="5417218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509305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1691" r="8145" b="14428"/>
          <a:stretch/>
        </p:blipFill>
        <p:spPr>
          <a:xfrm>
            <a:off x="3668816" y="4283375"/>
            <a:ext cx="2028836" cy="173692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204029" y="2792174"/>
            <a:ext cx="119039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627452" y="2804197"/>
            <a:ext cx="235350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6992314" y="2786530"/>
            <a:ext cx="1703698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707371" y="2786530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85398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8134618" y="3641979"/>
            <a:ext cx="216431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8" r="25211" b="25410"/>
          <a:stretch/>
        </p:blipFill>
        <p:spPr>
          <a:xfrm>
            <a:off x="8696012" y="4472103"/>
            <a:ext cx="1282425" cy="1415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7CC6B-E1AC-96B5-4AE1-517605BEAB5B}"/>
              </a:ext>
            </a:extLst>
          </p:cNvPr>
          <p:cNvSpPr txBox="1"/>
          <p:nvPr/>
        </p:nvSpPr>
        <p:spPr>
          <a:xfrm>
            <a:off x="8910376" y="117304"/>
            <a:ext cx="9553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OS</a:t>
            </a:r>
          </a:p>
          <a:p>
            <a:pPr fontAlgn="auto">
              <a:spcAft>
                <a:spcPts val="0"/>
              </a:spcAft>
              <a:defRPr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82E743-1B64-A802-DAE8-09766B1D1F99}"/>
              </a:ext>
            </a:extLst>
          </p:cNvPr>
          <p:cNvSpPr txBox="1">
            <a:spLocks/>
          </p:cNvSpPr>
          <p:nvPr/>
        </p:nvSpPr>
        <p:spPr>
          <a:xfrm>
            <a:off x="3675493" y="6167971"/>
            <a:ext cx="256881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React Native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00D8C3-80D8-B5EF-6667-C0474BD5860B}"/>
              </a:ext>
            </a:extLst>
          </p:cNvPr>
          <p:cNvSpPr txBox="1">
            <a:spLocks/>
          </p:cNvSpPr>
          <p:nvPr/>
        </p:nvSpPr>
        <p:spPr>
          <a:xfrm>
            <a:off x="8696012" y="6167971"/>
            <a:ext cx="1384033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Aptos" panose="020B0004020202020204" pitchFamily="34" charset="0"/>
              </a:rPr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368499" y="290317"/>
            <a:ext cx="5242190" cy="6152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ARCHITECTURE DIAGRAM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B5BA-14CA-F0B5-814C-8307AECA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16011"/>
            <a:ext cx="12016049" cy="5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687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Aptos</vt:lpstr>
      <vt:lpstr>Arial</vt:lpstr>
      <vt:lpstr>Bahnschrift Condensed</vt:lpstr>
      <vt:lpstr>Calibri</vt:lpstr>
      <vt:lpstr>Century Gothic</vt:lpstr>
      <vt:lpstr>Wingdings</vt:lpstr>
      <vt:lpstr>1_Office Theme</vt:lpstr>
      <vt:lpstr>PowerPoint Presentation</vt:lpstr>
      <vt:lpstr>AGENDA</vt:lpstr>
      <vt:lpstr>PROBLEM STATEMENT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IMPLEMENTATION STEPS 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RIZWANULLAH M0HAMMAD</cp:lastModifiedBy>
  <cp:revision>88</cp:revision>
  <dcterms:modified xsi:type="dcterms:W3CDTF">2023-10-27T19:25:24Z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2023-05-23T17:41:06Z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0069c419-c925-4d1a-9f85-0092b0e89942</vt:lpwstr>
  </property>
  <property fmtid="{D5CDD505-2E9C-101B-9397-08002B2CF9AE}" pid="8" name="MSIP_Label_defa4170-0d19-0005-0004-bc88714345d2_ContentBits">
    <vt:lpwstr>0</vt:lpwstr>
  </property>
</Properties>
</file>