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3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5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6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2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1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6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0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5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7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D3041-593B-4603-BAE1-A60EA4DC656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6EC8B6-90D7-478D-B893-E4138B93B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16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D11C-C97A-4C4A-9891-4C22B15D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0" y="1715020"/>
            <a:ext cx="5332412" cy="119910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b="1" i="0" dirty="0">
                <a:effectLst/>
                <a:latin typeface="open sans" panose="020B0606030504020204" pitchFamily="34" charset="0"/>
              </a:rPr>
              <a:t>Data Science Case Study </a:t>
            </a:r>
            <a:r>
              <a:rPr lang="en-US" sz="3200" b="1" dirty="0">
                <a:latin typeface="open sans" panose="020B0606030504020204" pitchFamily="34" charset="0"/>
              </a:rPr>
              <a:t>WITH R</a:t>
            </a:r>
            <a:endParaRPr lang="en-US" sz="3200" b="1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F897-0B85-49F5-B32D-540300C7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" y="5082640"/>
            <a:ext cx="1987550" cy="34078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MD </a:t>
            </a:r>
            <a:r>
              <a:rPr lang="en-IN" dirty="0" err="1"/>
              <a:t>rizwanullah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E6DAC2-9B30-4812-9227-BF63D42B0777}"/>
              </a:ext>
            </a:extLst>
          </p:cNvPr>
          <p:cNvSpPr txBox="1">
            <a:spLocks/>
          </p:cNvSpPr>
          <p:nvPr/>
        </p:nvSpPr>
        <p:spPr>
          <a:xfrm>
            <a:off x="276225" y="5517090"/>
            <a:ext cx="1987550" cy="3407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208W1A1299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91A7F-505E-4044-BEC4-960F0C3FA66D}"/>
              </a:ext>
            </a:extLst>
          </p:cNvPr>
          <p:cNvSpPr txBox="1">
            <a:spLocks/>
          </p:cNvSpPr>
          <p:nvPr/>
        </p:nvSpPr>
        <p:spPr>
          <a:xfrm>
            <a:off x="3343275" y="499004"/>
            <a:ext cx="8648700" cy="105727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 WITH R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CE55E4-3A34-4CCF-98A4-6AD0D3DCDA95}"/>
              </a:ext>
            </a:extLst>
          </p:cNvPr>
          <p:cNvSpPr txBox="1">
            <a:spLocks/>
          </p:cNvSpPr>
          <p:nvPr/>
        </p:nvSpPr>
        <p:spPr>
          <a:xfrm>
            <a:off x="9372599" y="4942418"/>
            <a:ext cx="2149475" cy="41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Ch.Nanda</a:t>
            </a:r>
            <a:r>
              <a:rPr lang="en-IN" dirty="0"/>
              <a:t> Krishna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A17FF6D-5071-4CEF-9751-02CF6016CE1C}"/>
              </a:ext>
            </a:extLst>
          </p:cNvPr>
          <p:cNvSpPr txBox="1">
            <a:spLocks/>
          </p:cNvSpPr>
          <p:nvPr/>
        </p:nvSpPr>
        <p:spPr>
          <a:xfrm>
            <a:off x="8753475" y="5436126"/>
            <a:ext cx="2768599" cy="42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Assistant Professor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1BA833-3E0A-4A22-A395-4ACBFA63B333}"/>
              </a:ext>
            </a:extLst>
          </p:cNvPr>
          <p:cNvSpPr txBox="1">
            <a:spLocks/>
          </p:cNvSpPr>
          <p:nvPr/>
        </p:nvSpPr>
        <p:spPr>
          <a:xfrm>
            <a:off x="8848726" y="5937246"/>
            <a:ext cx="2768599" cy="42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Information technology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027AAD0-C849-42DD-81B3-BDD861032F9E}"/>
              </a:ext>
            </a:extLst>
          </p:cNvPr>
          <p:cNvSpPr txBox="1">
            <a:spLocks/>
          </p:cNvSpPr>
          <p:nvPr/>
        </p:nvSpPr>
        <p:spPr>
          <a:xfrm>
            <a:off x="180975" y="5965821"/>
            <a:ext cx="1987550" cy="3407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IT B</a:t>
            </a:r>
          </a:p>
        </p:txBody>
      </p:sp>
    </p:spTree>
    <p:extLst>
      <p:ext uri="{BB962C8B-B14F-4D97-AF65-F5344CB8AC3E}">
        <p14:creationId xmlns:p14="http://schemas.microsoft.com/office/powerpoint/2010/main" val="11551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33498-E1E3-49A1-A1C9-B963111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2" y="457201"/>
            <a:ext cx="5829298" cy="781049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effectLst/>
                <a:latin typeface="open sans" panose="020B0606030504020204" pitchFamily="34" charset="0"/>
              </a:rPr>
              <a:t>PROBLEM STATEMENT: </a:t>
            </a:r>
            <a:br>
              <a:rPr lang="en-IN" sz="3600" b="1" i="0" dirty="0">
                <a:effectLst/>
                <a:latin typeface="open sans" panose="020B0606030504020204" pitchFamily="34" charset="0"/>
              </a:rPr>
            </a:br>
            <a:endParaRPr lang="en-IN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D6847-3341-4A36-BD7A-B55FFCC66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114425"/>
            <a:ext cx="10677525" cy="1476375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inherit"/>
              </a:rPr>
              <a:t>Do planes with a delayed departure fly with a faster average speed to make up for the delay?</a:t>
            </a:r>
            <a:endParaRPr lang="en-US" sz="3200" b="0" i="0" dirty="0">
              <a:effectLst/>
              <a:latin typeface="open sans" panose="020B0606030504020204" pitchFamily="34" charset="0"/>
            </a:endParaRPr>
          </a:p>
          <a:p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C20BD0-796A-4DD1-A606-4016767B958A}"/>
              </a:ext>
            </a:extLst>
          </p:cNvPr>
          <p:cNvSpPr txBox="1">
            <a:spLocks/>
          </p:cNvSpPr>
          <p:nvPr/>
        </p:nvSpPr>
        <p:spPr>
          <a:xfrm>
            <a:off x="342901" y="2309813"/>
            <a:ext cx="2743199" cy="5619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70BFA-47BD-4D46-BE17-172AB0E1E23B}"/>
              </a:ext>
            </a:extLst>
          </p:cNvPr>
          <p:cNvSpPr txBox="1"/>
          <p:nvPr/>
        </p:nvSpPr>
        <p:spPr>
          <a:xfrm>
            <a:off x="266702" y="2943762"/>
            <a:ext cx="11144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open sans" panose="020B0606030504020204" pitchFamily="34" charset="0"/>
              </a:rPr>
              <a:t>we need </a:t>
            </a:r>
            <a:r>
              <a:rPr lang="en-US" sz="2000" b="1" i="0" dirty="0" err="1">
                <a:effectLst/>
                <a:latin typeface="open sans" panose="020B0606030504020204" pitchFamily="34" charset="0"/>
              </a:rPr>
              <a:t>DepDelay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, the delay in minutes at departure, as well as a measure of average speed while flying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9B5D6-7856-4EB8-B7C7-36A33E8A6D00}"/>
              </a:ext>
            </a:extLst>
          </p:cNvPr>
          <p:cNvSpPr txBox="1"/>
          <p:nvPr/>
        </p:nvSpPr>
        <p:spPr>
          <a:xfrm>
            <a:off x="266702" y="4223356"/>
            <a:ext cx="86772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open sans" panose="020B0606030504020204" pitchFamily="34" charset="0"/>
              </a:rPr>
              <a:t>A histogram of the departure time shows that the number of flights is relatively constant from 6am to around 8pm and dropping off heavily before and after that.</a:t>
            </a:r>
            <a:endParaRPr lang="en-I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E02B0-58E4-4274-8858-0527B898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3723623"/>
            <a:ext cx="3362323" cy="26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D21-6A16-460B-9B95-C5AA5012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249101"/>
            <a:ext cx="7286624" cy="819151"/>
          </a:xfrm>
        </p:spPr>
        <p:txBody>
          <a:bodyPr>
            <a:normAutofit fontScale="90000"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Arrival and departure delay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4E5973-56EF-4BEF-A61F-930614BB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93" y="839982"/>
            <a:ext cx="6516080" cy="21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EAFC4-3697-4CC8-958E-6A1E8143F9FF}"/>
              </a:ext>
            </a:extLst>
          </p:cNvPr>
          <p:cNvSpPr txBox="1"/>
          <p:nvPr/>
        </p:nvSpPr>
        <p:spPr>
          <a:xfrm>
            <a:off x="614363" y="1068252"/>
            <a:ext cx="424338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par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mfrow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hist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flights$DepDelay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hist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flights$ArrDelay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plot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flights$DepDelay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flights$ArrDelay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abline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BD226F-FAD1-4D3A-B463-4533C0B25489}"/>
              </a:ext>
            </a:extLst>
          </p:cNvPr>
          <p:cNvSpPr txBox="1">
            <a:spLocks/>
          </p:cNvSpPr>
          <p:nvPr/>
        </p:nvSpPr>
        <p:spPr>
          <a:xfrm>
            <a:off x="447676" y="3063238"/>
            <a:ext cx="7286624" cy="8191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Create average speed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91925B-BAF4-444C-8B63-A20A6752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6" y="4496752"/>
            <a:ext cx="655115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flights$speed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amp;lt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;-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flights$Distance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flights$AirTime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inherit"/>
              </a:rPr>
              <a:t>60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3939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inherit"/>
              </a:rPr>
              <a:t>boxplot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flights$speed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6AFD46-214F-45D3-AA75-AE55F8D4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3429000"/>
            <a:ext cx="4008523" cy="32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2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EDDF-91EE-40F6-BFB4-3CED8EDF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512" y="871954"/>
            <a:ext cx="6657975" cy="26974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It seems like there is a slight increase in average speed for planes that leave with a larger delay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This represents the increase in average speed for each minute of delay. So, a plane with 60 minutes of delay will fly 2.04mph faster on average.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B16AF-62CD-4E45-99C4-BDA97A505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680085"/>
            <a:ext cx="4305300" cy="3444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BFE52-30EF-4121-B24A-1AF00A09C433}"/>
              </a:ext>
            </a:extLst>
          </p:cNvPr>
          <p:cNvSpPr txBox="1"/>
          <p:nvPr/>
        </p:nvSpPr>
        <p:spPr>
          <a:xfrm>
            <a:off x="571500" y="2344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ANALYSIS :</a:t>
            </a:r>
          </a:p>
        </p:txBody>
      </p:sp>
    </p:spTree>
    <p:extLst>
      <p:ext uri="{BB962C8B-B14F-4D97-AF65-F5344CB8AC3E}">
        <p14:creationId xmlns:p14="http://schemas.microsoft.com/office/powerpoint/2010/main" val="73845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</TotalTime>
  <Words>216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Open Sans</vt:lpstr>
      <vt:lpstr>Open Sans</vt:lpstr>
      <vt:lpstr>Source Code Pro</vt:lpstr>
      <vt:lpstr>Celestial</vt:lpstr>
      <vt:lpstr>Data Science Case Study WITH R</vt:lpstr>
      <vt:lpstr>PROBLEM STATEMENT:  </vt:lpstr>
      <vt:lpstr>Arrival and departure delay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CASE STUDY</dc:title>
  <dc:creator>RIZWANULLAH M0HAMMAD</dc:creator>
  <cp:lastModifiedBy>RIZWANULLAH M0HAMMAD</cp:lastModifiedBy>
  <cp:revision>30</cp:revision>
  <dcterms:created xsi:type="dcterms:W3CDTF">2022-06-21T17:51:09Z</dcterms:created>
  <dcterms:modified xsi:type="dcterms:W3CDTF">2022-06-21T19:05:04Z</dcterms:modified>
</cp:coreProperties>
</file>