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1922-9CEC-48B9-96CA-41C90217580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0D35-83CE-40CC-8594-8CA65B54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2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enterpriseai.techtarget.com/definition/AI-Artificial-Intellige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001000" cy="5334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500" dirty="0">
                <a:solidFill>
                  <a:schemeClr val="tx1"/>
                </a:solidFill>
              </a:rPr>
              <a:t>Natural Language Processing, shortened as </a:t>
            </a:r>
            <a:r>
              <a:rPr lang="en-US" sz="3500" dirty="0" smtClean="0">
                <a:solidFill>
                  <a:schemeClr val="tx1"/>
                </a:solidFill>
              </a:rPr>
              <a:t>NLP</a:t>
            </a: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Natural </a:t>
            </a:r>
            <a:r>
              <a:rPr lang="en-US" sz="3500" dirty="0">
                <a:solidFill>
                  <a:schemeClr val="tx1"/>
                </a:solidFill>
              </a:rPr>
              <a:t>language processing (NLP) is the ability of a computer program to understand human language as it is spoken</a:t>
            </a:r>
            <a:r>
              <a:rPr lang="en-US" sz="35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 </a:t>
            </a:r>
            <a:r>
              <a:rPr lang="en-US" sz="3500" dirty="0">
                <a:solidFill>
                  <a:schemeClr val="tx1"/>
                </a:solidFill>
              </a:rPr>
              <a:t>NLP is a component of artificial intelligence (</a:t>
            </a:r>
            <a:r>
              <a:rPr lang="en-US" sz="3500" dirty="0">
                <a:solidFill>
                  <a:schemeClr val="tx1"/>
                </a:solidFill>
                <a:hlinkClick r:id="rId2"/>
              </a:rPr>
              <a:t>AI</a:t>
            </a:r>
            <a:r>
              <a:rPr lang="en-US" sz="3500" dirty="0" smtClean="0">
                <a:solidFill>
                  <a:schemeClr val="tx1"/>
                </a:solidFill>
              </a:rPr>
              <a:t>).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It deals with the interaction between computers and humans using the natural language.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The </a:t>
            </a:r>
            <a:r>
              <a:rPr lang="en-US" sz="3500" dirty="0">
                <a:solidFill>
                  <a:schemeClr val="tx1"/>
                </a:solidFill>
              </a:rPr>
              <a:t>objective of NLP is to read, decipher, understand, and make sense of the human languages in a manner that is valuable</a:t>
            </a:r>
            <a:r>
              <a:rPr lang="en-US" sz="35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3500" dirty="0" smtClean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Most NLP techniques rely on machine learning to derive meaning from human languages.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development of NLP applications is </a:t>
            </a:r>
            <a:r>
              <a:rPr lang="en-US" sz="2400" dirty="0" smtClean="0"/>
              <a:t>challenging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Computers </a:t>
            </a:r>
            <a:r>
              <a:rPr lang="en-US" sz="2400" dirty="0"/>
              <a:t>traditionally require humans to "speak" to them in a programming language that is precise, unambiguous and highly </a:t>
            </a:r>
            <a:r>
              <a:rPr lang="en-US" sz="2400" dirty="0" smtClean="0"/>
              <a:t>structured.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Human </a:t>
            </a:r>
            <a:r>
              <a:rPr lang="en-US" sz="2400" dirty="0"/>
              <a:t>speech, however, is not always precise </a:t>
            </a:r>
            <a:r>
              <a:rPr lang="en-US" sz="2400" dirty="0" smtClean="0"/>
              <a:t>it </a:t>
            </a:r>
            <a:r>
              <a:rPr lang="en-US" sz="2400" dirty="0"/>
              <a:t>is often ambiguous and the linguistic structure can depend on many complex variables, including slang, regional dialects and social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7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/>
              <a:t>In fact, a typical interaction between humans and machines using Natural Language Processing could go as follows: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1. A human talks to the machine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2. The machine captures the audio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3. Audio to text conversion takes place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4. Processing of the text’s data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5. Data to audio conversion takes place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6. The machine responds to the human by playing the audio file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4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What is NLP used for?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 smtClean="0"/>
              <a:t>Natural Language Processing is the driving force behind the following common applications: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Language translation applications such as Google Translate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Word Processors such as Microsoft Word and Grammarly that employ NLP to check grammatical accuracy of texts.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Interactive Voice Response (IVR) applications used in call centers to respond to certain users’ requests.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Personal assistant applications such as OK Google, Siri, Cortana, and Alexa.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3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307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6</cp:revision>
  <dcterms:created xsi:type="dcterms:W3CDTF">2020-08-28T02:22:18Z</dcterms:created>
  <dcterms:modified xsi:type="dcterms:W3CDTF">2023-07-10T04:46:25Z</dcterms:modified>
</cp:coreProperties>
</file>