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4" r:id="rId8"/>
    <p:sldId id="264" r:id="rId9"/>
    <p:sldId id="269" r:id="rId10"/>
    <p:sldId id="270" r:id="rId11"/>
    <p:sldId id="271" r:id="rId12"/>
    <p:sldId id="278" r:id="rId13"/>
    <p:sldId id="273" r:id="rId14"/>
    <p:sldId id="279" r:id="rId15"/>
    <p:sldId id="275" r:id="rId16"/>
    <p:sldId id="280" r:id="rId17"/>
    <p:sldId id="281" r:id="rId18"/>
    <p:sldId id="282" r:id="rId19"/>
    <p:sldId id="283" r:id="rId20"/>
    <p:sldId id="262" r:id="rId21"/>
    <p:sldId id="284" r:id="rId22"/>
    <p:sldId id="268" r:id="rId23"/>
    <p:sldId id="267" r:id="rId24"/>
    <p:sldId id="266" r:id="rId25"/>
    <p:sldId id="285" r:id="rId26"/>
    <p:sldId id="26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Automation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Software Testing is an essential part of software development life cycle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It reduces time to deliver the software product maintaining the highest standards of quality.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Automation helps by speeding up the testing process and increasing the test coverage.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Automation uses tools, strategies and artifacts that reduces the need of human intervention.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Develops and execute test scripts, compare the actual and expected results and log test execution status.</a:t>
            </a:r>
          </a:p>
          <a:p>
            <a:endParaRPr lang="en-US" sz="2800" b="1" dirty="0">
              <a:solidFill>
                <a:srgbClr val="00B050"/>
              </a:solidFill>
              <a:latin typeface="Bookman Old Style" pitchFamily="18" charset="0"/>
            </a:endParaRPr>
          </a:p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Standardized process is one of key to successful execution of an automation project.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Processes are to be defined for each stage of test automation life cycle.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Quality control procedures are to be defined to check and control the quality of test automation project and its deliverables.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automation metrics are to be defined to measure the quality, effectiveness and profitability of the automation project.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4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9514"/>
            <a:ext cx="6705600" cy="517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89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Dedicated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Skilled automation resources are to be allocated to test automation team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of manual testers as automation developers is to be avoided.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Automation consultants are to be used to do automation project effort and cost estimation.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Automation architects are to be assigned the task of feasibility analysis and framework design.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Automation developers are to be used for test script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4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Dedicated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057399"/>
            <a:ext cx="7333396" cy="397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43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Realistic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 and test automation project team should have realistic achievable expectations</a:t>
            </a:r>
          </a:p>
          <a:p>
            <a:r>
              <a:rPr lang="en-US" dirty="0"/>
              <a:t>Map table has to be created which maps management and testing expectations to the automation deliverables.</a:t>
            </a:r>
          </a:p>
          <a:p>
            <a:r>
              <a:rPr lang="en-US" dirty="0"/>
              <a:t>Expectations that can not be met need to be filtered at this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Realistic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58000" cy="476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37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What to Automate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Business context analysis </a:t>
            </a:r>
            <a:r>
              <a:rPr lang="en-US" dirty="0"/>
              <a:t>– </a:t>
            </a:r>
          </a:p>
          <a:p>
            <a:r>
              <a:rPr lang="en-US" dirty="0"/>
              <a:t>Analysis to identify business scenarios that are available and complete. </a:t>
            </a:r>
          </a:p>
          <a:p>
            <a:r>
              <a:rPr lang="en-US" dirty="0"/>
              <a:t>It implies business scenarios on which change request is not expected.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Prioritization analysis –</a:t>
            </a:r>
          </a:p>
          <a:p>
            <a:r>
              <a:rPr lang="en-US" dirty="0"/>
              <a:t>Analysis to define priority of automation of the identified business scenarios.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1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What to Automate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Facilitation analysis –</a:t>
            </a:r>
          </a:p>
          <a:p>
            <a:r>
              <a:rPr lang="en-US" dirty="0"/>
              <a:t>Analysis to identify business scenarios whose all test cases have been written and test case review is done.</a:t>
            </a:r>
          </a:p>
          <a:p>
            <a:r>
              <a:rPr lang="en-US" dirty="0"/>
              <a:t>If any gap is found, gap analysis is done to identify gaps.</a:t>
            </a:r>
          </a:p>
          <a:p>
            <a:r>
              <a:rPr lang="en-US" dirty="0"/>
              <a:t>If the gap can be closed, then it is evaluated for gap closure.</a:t>
            </a:r>
          </a:p>
          <a:p>
            <a:r>
              <a:rPr lang="en-US" dirty="0"/>
              <a:t>Business scenarios that are found incomplete or non automatable are ignored for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1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What to Automate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Business Critical analysis – </a:t>
            </a:r>
          </a:p>
          <a:p>
            <a:r>
              <a:rPr lang="en-US" dirty="0"/>
              <a:t>Analysis of business scenarios as per their exposure to business criticality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Completeness analysis-</a:t>
            </a:r>
          </a:p>
          <a:p>
            <a:r>
              <a:rPr lang="en-US" dirty="0"/>
              <a:t>Completeness analysis is done to identify business scenarios that are ready for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1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err="1">
                <a:solidFill>
                  <a:srgbClr val="C00000"/>
                </a:solidFill>
              </a:rPr>
              <a:t>Automatability</a:t>
            </a:r>
            <a:r>
              <a:rPr lang="en-US" b="1" u="sng" dirty="0">
                <a:solidFill>
                  <a:srgbClr val="C00000"/>
                </a:solidFill>
              </a:rPr>
              <a:t> analysis-</a:t>
            </a:r>
          </a:p>
          <a:p>
            <a:pPr algn="just"/>
            <a:r>
              <a:rPr lang="en-US" sz="2800" dirty="0"/>
              <a:t>Analysis to identify business scenarios/test cases that can be automated.</a:t>
            </a:r>
          </a:p>
          <a:p>
            <a:pPr algn="just"/>
            <a:r>
              <a:rPr lang="en-US" sz="2800" dirty="0"/>
              <a:t>If complete automation is not feasible, attempt should be made to partially automate.</a:t>
            </a:r>
          </a:p>
          <a:p>
            <a:pPr marL="0" indent="0" algn="just">
              <a:buNone/>
            </a:pPr>
            <a:r>
              <a:rPr lang="en-US" sz="2800" dirty="0"/>
              <a:t>Few parameters on which decision to automate a test case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Business criticality: Test scenarios critical to business. Ex: once failure result in huge monetary loss</a:t>
            </a:r>
          </a:p>
          <a:p>
            <a:pPr marL="514350" indent="-514350" algn="just">
              <a:buAutoNum type="arabicPeriod"/>
            </a:pPr>
            <a:r>
              <a:rPr lang="en-US" sz="2800" dirty="0" err="1"/>
              <a:t>Repeatability:Test</a:t>
            </a:r>
            <a:r>
              <a:rPr lang="en-US" sz="2800" dirty="0"/>
              <a:t> scenario that need to be executed again and again.  Regression test scenarios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1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Automation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Automation tries to increase test coverage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Helps clients to run their business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unimpacted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unharmed with no business losses because of continuous changes in business application.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Tools – Quick Test Pro(QTP), Rational Functional Tester(RFT), Rational Robot, Selenium, Silk Test, Test Complete etc.,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US" dirty="0" err="1"/>
              <a:t>Reuability</a:t>
            </a:r>
            <a:r>
              <a:rPr lang="en-US" dirty="0"/>
              <a:t> : Test scenario that needs to be executed over a wide range of input data variations. Ex: testing the login screen with different set of input data.</a:t>
            </a:r>
          </a:p>
          <a:p>
            <a:pPr algn="just"/>
            <a:r>
              <a:rPr lang="en-US" dirty="0"/>
              <a:t>Robust: Test scenarios that are prone to human errors. Ex: comparing data of two excel files.</a:t>
            </a:r>
          </a:p>
          <a:p>
            <a:pPr algn="just"/>
            <a:r>
              <a:rPr lang="en-US" dirty="0"/>
              <a:t>Execution time: Test scenarios that are time consuming. Ex: transferring funds from the same account more than 100 times.</a:t>
            </a:r>
          </a:p>
        </p:txBody>
      </p:sp>
    </p:spTree>
    <p:extLst>
      <p:ext uri="{BB962C8B-B14F-4D97-AF65-F5344CB8AC3E}">
        <p14:creationId xmlns:p14="http://schemas.microsoft.com/office/powerpoint/2010/main" val="407736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Identifying business scenarios for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49258"/>
            <a:ext cx="7879069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89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Parameters based on the decision to reject a scenario for automation:</a:t>
            </a:r>
          </a:p>
          <a:p>
            <a:pPr marL="0" indent="0">
              <a:buNone/>
            </a:pPr>
            <a:r>
              <a:rPr lang="en-US" dirty="0"/>
              <a:t>Negative return on investment (ROI):  Test scenarios whose automated ROI is negative as compared to manual testing. Ex: Test scenarios that are executed once in a while.</a:t>
            </a:r>
          </a:p>
          <a:p>
            <a:pPr marL="0" indent="0">
              <a:buNone/>
            </a:pPr>
            <a:r>
              <a:rPr lang="en-US" dirty="0"/>
              <a:t>No baseline: Test scenarios for which accurate input data or expected output is not known. Ex: format of PDF reports.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665" y="304800"/>
            <a:ext cx="9144000" cy="1143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What not to Automate</a:t>
            </a:r>
          </a:p>
        </p:txBody>
      </p:sp>
    </p:spTree>
    <p:extLst>
      <p:ext uri="{BB962C8B-B14F-4D97-AF65-F5344CB8AC3E}">
        <p14:creationId xmlns:p14="http://schemas.microsoft.com/office/powerpoint/2010/main" val="275013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GUI testing: Test scenarios that test the look, feel, color etc., of GUI.</a:t>
            </a:r>
          </a:p>
          <a:p>
            <a:pPr algn="just"/>
            <a:r>
              <a:rPr lang="en-US" dirty="0"/>
              <a:t>Baseline complexity: Complex test scenarios that involve multiple steps unrelated to each other. Ex: GUI test scenarios that interact with disintegrated independent system.</a:t>
            </a:r>
          </a:p>
          <a:p>
            <a:pPr algn="just"/>
            <a:r>
              <a:rPr lang="en-US" dirty="0"/>
              <a:t>Automation complexity: Test scenarios that involve GUI objects that cannot be recognized by the automation tool and output cannot be retrieved accurately. </a:t>
            </a:r>
          </a:p>
        </p:txBody>
      </p:sp>
    </p:spTree>
    <p:extLst>
      <p:ext uri="{BB962C8B-B14F-4D97-AF65-F5344CB8AC3E}">
        <p14:creationId xmlns:p14="http://schemas.microsoft.com/office/powerpoint/2010/main" val="306639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BENEFITS OF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Reliable: Tests perform the same operations each time they are executed, thereby eliminating human error.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Reusable: Same tests could be used to test on different environment settings.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Repeatable: Same tests could be executed repeatedly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Fast : Test automation tools execute tests at much faster pace than that of human users</a:t>
            </a:r>
          </a:p>
        </p:txBody>
      </p:sp>
    </p:spTree>
    <p:extLst>
      <p:ext uri="{BB962C8B-B14F-4D97-AF65-F5344CB8AC3E}">
        <p14:creationId xmlns:p14="http://schemas.microsoft.com/office/powerpoint/2010/main" val="338541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Comprehensive: Test suit can be made that tests every feature.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Cost reduction : Tests can run in unattended mode 24/7 thereby reducing the human effort and cost.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Programmable: Complex business scenarios can be automated to pull out the hidden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89472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202061" cy="41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380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6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Automation -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Better: </a:t>
            </a:r>
            <a:r>
              <a:rPr lang="en-US" sz="2400" dirty="0">
                <a:latin typeface="Bookman Old Style" pitchFamily="18" charset="0"/>
              </a:rPr>
              <a:t>Automated testing is more reliable than manual testing as tasks performed by manual testers are prone to human error. Test coverage can be improved using automation testing.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Faster : </a:t>
            </a:r>
            <a:r>
              <a:rPr lang="en-US" sz="2400" dirty="0">
                <a:latin typeface="Bookman Old Style" pitchFamily="18" charset="0"/>
              </a:rPr>
              <a:t>Test execution speed of automation tools is higher than that of manual testers.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Cheaper: </a:t>
            </a:r>
            <a:r>
              <a:rPr lang="en-US" sz="2400" dirty="0">
                <a:latin typeface="Bookman Old Style" pitchFamily="18" charset="0"/>
              </a:rPr>
              <a:t>Test Automation helps in testing large area of business application in minimum time that otherwise will require large number of manual testers, thereby increasing the testing cost.</a:t>
            </a:r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coverage: Before and after test automation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5" y="1973587"/>
            <a:ext cx="7466985" cy="359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81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Automation – Key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Committed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Budgeted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Dedicated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Realistic expectations</a:t>
            </a:r>
            <a:endParaRPr lang="en-US" sz="2400" b="1" dirty="0">
              <a:solidFill>
                <a:srgbClr val="0070C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pPr marL="457200" indent="-457200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Committed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 need to see test automation as necessary and critical</a:t>
            </a:r>
          </a:p>
          <a:p>
            <a:pPr algn="just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Project plans and test plans are to be designed based on automation</a:t>
            </a:r>
          </a:p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and automation team should be completely committed 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Test automation priority is to be assigned and targets need to be set.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B0F0"/>
              </a:solidFill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8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835700" cy="391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69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Budgeted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Bookman Old Style" pitchFamily="18" charset="0"/>
              </a:rPr>
              <a:t>Project budget estimates are to be planned based on test automation.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Bookman Old Style" pitchFamily="18" charset="0"/>
              </a:rPr>
              <a:t>Project budget sheet includes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Automation tool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Hardware and software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Resource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Training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Test Automation and implementation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Maintenance cost</a:t>
            </a: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Budgeted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763000" cy="248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72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1058</Words>
  <Application>Microsoft Office PowerPoint</Application>
  <PresentationFormat>On-screen Show (4:3)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Times New Roman</vt:lpstr>
      <vt:lpstr>Wingdings</vt:lpstr>
      <vt:lpstr>Office Theme</vt:lpstr>
      <vt:lpstr>Test Automation - Introduction</vt:lpstr>
      <vt:lpstr>Test Automation - Introduction</vt:lpstr>
      <vt:lpstr>Test Automation - Objectives</vt:lpstr>
      <vt:lpstr>Test coverage: Before and after test automation implementation</vt:lpstr>
      <vt:lpstr>Test Automation – Key Factors</vt:lpstr>
      <vt:lpstr>Committed management</vt:lpstr>
      <vt:lpstr>PowerPoint Presentation</vt:lpstr>
      <vt:lpstr>Budgeted Process</vt:lpstr>
      <vt:lpstr>Budgeted Process</vt:lpstr>
      <vt:lpstr>Process</vt:lpstr>
      <vt:lpstr>Process</vt:lpstr>
      <vt:lpstr>Dedicated Resources</vt:lpstr>
      <vt:lpstr>Dedicated Resources</vt:lpstr>
      <vt:lpstr>Realistic Expectations</vt:lpstr>
      <vt:lpstr>Realistic Expectations</vt:lpstr>
      <vt:lpstr>What to Automate</vt:lpstr>
      <vt:lpstr>What to Automate</vt:lpstr>
      <vt:lpstr>What to Automate</vt:lpstr>
      <vt:lpstr>PowerPoint Presentation</vt:lpstr>
      <vt:lpstr>PowerPoint Presentation</vt:lpstr>
      <vt:lpstr>Identifying business scenarios for automation</vt:lpstr>
      <vt:lpstr>W</vt:lpstr>
      <vt:lpstr>PowerPoint Presentation</vt:lpstr>
      <vt:lpstr>BENEFITS OF TEST AUTOMATION</vt:lpstr>
      <vt:lpstr>PowerPoint Presentation</vt:lpstr>
      <vt:lpstr>SWOT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- Introduction</dc:title>
  <dc:creator>admin</dc:creator>
  <cp:lastModifiedBy>RIZWANULLAH M0HAMMAD</cp:lastModifiedBy>
  <cp:revision>39</cp:revision>
  <dcterms:created xsi:type="dcterms:W3CDTF">2006-08-16T00:00:00Z</dcterms:created>
  <dcterms:modified xsi:type="dcterms:W3CDTF">2023-05-26T10:37:24Z</dcterms:modified>
</cp:coreProperties>
</file>