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3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61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48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9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4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4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0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6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3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88551-A3FF-40D9-A24C-60EC97A7C205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6FF4-EC35-4961-8CF4-E0CE4BCBA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1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center</a:t>
            </a:r>
          </a:p>
          <a:p>
            <a:r>
              <a:rPr lang="en-US" b="1" dirty="0" smtClean="0"/>
              <a:t>Distributed servers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31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</a:t>
            </a:r>
            <a:endParaRPr lang="en-US" dirty="0"/>
          </a:p>
          <a:p>
            <a:r>
              <a:rPr lang="en-IN" b="1" dirty="0"/>
              <a:t>Cloud definition: </a:t>
            </a:r>
            <a:r>
              <a:rPr lang="en-IN" dirty="0"/>
              <a:t>The internet is represented as cloud in network diagrams. Cloud computing is an application-based software infrastructure that stores , manage, and process data on remote servers rather than a local server or a personal computer. which can be accessed through the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71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2327751"/>
            <a:ext cx="5699760" cy="307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Examples of Cloud Computing Services</a:t>
            </a:r>
            <a:endParaRPr lang="en-IN" dirty="0"/>
          </a:p>
          <a:p>
            <a:r>
              <a:rPr lang="en-IN" dirty="0"/>
              <a:t>Amazon EC2 — Virtual IT.</a:t>
            </a:r>
          </a:p>
          <a:p>
            <a:r>
              <a:rPr lang="en-IN" dirty="0"/>
              <a:t>Google App Engine — Application hosting.</a:t>
            </a:r>
          </a:p>
          <a:p>
            <a:r>
              <a:rPr lang="en-IN" dirty="0"/>
              <a:t>Google Apps and Microsoft Office Online — SaaS.</a:t>
            </a:r>
          </a:p>
          <a:p>
            <a:r>
              <a:rPr lang="en-IN" dirty="0"/>
              <a:t>Apple iCloud — Network storage.</a:t>
            </a:r>
          </a:p>
          <a:p>
            <a:r>
              <a:rPr lang="en-IN" dirty="0" err="1"/>
              <a:t>DigitalOcean</a:t>
            </a:r>
            <a:r>
              <a:rPr lang="en-IN" dirty="0"/>
              <a:t> — Servers (</a:t>
            </a:r>
            <a:r>
              <a:rPr lang="en-IN" dirty="0" err="1"/>
              <a:t>Iaas</a:t>
            </a:r>
            <a:r>
              <a:rPr lang="en-IN" dirty="0"/>
              <a:t>/PaaS)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97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Works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2636912"/>
            <a:ext cx="68675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 of cloud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sensitive information</a:t>
            </a:r>
          </a:p>
          <a:p>
            <a:r>
              <a:rPr lang="en-US" dirty="0" smtClean="0"/>
              <a:t>Protect your data</a:t>
            </a:r>
          </a:p>
          <a:p>
            <a:r>
              <a:rPr lang="en-US" dirty="0" smtClean="0"/>
              <a:t>Weak links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45053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13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integration issues</a:t>
            </a:r>
          </a:p>
          <a:p>
            <a:r>
              <a:rPr lang="en-US" dirty="0" smtClean="0"/>
              <a:t>Applications not ready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8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components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136904" cy="504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917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Clients (Mobile ,Thin &amp; Thick)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</a:t>
            </a:r>
            <a:r>
              <a:rPr lang="en-US" b="1" u="sng" dirty="0" smtClean="0"/>
              <a:t>Advantages of Thin: </a:t>
            </a:r>
          </a:p>
          <a:p>
            <a:pPr marL="0" indent="0">
              <a:buNone/>
            </a:pPr>
            <a:r>
              <a:rPr lang="en-US" sz="4600" dirty="0"/>
              <a:t> </a:t>
            </a:r>
            <a:r>
              <a:rPr lang="en-US" sz="4600" dirty="0" smtClean="0"/>
              <a:t>       lower hardware cost</a:t>
            </a:r>
          </a:p>
          <a:p>
            <a:pPr marL="0" indent="0">
              <a:buNone/>
            </a:pPr>
            <a:r>
              <a:rPr lang="en-US" sz="4600" dirty="0"/>
              <a:t> </a:t>
            </a:r>
            <a:r>
              <a:rPr lang="en-US" sz="4600" dirty="0" smtClean="0"/>
              <a:t>       Lower IT costs</a:t>
            </a:r>
          </a:p>
          <a:p>
            <a:pPr marL="0" indent="0">
              <a:buNone/>
            </a:pPr>
            <a:r>
              <a:rPr lang="en-US" sz="4600" dirty="0"/>
              <a:t> </a:t>
            </a:r>
            <a:r>
              <a:rPr lang="en-US" sz="4600" dirty="0" smtClean="0"/>
              <a:t>        Security</a:t>
            </a:r>
          </a:p>
          <a:p>
            <a:pPr marL="0" indent="0">
              <a:buNone/>
            </a:pPr>
            <a:r>
              <a:rPr lang="en-US" sz="4600" dirty="0"/>
              <a:t> </a:t>
            </a:r>
            <a:r>
              <a:rPr lang="en-US" sz="4600" dirty="0" smtClean="0"/>
              <a:t>        Data Security</a:t>
            </a:r>
          </a:p>
          <a:p>
            <a:pPr marL="0" indent="0">
              <a:buNone/>
            </a:pPr>
            <a:r>
              <a:rPr lang="en-US" sz="4600" dirty="0"/>
              <a:t> </a:t>
            </a:r>
            <a:r>
              <a:rPr lang="en-US" sz="4600" dirty="0" smtClean="0"/>
              <a:t>        Less power consumption</a:t>
            </a:r>
          </a:p>
          <a:p>
            <a:pPr marL="0" indent="0">
              <a:buNone/>
            </a:pPr>
            <a:r>
              <a:rPr lang="en-US" sz="4600" dirty="0"/>
              <a:t> </a:t>
            </a:r>
            <a:r>
              <a:rPr lang="en-US" sz="4600" dirty="0" smtClean="0"/>
              <a:t>        Ease of repair or replacement</a:t>
            </a:r>
          </a:p>
          <a:p>
            <a:pPr marL="0" indent="0">
              <a:buNone/>
            </a:pPr>
            <a:r>
              <a:rPr lang="en-US" sz="4600" dirty="0"/>
              <a:t> </a:t>
            </a:r>
            <a:r>
              <a:rPr lang="en-US" sz="4600" dirty="0" smtClean="0"/>
              <a:t>        less noise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10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93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UNIT-1</vt:lpstr>
      <vt:lpstr>WHAT IS CLOUD COMPUTING</vt:lpstr>
      <vt:lpstr>PowerPoint Presentation</vt:lpstr>
      <vt:lpstr>PowerPoint Presentation</vt:lpstr>
      <vt:lpstr>PowerPoint Presentation</vt:lpstr>
      <vt:lpstr>Limitations of cloud</vt:lpstr>
      <vt:lpstr>PowerPoint Presentation</vt:lpstr>
      <vt:lpstr>Cloud components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HP</dc:creator>
  <cp:lastModifiedBy>HP</cp:lastModifiedBy>
  <cp:revision>4</cp:revision>
  <dcterms:created xsi:type="dcterms:W3CDTF">2020-08-28T01:31:17Z</dcterms:created>
  <dcterms:modified xsi:type="dcterms:W3CDTF">2020-08-28T02:05:05Z</dcterms:modified>
</cp:coreProperties>
</file>