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2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6" r:id="rId24"/>
    <p:sldId id="29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24:10.8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BE1307A-78A4-4BDC-A64F-F29CD3150F3E}" emma:medium="tactile" emma:mode="ink">
          <msink:context xmlns:msink="http://schemas.microsoft.com/ink/2010/main" type="writingRegion" rotatedBoundingBox="2823,9814 9267,5477 10158,6801 3713,11137"/>
        </emma:interpretation>
      </emma:emma>
    </inkml:annotationXML>
    <inkml:traceGroup>
      <inkml:annotationXML>
        <emma:emma xmlns:emma="http://www.w3.org/2003/04/emma" version="1.0">
          <emma:interpretation id="{10795402-8107-4860-9341-970DCD696545}" emma:medium="tactile" emma:mode="ink">
            <msink:context xmlns:msink="http://schemas.microsoft.com/ink/2010/main" type="paragraph" rotatedBoundingBox="2823,9814 9267,5477 10158,6801 3713,111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67DE4D-A434-46ED-ACE1-88564FE5D245}" emma:medium="tactile" emma:mode="ink">
              <msink:context xmlns:msink="http://schemas.microsoft.com/ink/2010/main" type="line" rotatedBoundingBox="2823,9814 9267,5477 10158,6801 3713,11137"/>
            </emma:interpretation>
          </emma:emma>
        </inkml:annotationXML>
        <inkml:traceGroup>
          <inkml:annotationXML>
            <emma:emma xmlns:emma="http://www.w3.org/2003/04/emma" version="1.0">
              <emma:interpretation id="{0CE37EC1-D4A7-4A64-ABF6-36A6B3B7A56D}" emma:medium="tactile" emma:mode="ink">
                <msink:context xmlns:msink="http://schemas.microsoft.com/ink/2010/main" type="inkWord" rotatedBoundingBox="3659,9617 4189,10606 3515,10967 2985,9978"/>
              </emma:interpretation>
              <emma:one-of disjunction-type="recognition" id="oneOf0">
                <emma:interpretation id="interp0" emma:lang="en-US" emma:confidence="0.5">
                  <emma:literal>J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-4682-3705 1526,'-9'0'5,"6"-9"1,-1-5 3,4-11 9,19-13 4,11-20-3,11-10-7,8-13-45,8-3-48,-6 4-81,-3-8-106,-9 31 0,-10 9 0,-4 8 0</inkml:trace>
          <inkml:trace contextRef="#ctx0" brushRef="#br0" timeOffset="-255.8594">-4264-4209 1642,'-4'-6'35,"-2"-3"-1,3 2 9,0-3 15,3 2 2,0 4 3,3 4 3,-3-5 2,0 5 2,0 0-33,0 0-9,0 0-4,0 0-12,0 0-13,0 5-2,9 5 5,4 8 2,6 9 3,14 12 4,8 5 3,3 9 9,5 5 6,6-3 4,-1 1 0,-5 3-2,-8-6-3,-8-2-5,-11-3 2,-6-2 6,-7-6 3,-6 3 5,-12 0 2,-7 2 3,-17 3 3,-8 1-1,-11-6-5,-2-11-19,-1-7-65,11-18-101,8-23-387,4-9 0,1-22 0,7-15 0</inkml:trace>
        </inkml:traceGroup>
        <inkml:traceGroup>
          <inkml:annotationXML>
            <emma:emma xmlns:emma="http://www.w3.org/2003/04/emma" version="1.0">
              <emma:interpretation id="{6EDDDC13-E536-480C-A580-85836BDB5DD3}" emma:medium="tactile" emma:mode="ink">
                <msink:context xmlns:msink="http://schemas.microsoft.com/ink/2010/main" type="inkWord" rotatedBoundingBox="4073,9851 4205,9196 4763,9309 4631,9964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283.9104">-3697-4554 2232,'-9'6'84,"-4"1"12,3-2 2,1 1 0,6-3-13,3-5 10,13-8 4,9-8 3,9-16-22,12-10-95,12-3-99,-8-3-93,-1 4-84,-11 21-197,-10 16 0,-11 10 0,-9 17 0</inkml:trace>
          <inkml:trace contextRef="#ctx0" brushRef="#br0" timeOffset="452.377">-3533-4244 1525,'-6'19'103,"2"2"1,1-2-14,0 1 6,10-11 28,18-29 12,20-18-28,17-26-130,20-58-430,2 20 0,-11-5 0,-25 1 0</inkml:trace>
        </inkml:traceGroup>
        <inkml:traceGroup>
          <inkml:annotationXML>
            <emma:emma xmlns:emma="http://www.w3.org/2003/04/emma" version="1.0">
              <emma:interpretation id="{ED320D1C-F668-4F5E-83E6-E4B7A7B8D09B}" emma:medium="tactile" emma:mode="ink">
                <msink:context xmlns:msink="http://schemas.microsoft.com/ink/2010/main" type="inkWord" rotatedBoundingBox="5748,8893 7342,7820 7644,8268 6050,9341">
                  <msink:destinationLink direction="with" ref="{722C4792-203E-46F8-AEB7-E5DC0786134C}"/>
                </msink:context>
              </emma:interpretation>
              <emma:one-of disjunction-type="recognition" id="oneOf2">
                <emma:interpretation id="interp10" emma:lang="en-US" emma:confidence="0.5">
                  <emma:literal>=</emma:literal>
                </emma:interpretation>
                <emma:interpretation id="interp11" emma:lang="en-US" emma:confidence="0">
                  <emma:literal>¥</emma:literal>
                </emma:interpretation>
                <emma:interpretation id="interp12" emma:lang="en-US" emma:confidence="0">
                  <emma:literal>*</emma:literal>
                </emma:interpretation>
                <emma:interpretation id="interp13" emma:lang="en-US" emma:confidence="0">
                  <emma:literal>I</emma:literal>
                </emma:interpretation>
                <emma:interpretation id="interp1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-28016.0155">-1965-4922 1432,'0'0'9,"0"0"-1,2 2 8,0-1 21,-2 1 17,8-2 20,-1 0 22,4 0 20,2-5 23,9-9 6,3-4 1,5-7 8,5-9-9,1-2-23,2-2-31,3 1-41,2 1-68,-2-1-84,11-6-142,-11 5-250,-10 6 0,-10-1 0</inkml:trace>
          <inkml:trace contextRef="#ctx0" brushRef="#br0" timeOffset="-27687.4013">-1020-5697 2909,'0'0'44,"0"0"-5,0 0 1,0 0 9,9 0 4,4-7 3,9-3 2,12-9-10,12-8-49,7-12-69,12-10-83,9-12-125,-9-4-280,3 6 0,-12 1 0,-15 1 0</inkml:trace>
          <inkml:trace contextRef="#ctx0" brushRef="#br0" timeOffset="1836.018">-1708-5060 1055,'0'-1'64,"0"1"7,0 0 6,0-2 3,0 2-1,0-2 1,0 2-2,0-2 2,0 2 0,0 0-46,0 0-22,0 0-18,0-2-42,3-1-37,-2-2-46,17-1-173,-5 1 0,4-3 0</inkml:trace>
          <inkml:trace contextRef="#ctx0" brushRef="#br0" timeOffset="2624.5909">-1128-5191 121,'24'-32'1,"19"-21"-5,20-17-19,20-19 0,11-6 0,14-13 0</inkml:trace>
          <inkml:trace contextRef="#ctx0" brushRef="#br0" timeOffset="2138.8035">-1174-5811 993,'0'0'2,"0"0"-3,0 2-1,0 0-2,0 0-6,0 0-22,3-1-48,-1-1-93,-2 9 0,3-4 0,-3-4 0</inkml:trace>
        </inkml:traceGroup>
        <inkml:traceGroup>
          <inkml:annotationXML>
            <emma:emma xmlns:emma="http://www.w3.org/2003/04/emma" version="1.0">
              <emma:interpretation id="{D6A3A88F-A54C-43F2-AB9B-1097DD44E27D}" emma:medium="tactile" emma:mode="ink">
                <msink:context xmlns:msink="http://schemas.microsoft.com/ink/2010/main" type="inkWord" rotatedBoundingBox="7584,7053 9072,5489 10175,6538 8687,8102">
                  <msink:destinationLink direction="with" ref="{722C4792-203E-46F8-AEB7-E5DC0786134C}"/>
                </msink:context>
              </emma:interpretation>
              <emma:one-of disjunction-type="recognition" id="oneOf3">
                <emma:interpretation id="interp15" emma:lang="en-US" emma:confidence="0.5">
                  <emma:literal>*</emma:literal>
                </emma:interpretation>
                <emma:interpretation id="interp16" emma:lang="en-US" emma:confidence="0.5">
                  <emma:literal>-- F</emma:literal>
                </emma:interpretation>
                <emma:interpretation id="interp17" emma:lang="en-US" emma:confidence="0">
                  <emma:literal>- F</emma:literal>
                </emma:interpretation>
                <emma:interpretation id="interp18" emma:lang="en-US" emma:confidence="0">
                  <emma:literal>-- 7</emma:literal>
                </emma:interpretation>
                <emma:interpretation id="interp19" emma:lang="en-US" emma:confidence="0">
                  <emma:literal>.. F</emma:literal>
                </emma:interpretation>
              </emma:one-of>
            </emma:emma>
          </inkml:annotationXML>
          <inkml:trace contextRef="#ctx0" brushRef="#br0" timeOffset="-27391.9671">139-6596 3009,'0'0'39,"0"-2"-4,2-4 0,6 2 1,7-8 0,12-7-5,10-5-17,7-8-40,5-6-79,4-9-136,3-9-331,-6 10 0,0-6 0,5 3 0</inkml:trace>
          <inkml:trace contextRef="#ctx0" brushRef="#br0" timeOffset="3391.909">931-7265 1270,'0'0'122,"0"0"35,0 0 27,-2 0 13,-1 0 13,-1 0 5,-1 0 6,1 0 1,2 0 0,-2 0-79,2 0-40,-2 0-34,1 0-25,2 0-15,-2 0-11,3 0-5,0 0-6,0 0 1,0 0-2,0 0-3,0 0 1,0 0-3,0 0 1,0 0-2,0 0 0,0 0-2,-5 0-32,-4 0-80,-3 0-120,-13-3-383,-19 13 0,-24 7 0,-22-4 0</inkml:trace>
          <inkml:trace contextRef="#ctx0" brushRef="#br0" timeOffset="-27015.3323">1288-7417 3277,'0'0'49,"1"-2"1,11-3 2,13-12-3,24-13-82,35-22-655,6-16 0,12-20 0,15-102 0</inkml:trace>
          <inkml:trace contextRef="#ctx0" brushRef="#br0" timeOffset="-29451.9494">873-8224 2360,'0'-7'-2,"3"0"-2,10-1 5,11-2 14,16 4 15,11 1 4,11 0 2,12 3 1,4 2 0,7 2-3,2 14 7,1 9 2,1 16-2,-6 18-13,-4 10-12,-12 15-1,-13 14-5,-14 7 1,-21 10 1,-14 9-10,-23 4-69,-17 0-127,-17-5-313,-6 7 0,-5-13 0,7-31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24:48.9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E4130B5-0499-4A6D-A4E8-C1B95FA7DEE4}" emma:medium="tactile" emma:mode="ink">
          <msink:context xmlns:msink="http://schemas.microsoft.com/ink/2010/main" type="writingRegion" rotatedBoundingBox="17407,11011 24280,9547 25414,14870 18540,16334"/>
        </emma:interpretation>
      </emma:emma>
    </inkml:annotationXML>
    <inkml:traceGroup>
      <inkml:annotationXML>
        <emma:emma xmlns:emma="http://www.w3.org/2003/04/emma" version="1.0">
          <emma:interpretation id="{3A7A6643-153C-4AC0-AA36-01F9FD724D43}" emma:medium="tactile" emma:mode="ink">
            <msink:context xmlns:msink="http://schemas.microsoft.com/ink/2010/main" type="paragraph" rotatedBoundingBox="17739,10940 24280,9547 24674,11394 18132,127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11EFB8-A31B-4905-A026-7BB71AF062FF}" emma:medium="tactile" emma:mode="ink">
              <msink:context xmlns:msink="http://schemas.microsoft.com/ink/2010/main" type="inkBullet" rotatedBoundingBox="17778,11122 17813,11114 17840,11238 17804,11245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-2723 955 661,'-9'-17'7,"-1"-3"-7,-4-4 2,1 1 3,4 6-5,5 7-2,1 5-13,9 4-116,-6 17 0,6-3 0,1 2 0</inkml:trace>
      </inkml:traceGroup>
      <inkml:traceGroup>
        <inkml:annotationXML>
          <emma:emma xmlns:emma="http://www.w3.org/2003/04/emma" version="1.0">
            <emma:interpretation id="{C14089F0-3C74-4498-8242-65B914664810}" emma:medium="tactile" emma:mode="ink">
              <msink:context xmlns:msink="http://schemas.microsoft.com/ink/2010/main" type="line" rotatedBoundingBox="20378,10378 24280,9547 24674,11394 20772,12225"/>
            </emma:interpretation>
          </emma:emma>
        </inkml:annotationXML>
        <inkml:traceGroup>
          <inkml:annotationXML>
            <emma:emma xmlns:emma="http://www.w3.org/2003/04/emma" version="1.0">
              <emma:interpretation id="{14BEB501-13B1-4BB0-9908-D9B656251B82}" emma:medium="tactile" emma:mode="ink">
                <msink:context xmlns:msink="http://schemas.microsoft.com/ink/2010/main" type="inkWord" rotatedBoundingBox="20251,10492 22741,9576 23393,11348 20902,12264"/>
              </emma:interpretation>
              <emma:one-of disjunction-type="recognition" id="oneOf1">
                <emma:interpretation id="interp1" emma:lang="en-US" emma:confidence="0.5">
                  <emma:literal>(4.3,</emma:literal>
                </emma:interpretation>
                <emma:interpretation id="interp2" emma:lang="en-US" emma:confidence="0">
                  <emma:literal>(413,</emma:literal>
                </emma:interpretation>
                <emma:interpretation id="interp3" emma:lang="en-US" emma:confidence="0">
                  <emma:literal>(4613,</emma:literal>
                </emma:interpretation>
                <emma:interpretation id="interp4" emma:lang="en-US" emma:confidence="0">
                  <emma:literal>(473,</emma:literal>
                </emma:interpretation>
                <emma:interpretation id="interp5" emma:lang="en-US" emma:confidence="0">
                  <emma:literal>(4633,</emma:literal>
                </emma:interpretation>
              </emma:one-of>
            </emma:emma>
          </inkml:annotationXML>
          <inkml:trace contextRef="#ctx0" brushRef="#br0" timeOffset="-21241.4248">342 19 1723,'-9'-6'28,"-4"-1"-7,-6 4 1,-12-1 5,1 11 4,-5 24 9,-9 28 11,-2 34 11,0 37 7,9 27-30,16 23 7,10 3 5,25 4-15,26-9-47,27-12-61,30-28-119,29-14-203,11-27 0,5-34 0,5-32 0</inkml:trace>
          <inkml:trace contextRef="#ctx0" brushRef="#br0" timeOffset="-19673.7995">971 662 99,'0'-6'37,"0"0"12,0-2 18,0 2 9,0 1 10,0 5 6,0-3 12,0 3 13,0 0 13,0 0-15,0 0-5,0 0 0,0 0-6,0 0 3,-3 0 14,0 0 6,3 0-9,-3 0-11,3 0-4,0 0-11,-3 0-15,3 0-17,0 0-16,0 0-12,-3 0-22,3 3-11,-1 8 1,-5 9-1,0 10-5,0 13 5,2 10 12,-5 3 7,4 2 8,4-5 2,-1 0-1,2-9-2,0-4-6,0-11-4,2-7-3,-2-7-6,1-7 3,10-7 5,5 2 6,9-9 4,11-7-3,5-7-9,-4-4-23,-3-5-43,-2 2-60,-5-1-93,-11-4-230,-1 14 0,-8 0 0,-4 3 0</inkml:trace>
          <inkml:trace contextRef="#ctx0" brushRef="#br0" timeOffset="-19426.9044">1193 865 1175,'0'0'3,"0"1"8,0 7 8,0 11 5,0 6 4,0 10 3,0 8 2,0 0-1,0 0-8,0-2-38,5-7-74,3-12-167,5 5 0,6-15 0,6-10 0</inkml:trace>
          <inkml:trace contextRef="#ctx0" brushRef="#br0" timeOffset="-5030.1044">1308 1363 945,'-3'0'83,"-3"-2"21,3-1 20,-6 0 12,8 1 11,-5-1 7,3 2 11,3 1 10,0 0 2,0 0-63,0 0-25,0 0-24,0 0-16,-8 0-12,0 1-11,-9 7-4,-5 2-12,-6 8-8,-1 5-2,2 3 1,-1-5 4,9 3 3,0-9-4,8 0-2,5-5-7,3-4-17,3-4-9,0 0-7,6-4-2,0 2 2,10-2 4,5 0 0,7-7 10,3-4-1,-1-1 8,-11-3 24,-6 2 13,-4 10 18,-9 0 25,0 5 17,0 0-6,-3 0-1,-3 0-10,-4 0 2,-8 5 1,3-1-13,6 2-5,4-2-21,0-1-53,5-3-51,2 0-9,6 0-22,6-7-53,14-12-121,-2 4-172,-3-5 0,-7-7 0,-22 3 0</inkml:trace>
          <inkml:trace contextRef="#ctx0" brushRef="#br0" timeOffset="-19197.8033">1630 848 2095,'0'0'27,"6"0"2,-2 8 0,5 3 3,3 11 4,-2 10 1,0 9 0,-1 3-5,-3 2-18,-4-5-81,3-7-96,-2-18-264,0 7 0,0-16 0,8-4 0</inkml:trace>
          <inkml:trace contextRef="#ctx0" brushRef="#br0" timeOffset="-17994.057">2123 258 600,'0'0'73,"-3"0"26,0 0 22,-3 1 9,-1 2 32,-2 1 32,0-4 6,-1 2 13,1-2 21,1 0-36,2-2-26,2 2-24,4 0-24,0 0-17,0-2-39,0 0-30,4-3-4,13-4-7,5-3-17,9 1-9,1-3-7,-2 5-10,-8 4-1,0 2 3,-9 6 5,-7 9-4,-1 9-3,-7 2-4,-10 18 0,-7 5 1,-4 5 5,-11 0 11,1-3 5,7-9 6,8-6-1,8-8-2,10-9-17,-3-8-27,6-5-9,10 1-6,12-9-5,7-5-1,10-3 0,-1 2-6,-8 0-10,-8 5 1,-9 5 18,-3 8 21,-7 10 8,-3 6 10,-6 6 20,-6 12 14,-10 0 19,-13-3 16,-1-3 19,-8-4 10,-1-6 1,4-6 5,6-6-6,5-10-36,8-3-85,10-12-109,18-15-344,4-20 0,11 16 0,4-7 0</inkml:trace>
          <inkml:trace contextRef="#ctx0" brushRef="#br0" timeOffset="-17746.125">2637 540 1812,'0'8'12,"0"1"13,0 10 14,0 10 4,-3 2 8,-3 5 3,-8 6-7,-5 4-49,0-5-165,-7 14-215,-3-4 0,7-12 0,12-16 0</inkml:trace>
        </inkml:traceGroup>
        <inkml:traceGroup>
          <inkml:annotationXML>
            <emma:emma xmlns:emma="http://www.w3.org/2003/04/emma" version="1.0">
              <emma:interpretation id="{B4626B99-2972-4B24-A83F-D6DE903CF6FA}" emma:medium="tactile" emma:mode="ink">
                <msink:context xmlns:msink="http://schemas.microsoft.com/ink/2010/main" type="inkWord" rotatedBoundingBox="23412,11498 23852,9684 24534,9850 24094,11664"/>
              </emma:interpretation>
              <emma:one-of disjunction-type="recognition" id="oneOf2">
                <emma:interpretation id="interp6" emma:lang="en-US" emma:confidence="0.5">
                  <emma:literal>,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U</emma:literal>
                </emma:interpretation>
                <emma:interpretation id="interp9" emma:lang="en-US" emma:confidence="0">
                  <emma:literal>D</emma:literal>
                </emma:interpretation>
                <emma:interpretation id="interp10" emma:lang="en-US" emma:confidence="0">
                  <emma:literal>;</emma:literal>
                </emma:interpretation>
              </emma:one-of>
            </emma:emma>
          </inkml:annotationXML>
          <inkml:trace contextRef="#ctx0" brushRef="#br0" timeOffset="-17138.0211">3173 3 1796,'0'0'59,"0"0"-4,0 3 1,0 10 1,0 4 2,0 14 3,0 14 0,0 7-1,0 5-1,0-3-63,5-7 8,-2-10 6,-1-9 27,1-6 47,-3-11 9,0-8-1,0-8 1,0-17 3,0-13 0,-3-13-2,-2-15-17,0-5-25,-4 2-39,9 9-64,0 13-80,0 9-78,0 10-82,0-4-210,0 26 0,0 0 0</inkml:trace>
          <inkml:trace contextRef="#ctx0" brushRef="#br0" timeOffset="-16749.647">3372-553 2437,'6'-3'41,"7"0"4,9 3 1,14 3-2,15 6 1,10 14 2,7 15 1,-5 17 3,-2 14 9,-12 17-29,-14 14 8,-22 12 3,-16 19-2,-29 13 6,-26 8 4,-23 2-3,-15 0-65,-6-6-207,-17-5-358,-2-15 0,-5-29 0,9-37 0</inkml:trace>
        </inkml:traceGroup>
      </inkml:traceGroup>
    </inkml:traceGroup>
    <inkml:traceGroup>
      <inkml:annotationXML>
        <emma:emma xmlns:emma="http://www.w3.org/2003/04/emma" version="1.0">
          <emma:interpretation id="{98369210-5F81-4F8A-B1F7-6E8B19ADB952}" emma:medium="tactile" emma:mode="ink">
            <msink:context xmlns:msink="http://schemas.microsoft.com/ink/2010/main" type="paragraph" rotatedBoundingBox="17897,15046 23065,11145 24416,12934 19248,168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324E2E-D5A0-4FF3-B854-F5D9B3F67DA4}" emma:medium="tactile" emma:mode="ink">
              <msink:context xmlns:msink="http://schemas.microsoft.com/ink/2010/main" type="line" rotatedBoundingBox="17897,15046 23065,11145 24416,12934 19248,16835">
                <msink:destinationLink direction="with" ref="{D0BBBF15-A8A8-4EA2-AB3B-10C1EFA6835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EA72BE0-2BDD-4817-A786-1C69AF5F5ED8}" emma:medium="tactile" emma:mode="ink">
                <msink:context xmlns:msink="http://schemas.microsoft.com/ink/2010/main" type="inkWord" rotatedBoundingBox="18276,15548 20359,13975 21331,15263 19248,16835"/>
              </emma:interpretation>
              <emma:one-of disjunction-type="recognition" id="oneOf3">
                <emma:interpretation id="interp11" emma:lang="en-US" emma:confidence="0.5">
                  <emma:literal>values</emma:literal>
                </emma:interpretation>
                <emma:interpretation id="interp12" emma:lang="en-US" emma:confidence="0">
                  <emma:literal>value</emma:literal>
                </emma:interpretation>
                <emma:interpretation id="interp13" emma:lang="en-US" emma:confidence="0">
                  <emma:literal>rate</emma:literal>
                </emma:interpretation>
                <emma:interpretation id="interp14" emma:lang="en-US" emma:confidence="0">
                  <emma:literal>valued</emma:literal>
                </emma:interpretation>
                <emma:interpretation id="interp15" emma:lang="en-US" emma:confidence="0">
                  <emma:literal>rates</emma:literal>
                </emma:interpretation>
              </emma:one-of>
            </emma:emma>
          </inkml:annotationXML>
          <inkml:trace contextRef="#ctx0" brushRef="#br0" timeOffset="5901.8519">-2152 5444 3220,'3'-4'-8,"0"3"9,10-3 20,7 3 10,11 6 6,7 7 1,8 5 3,0-1-2,-4 9 4,-5-9 7,-10 0-2,-11-4-3,-4-7-10,-6-8-7,-2-15-1,-1-15-2,-1-14-3,1-13-4,-3-6-16,0-5-20,0 2-29,1 13-41,5 6-76,6 12-58,7 14-60,15 6-99,-3 17-131,7 8 0,8 9 0,0 5 0</inkml:trace>
          <inkml:trace contextRef="#ctx0" brushRef="#br0" timeOffset="6881.9453">-1255 5063 1895,'-20'-3'117,"-3"1"19,-8 0 22,-3 6 10,10 10 8,2 14 0,9 8-2,7 11-3,3 2-13,12-2-127,10-12-53,7-9-52,7-17-37,5-17-18,2-16-6,-10-13 9,-8-6 14,-9-6 30,-8 5 44,-5 9 61,0 7 47,0 11 32,0 5 17,0 10 7,0 1-1,1 10-9,3 7-16,7 7-39,5 4-54,9-6-68,8-5-22,7-8-22,2-12-18,0-17-2,-4-13-2,-10-8 2,-10-13 16,-9-10 25,-21-8 29,-16-6 56,-11-8 47,-3 3 60,-7 9 50,11 17 18,9 15 6,10 16-8,10 14-11,5 15-8,4 21-7,0 21-15,6 14-38,10 14-41,5 9-32,14-2-25,8-9-30,7-10-21,3-13-42,2-17-17,-3-19-9,2-16-4,-8-19-2,-7-17-1,-11-10 5,-9-11 35,-15-4 74,-1 3 72,-3 10 70,0 13 24,0 12 3,0 16 3,0 9 1,0 11 0,2 11-1,6 10-29,6 7-73,8 6-73,7-3-70,10-9-55,2-11-24,-1-11-28,-3-15-4,-5-13 4,-9-12 3,-12-8 32,-6-8 89,-2 2 76,-9 2 77,6 10 67,0 9 37,0 9 19,0 9 4,0 4-3,0 15-4,6 8-30,0 7-77,8 4-82,9 2-63,5-8-76,7-11-71,8-8-100,1-24-122,-2-22-236,-4 3 0,-13-4 0,-9-8 0</inkml:trace>
          <inkml:trace contextRef="#ctx0" brushRef="#br0" timeOffset="7909.8356">-396 5616 3944,'1'0'0,"13"-7"-10,14-15-27,23-12-82,17-20-117,40-29-472,-28 4 0,-6 11 0,-23 3 0</inkml:trace>
          <inkml:trace contextRef="#ctx0" brushRef="#br0" timeOffset="8098.8488">-122 5646 3596,'3'0'44,"12"-10"-6,15-10-41,23-25-210,9-17-479,12-26 0,-3-19 0,-20-17 0</inkml:trace>
          <inkml:trace contextRef="#ctx0" brushRef="#br0" timeOffset="7546.8318">-2 4225 1076,'0'0'62,"0"0"5,0 0 1,2-3 1,1 1 3,-1-1-7,0-2-9,-1-1 2,-1 0-3,0-1-52,0 1-13,0 0-2,0 1 3,0 0-3,0 4-10,0-3-9,0 2-14,0 0-12,0 0-14,0 0-16,0 0-6,0 2-3,0 0-4,0 0 14,0 0 28,0 0 40,0 0 48,0 0 33,0 2 40,0 0 47,-1 2 26,-1-2 16,-3-2 9,3 0-12,-1 0-25,3 0-26,0 0-22,0 0-15,0 0-21,0 0-21,-1 0-11,-2 0-6,1 0 4,-7 1 26,3 7 30,-4 4 25,0 11 17,4 15 1,3 6-3,0 7-4,9 2-12,7-5-14,12-7-22,3-12-54,18-10-94,6-12-161,50-31-520,-49 5 0,-9-14 0,-7-7 0</inkml:trace>
        </inkml:traceGroup>
        <inkml:traceGroup>
          <inkml:annotationXML>
            <emma:emma xmlns:emma="http://www.w3.org/2003/04/emma" version="1.0">
              <emma:interpretation id="{67DCC2DF-DF73-4287-BBD7-4FEC11FC32CC}" emma:medium="tactile" emma:mode="ink">
                <msink:context xmlns:msink="http://schemas.microsoft.com/ink/2010/main" type="inkWord" rotatedBoundingBox="20537,12960 22489,12634 22654,13621 20702,13947"/>
              </emma:interpretation>
              <emma:one-of disjunction-type="recognition" id="oneOf4">
                <emma:interpretation id="interp16" emma:lang="en-US" emma:confidence="0.5">
                  <emma:literal>RTP,</emma:literal>
                </emma:interpretation>
                <emma:interpretation id="interp17" emma:lang="en-US" emma:confidence="0">
                  <emma:literal>RTP'</emma:literal>
                </emma:interpretation>
                <emma:interpretation id="interp18" emma:lang="en-US" emma:confidence="0">
                  <emma:literal>RTP)</emma:literal>
                </emma:interpretation>
                <emma:interpretation id="interp19" emma:lang="en-US" emma:confidence="0">
                  <emma:literal>Rite,</emma:literal>
                </emma:interpretation>
                <emma:interpretation id="interp20" emma:lang="en-US" emma:confidence="0">
                  <emma:literal>RTP]</emma:literal>
                </emma:interpretation>
              </emma:one-of>
            </emma:emma>
          </inkml:annotationXML>
          <inkml:trace contextRef="#ctx0" brushRef="#br0" timeOffset="1021.7798">19 2911 1642,'6'27'10,"0"16"4,7 10 0,0 10 0,2-4 1,-3-4 2,2-3-3,-8-12-16,-1-10-31,-5-14-61,0-8-228,-3-5 0,-2-8 0,0-10 0</inkml:trace>
          <inkml:trace contextRef="#ctx0" brushRef="#br0" timeOffset="1266.0321">31 3014 940,'0'-35'73,"0"-13"11,0-9 15,4-10 1,11 11 7,7 15-5,4 8-9,7 12-7,-6 12 4,-8 9-48,-4 14-8,-10 20-4,-5 9-3,-11 9 5,-14 9-1,-2-3 13,-3-5 11,-1-9 0,9-12-67,16-17-126,2-10-256,4-5 0,6-8 0,10-8 0</inkml:trace>
          <inkml:trace contextRef="#ctx0" brushRef="#br0" timeOffset="1542.1156">422 2890 2044,'0'27'98,"0"10"18,4 9 17,-4 12 6,9-5 1,1-6 1,10-2 0,2-2 0,6-10-2,1-11-86,7-9-43,2-9-88,7-18-107,5-13-131,-15-20-227,-4 14 0,-15-3 0,-13 4 0</inkml:trace>
          <inkml:trace contextRef="#ctx0" brushRef="#br0" timeOffset="1730.7">751 3034 2167,'-3'0'109,"2"8"25,1 11 11,-3 10 13,3 14 1,0 14 0,0 2-3,4 5-17,5-3-51,7-6-141,12-9-248,-8-8-311,-1-17 0,3-11 0</inkml:trace>
          <inkml:trace contextRef="#ctx0" brushRef="#br0" timeOffset="1929.8685">1004 3073 3296,'0'-6'75,"4"0"0,11-5 4,7-5 4,18-3-17,13-1-68,2-4-132,10-9-182,-18 8-328,-12 2 0,-19 1 0,-8 5 0</inkml:trace>
          <inkml:trace contextRef="#ctx0" brushRef="#br0" timeOffset="2121.0375">1154 2777 2526,'0'4'63,"-3"11"22,3 12 10,0 17 2,0 15 3,6 10-16,2 3-64,6 1-176,29-11-426,-18 4 0,5-11 0,-5-21 0</inkml:trace>
          <inkml:trace contextRef="#ctx0" brushRef="#br0" timeOffset="2585.7687">1495 2783 3277,'0'-9'104,"0"-4"-14,0 7 0,0 5 5,6 16 8,-3 23 2,3 12 5,1 14 0,5 3-6,-4 3-127,8-12-3,-7-8-7,-3-13 1,1-10-3,-7-15-18,0-8-7,-6-17-3,-4-17 2,-4-18 3,-2-17 20,-6-21 6,9-5 25,7-1 3,3 8-3,3 7 11,6 15-2,4 11 0,-1 12-2,10 11-3,5 18 2,-2 7-9,0 16 0,-9 16-1,-7 11 0,-3 9 2,-9 8 6,-10-1-6,-6-2 0,0-7-15,-2-8-60,5-12-103,13-15-471,3-2 0,-3-10 0,6-15 0</inkml:trace>
          <inkml:trace contextRef="#ctx0" brushRef="#br0" timeOffset="3025.8396">1774 2475 2732,'0'-4'46,"6"-2"1,3 2 0,4 2 1,7 4-2,2 4 1,1 7 0,0 5-4,-7 3-1,-4 3-32,-2 3-1,-10 2 11,0 4 8,-10 2 0,-5 3 6,2 3 2,-1-6-2,5-4-14,9-2-33,0-8-52,9-3-20,2-7-6,5-2-2,3-5 11,9-1 26,-9 5 23,0 3 19,1-2 35,-10 2 49,-1 3 55,-6-3 27,-3 4 4,-3-2-2,-9 2-15,-1 3-68,-4-2-182,1-12-610,-3 0 0,6-8 0,10-16 0</inkml:trace>
        </inkml:traceGroup>
        <inkml:traceGroup>
          <inkml:annotationXML>
            <emma:emma xmlns:emma="http://www.w3.org/2003/04/emma" version="1.0">
              <emma:interpretation id="{B4EFBFFF-5F90-4EB6-BCDF-DDF53FECCD0D}" emma:medium="tactile" emma:mode="ink">
                <msink:context xmlns:msink="http://schemas.microsoft.com/ink/2010/main" type="inkWord" rotatedBoundingBox="22705,12827 23646,11957 24035,12378 23094,13248"/>
              </emma:interpretation>
              <emma:one-of disjunction-type="recognition" id="oneOf5">
                <emma:interpretation id="interp21" emma:lang="en-US" emma:confidence="0.5">
                  <emma:literal>TP,</emma:literal>
                </emma:interpretation>
                <emma:interpretation id="interp22" emma:lang="en-US" emma:confidence="0">
                  <emma:literal>tp,</emma:literal>
                </emma:interpretation>
                <emma:interpretation id="interp23" emma:lang="en-US" emma:confidence="0">
                  <emma:literal>FP,</emma:literal>
                </emma:interpretation>
                <emma:interpretation id="interp24" emma:lang="en-US" emma:confidence="0">
                  <emma:literal>TPT,</emma:literal>
                </emma:interpretation>
                <emma:interpretation id="interp25" emma:lang="en-US" emma:confidence="0">
                  <emma:literal>FPT,</emma:literal>
                </emma:interpretation>
              </emma:one-of>
            </emma:emma>
          </inkml:annotationXML>
          <inkml:trace contextRef="#ctx0" brushRef="#br0" timeOffset="3199.0492">2204 2611 2604,'25'-17'14,"11"-10"-3,15-9-28,16-11-56,-2-2-126,-5-4-269,-8 14 0,-17 6 0</inkml:trace>
          <inkml:trace contextRef="#ctx0" brushRef="#br0" timeOffset="3401.7749">2437 2272 1995,'-3'10'125,"0"9"10,0 12 3,3 16 2,0 8 0,0 6 3,0 7-20,0-2-62,0-6-111,11-11-540,-5 0 0,-3-11 0</inkml:trace>
          <inkml:trace contextRef="#ctx0" brushRef="#br0" timeOffset="3889.9404">2666 2275 3109,'0'0'55,"6"1"20,3 13 4,1 9 2,1 16 1,3 11 2,-6 13 0,-5 2-22,0-5-1,0-8-21,0-7-46,-3-13-22,0-13-15,0-9-23,0-10-42,-3-15-43,-3-16-43,-3-19-10,1-24-38,5-21-1,1-9-10,7 0 3,12 5 10,5 16 20,1 17 48,8 16 45,2 14 46,-4 12 37,-3 15 45,-4 4 28,-3 16 16,-9 6 3,-7 14 11,0 6 19,-10 7 10,-12 1 0,-9 1 2,-5-4-2,-2-5-5,1-7-41,14-14-112,7-35-291,10 16 0,3-10 0,9-13 0</inkml:trace>
          <inkml:trace contextRef="#ctx0" brushRef="#br0" timeOffset="4141.8723">3241 1848 3954,'5'5'36,"6"4"19,-2 14 6,1 9 3,-7 11 3,0 14-43,0 7-110,3-5-263,-18 7-416,-10-6 0,-5-7 0,-17-12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24:53.9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0BBBF15-A8A8-4EA2-AB3B-10C1EFA6835F}" emma:medium="tactile" emma:mode="ink">
          <msink:context xmlns:msink="http://schemas.microsoft.com/ink/2010/main" type="inkDrawing" rotatedBoundingBox="21020,15062 23415,13365 23644,13688 21249,15385" semanticType="underline" shapeName="Other">
            <msink:sourceLink direction="with" ref="{D2324E2E-D5A0-4FF3-B854-F5D9B3F67DA4}"/>
            <msink:destinationLink direction="with" ref="{01BFE6D0-FDFF-4392-AA3B-42A39A72E6DD}"/>
          </msink:context>
        </emma:interpretation>
      </emma:emma>
    </inkml:annotationXML>
    <inkml:trace contextRef="#ctx0" brushRef="#br0">0 1711 4502,'-4'7'0,"14"1"16,20-11 12,39-12 15,48-22-2,50-40 6,44-27-2,37-27-10,15-15-27,3-14-9,-12-10-10,-21 4-10,-34 0-9,-44 18-9,-46 24 2,-39 25-14,-44 31-28,-26 22-50,-26 14-163,-29-5-523,-19 37 0,-14 12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24:53.6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1BFE6D0-FDFF-4392-AA3B-42A39A72E6DD}" emma:medium="tactile" emma:mode="ink">
          <msink:context xmlns:msink="http://schemas.microsoft.com/ink/2010/main" type="inkDrawing" rotatedBoundingBox="21044,15043 23525,13345 23710,13615 21229,15314" semanticType="callout" shapeName="Other">
            <msink:sourceLink direction="with" ref="{D0BBBF15-A8A8-4EA2-AB3B-10C1EFA6835F}"/>
          </msink:context>
        </emma:interpretation>
      </emma:emma>
    </inkml:annotationXML>
    <inkml:trace contextRef="#ctx0" brushRef="#br0">-1 1726 3382,'-2'2'56,"2"-2"8,19-9 8,36-20-6,42-18 6,45-28-2,49-32-14,42-20-27,24-13-65,9-12-77,-7-2-33,-11 2-8,-36 7-5,-35 10 11,-43 19-3,-35 17-7,-38 21-4,-32 15-25,-26 16-3,-16 6-262,-43 29 0,-20 12 0,-23 17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39:22.84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517C05-BA59-4C20-9D6E-086EC9052B86}" emma:medium="tactile" emma:mode="ink">
          <msink:context xmlns:msink="http://schemas.microsoft.com/ink/2010/main" type="writingRegion" rotatedBoundingBox="21320,10080 24609,7994 25322,9117 22033,11204">
            <msink:destinationLink direction="with" ref="{9F978D29-9155-4414-9330-C83E2B488F3F}"/>
          </msink:context>
        </emma:interpretation>
      </emma:emma>
    </inkml:annotationXML>
    <inkml:traceGroup>
      <inkml:annotationXML>
        <emma:emma xmlns:emma="http://www.w3.org/2003/04/emma" version="1.0">
          <emma:interpretation id="{A039641A-C318-48E8-8782-B983563A48EE}" emma:medium="tactile" emma:mode="ink">
            <msink:context xmlns:msink="http://schemas.microsoft.com/ink/2010/main" type="paragraph" rotatedBoundingBox="21320,10080 24609,7994 25322,9117 22033,11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FF66D1-A6A8-4E44-896E-B526D1FC4A87}" emma:medium="tactile" emma:mode="ink">
              <msink:context xmlns:msink="http://schemas.microsoft.com/ink/2010/main" type="line" rotatedBoundingBox="21320,10080 24609,7994 25322,9117 22033,11204"/>
            </emma:interpretation>
          </emma:emma>
        </inkml:annotationXML>
        <inkml:traceGroup>
          <inkml:annotationXML>
            <emma:emma xmlns:emma="http://www.w3.org/2003/04/emma" version="1.0">
              <emma:interpretation id="{295FD9EB-A0DC-40DD-9767-8A5E032C3EDD}" emma:medium="tactile" emma:mode="ink">
                <msink:context xmlns:msink="http://schemas.microsoft.com/ink/2010/main" type="inkWord" rotatedBoundingBox="21320,10080 24609,7994 25322,9117 22033,11204"/>
              </emma:interpretation>
              <emma:one-of disjunction-type="recognition" id="oneOf0">
                <emma:interpretation id="interp0" emma:lang="en-US" emma:confidence="0.5">
                  <emma:literal>Inbee☺</emma:literal>
                </emma:interpretation>
                <emma:interpretation id="interp1" emma:lang="en-US" emma:confidence="0">
                  <emma:literal>Isere☺</emma:literal>
                </emma:interpretation>
                <emma:interpretation id="interp2" emma:lang="en-US" emma:confidence="0">
                  <emma:literal>Iobitridol</emma:literal>
                </emma:interpretation>
                <emma:interpretation id="interp3" emma:lang="en-US" emma:confidence="0.5">
                  <emma:literal>E beer☺</emma:literal>
                </emma:interpretation>
                <emma:interpretation id="interp4" emma:lang="en-US" emma:confidence="0">
                  <emma:literal>Isotope☺</emma:literal>
                </emma:interpretation>
              </emma:one-of>
            </emma:emma>
          </inkml:annotationXML>
          <inkml:trace contextRef="#ctx0" brushRef="#br0">1878 1502 886,'0'-2'42,"0"2"12,3-4 0,-3 4-4,0-2 1,0 2 6,0 2 5,0 6 6,0 4 7,-3 7-12,-3 8-18,-4 4-2,1 2 11,-1 0 14,-4 2 7,0-3 0,3 1 0,1-2-4,1-4-4,3-5-6,2-5-4,1-5-7,0-2-11,0-3-10,3-2 2,0-3-1,0 0-6,0-2-6,0 0 4,3 0 10,-3 1 9,13-1 4,3 0 5,4 0 0,5 0-3,0 2-3,-2 2 5,2-2 5,-5 4-6,-1-3-4,-6 2-8,0-2 2,-1 2 3,2-3 2,-6 0-1,3-2 1,-8 1-1,6-1 1,-8 0 1,-1 0-2,0 0-2,0 0-7,0 0-22,0 0-73,12 0-178,-5 0-379,-1-3 0,0-13 0,-9-10 0</inkml:trace>
          <inkml:trace contextRef="#ctx0" brushRef="#br0" timeOffset="-650.185">2417 1454 864,'0'0'35,"-3"0"25,3 1 18,0 3 15,-3-4 22,3 4 19,0-2 23,0 1 27,0 0 11,0-3-4,0 2-18,-1-2-22,1 0-18,-3 1-18,0 2-21,-6 0-18,-4 0-23,2 5-26,-6-1-12,3 0-7,-5 6-7,0-2-1,-11 6 2,-1-1 2,-4 6-4,-4 0 0,-6-2 3,-3 8-1,3 1 2,-7-2 0,2 1 0,10-3 2,6-6-1,7-5 1,11-3 2,0-1 0,4-4-5,2 0-2,4-2-2,3 0-7,-1-2-17,4-2-22,0 0-21,1 0-38,-1-2-28,3-6-27,0-1-48,6-9-53,7 0-136,-6 11 0,-4-3 0,-3 2 0</inkml:trace>
          <inkml:trace contextRef="#ctx0" brushRef="#br0" timeOffset="44311.362">2371 1810 615,'0'0'43,"0"0"15,0 0 7,0 0 6,0 0 4,0 0 8,0 0 20,0 0 12,0 0 5,0 0-24,0 0-20,0 0-19,0 0-9,0 0-8,0 0-2,0 0-7,2 1-20,-2 3-14,6 1-5,-3 1 0,7-3 10,-1 3 14,1 0 8,2-1 10,4-1 14,0-3 13,7-1 3,3 0 9,5-1 5,2 1 6,5-5-10,-3-3-2,8-7 0,-1-3-8,2-5-20,3-1-5,-4-2-1,-2-1-7,2 4-1,-4 0-7,-8 0 1,1 5-7,1 2-3,-8-5-3,4 5 4,-1 4-5,2-3-3,1 2 0,1 0-1,1 0 0,-8-2 2,-2 5 0,0-4 1,-1 2 1,-3-1 1,3 0-4,-1-2 3,-2 0 2,2-3-2,-2-2 1,1-2-3,3-2 1,-4-3-2,3 0-4,-3-3-1,-6 1 1,1-1-2,-5 3-4,1 0 1,-4 4 1,1 2-2,-5 1 1,1 3-2,-2 1 7,-1-3 0,0 3 1,0-2-3,0-3 3,0 0 1,0-3-1,3-1 0,-3-3-2,0 1 1,3-1-2,0 2-2,-3 2-6,4 5 0,-4 3-2,0 4-3,0-2 8,0 5 0,0-4 2,0 3 2,-4-2-1,1-2 1,-3 3 8,0-2 1,-7 2 3,3-6 2,-2 1-5,1-1 2,1-1-4,-2-1 1,-1 1 1,6 3 1,-2-2-4,-3 2-3,5 3-1,-1-1-4,-4 2-5,2-1-1,-2 1-54,-1 8 26,3-1 14,-2 2 0,-4 2 4,-1 0 3,1 0 2,-6-1 3,0 1 4,1 0 2,-1 0 52,-6 0-23,6 0-16,-2 0 1,2 0-1,-3 0-4,6 0 3,-6 0-1,5 0-2,1 0 0,1 0 1,-2 0-3,4 0 3,-5 0-3,-4 0 1,3 0-2,-1 0-1,1 1-1,2 3 0,-2 0-3,2 3 1,-2 4 1,-1 0 3,3-2 0,1 2-1,1-1 3,2 0-1,0-3 1,-3 5 2,0 1 1,-1-1 0,1 0-1,0 0-4,3-1-2,0 0 1,-1 0-1,-2-2 1,6 6-2,-9-4-1,5 4-2,-2 1 0,0 1-1,0 3-1,0-1 2,2 0 2,6 4-2,-6 0 1,7 0 1,-3-1 2,1 3 2,-1-4-1,4-2 1,-5 3 2,4-2-1,1-3-1,-1 2 0,-2 1 3,-1-3-2,-3-1 2,4-2 0,-4-2 2,2-1-3,4-3 1,1 0 0,-4-2-1,7 2-1,-4-1-2,-2 3-3,1 1-2,2 2-4,5 4-6,-5-2 0,9 5 0,0-3-2,0 2-5,0 1 4,0 2 2,6 0 6,1 4-3,5 2 4,5 2 6,-1 0 0,3 3 3,-3 1 2,3 1 7,-5-2-3,-2 1-2,-2 1-1,-4-6 0,3-3 1,-5-4 0,2-7 1,-3-3-2,1-4-2,-4-1-5,0-2-5,3 1-1,0-5 0,0 3 4,3-2-1,-1 4 4,0-2-3,1 2 0,2-1 1,-5 1 2,3 0 1,-6-2-2,3-2 0,-1 2 0,1 1-2,-1-5 2,-2 1 3,3 0 5,-3-1 4,0 0 5,0 0 4,0 3 6,0-6-1,0 3 0,0 0 3,0 0-3,0 0-2,0 0-1,0 0-2,0 0-5,0 0-1,0 0-5,3 3-1,-3-1-4,0-2-2,0 2-1,0-2-2,0 0-3,0 0-1,0-2 2,0 2 0,0 2 2,0-2 2,0 0 2,0 0-3,0 0-9,0 0-17,0 0-72,12-7-173,-11-3-259,2 0 0,-3-20 0,6-24 0</inkml:trace>
          <inkml:trace contextRef="#ctx0" brushRef="#br0" timeOffset="-2608.5445">2581 856 868,'0'-3'-35,"0"0"6,0 0 10,0 2 12,0 1 13,0 0 17,0 0 34,0 0 22,0 0 10,0 0 49,0 0-1,0 1-1,-7 2-2,-2-3-7,3 0-16,-5 0-18,0 1-31,-3 1-22,-2 6-9,-3 6 3,-3 7 7,-2 7 3,2 4 7,0 10-2,6 0 12,5 8 6,2-3-5,3 3-4,4-4-9,2-3-10,0-4-10,2-8-15,10-6-15,2-10-19,14-7-60,12-11-87,17-13-307,-7-3 0,-4-6 0,-2-3 0</inkml:trace>
          <inkml:trace contextRef="#ctx0" brushRef="#br0" timeOffset="-2067.4983">2822 903 1562,'0'0'17,"3"-1"-4,-1-1 16,3 5 15,1 8 10,3 10 9,4 10 1,3 6-2,0 6 1,2 1-20,-2-2 12,2-4 6,-9-1-11,1-5-10,-7-7-1,0-5 24,-3-7 25,0-7 10,-3-2 2,-7-4-6,-3-10 2,-9-9 0,-1-8-7,1-15-5,6-10-15,7-9-38,5-3-23,4 3-13,13 0-8,0 2-5,6 13 1,4 4-3,5 12-6,-8 6-7,0 13 2,-4 3 1,-10 19 2,-3 11 6,-3 13 7,-9 12 2,-12 7-1,-1 1 4,-3-3 6,0-9 10,4-10-8,9-9-41,8-11-70,1-7-118,3-15-267,4 0 0,5-10 0,7-9 0</inkml:trace>
          <inkml:trace contextRef="#ctx0" brushRef="#br0" timeOffset="-1640.7448">3213 614 1747,'0'0'60,"3"0"10,0 0 8,0 0 22,-3 2 11,0 5 3,0 5 6,4 3 2,2 9 4,3 1-36,4 3-14,1 3-9,2 2-10,0 0-20,3 0-11,0-2-3,1-1-6,-3-9-4,-3-6 6,-4-4 11,3-8 5,2-5 10,3-10 14,1-9 13,-1-15 11,-8-10 8,-1-13 5,-8 0 7,-1-2-4,0 12-18,-1 7-9,2 13-18,-1 6-59,0 12-118,0 3-126,28-4-474,-23 15 0,-5 0 0,-8 9 0</inkml:trace>
          <inkml:trace contextRef="#ctx0" brushRef="#br0" timeOffset="5583.4173">815 2671 561,'-3'0'57,"-3"0"23,0-2 25,-1 2 12,7 0 9,-6 0 17,3 0 18,3 0 19,0 0 12,0 0-16,0 0-16,-3 0-8,3 0-10,0 0-4,0 0-9,0 0-29,6-8-19,13-9-13,11-11-9,20-7-10,12-12-11,9-5-12,3 2-14,-2 3-8,-13-1 1,-1 6 13,-14 7 0,-15 8-7,-6 7-11,-15 9-8,-6 3-10,-2 3-23,0 4-14,3 1-9,-3 0-32,0 1-53,0 2-70,0-1-81,0 9-131,0 5 0,0-3 0,-8 4 0</inkml:trace>
          <inkml:trace contextRef="#ctx0" brushRef="#br0" timeOffset="6319.4959">620 3061 1496,'-3'0'56,"3"-2"23,0-1 4,0-2-8,3-2 4,13-8 3,9-5 9,18-7 0,18-7-3,13-4-46,5-7-5,8-1-20,-7-9-2,-6-1 10,-9 1 2,-13 2 9,-11 6 9,-16 13 14,-12 7 11,-10 9 4,-3 3-2,0 6-5,0 4 0,0 1-4,0 0-5,0 4-16,0-1-17,0 1-17,0 0-11,0 0-10,0 0-8,0 0-1,0 0 2,0 0 0,0 0 1,0 0 6,0 0 3,-3 0 2,0 0 5,2 0 8,-5 0 3,0 0-2,3 0-3,-1 0-3,1 0-19,-3 0-31,6-4-26,-3 4-25,0 0-29,3-1-60,0-3-73,0 0-159,-4 6 0,4-4 0</inkml:trace>
          <inkml:trace contextRef="#ctx0" brushRef="#br0" timeOffset="-7199.6587">338 1914 1522,'3'-11'35,"10"-9"10,12-12 7,17-6 9,7-8-15,17-7-54,15-9-103,-7-6-217,-6 19 0,-5 8 0,-18 14 0</inkml:trace>
          <inkml:trace contextRef="#ctx0" brushRef="#br0" timeOffset="-7395.2861">723 1806 3054,'0'-4'60,"0"0"-9,0 2-7,6-2 5,5 10 2,1 11 6,10 10 1,-3 10 0,3 9 0,2 0-47,-11 0-13,-1-4 9,-9-2 13,0-5 15,-6 0 5,-12-6-5,-1-6 2,-8-1-5,-7-3-18,-1-4-33,-4-7-129,8-13-154,-4-2-358,-1-12 0,1-14 0</inkml:trace>
          <inkml:trace contextRef="#ctx0" brushRef="#br0" timeOffset="-6852.5323">951 1574 1560,'0'12'62,"0"1"42,0 7 24,0 10 25,0 0 4,0 1 5,0 7 0,6-4-5,-3-1-9,7-6-20,-1-3-38,4-7-32,0-8-12,7-6-17,-7-4 3,6-9 2,-10-9 5,-3-7 5,-6-9 9,-15-4-1,-8-3-10,-3 4-13,-3 5-22,4 11-30,3 12-56,5 7-90,4 3-107,32 0-309,-22 13 0,6 0 0,11-10 0</inkml:trace>
          <inkml:trace contextRef="#ctx0" brushRef="#br0" timeOffset="-6391.5977">1134 1444 1970,'0'-8'167,"0"-1"18,0-2-9,0 4-1,0 4 4,3 15 3,-3 15 3,3 11 1,-3 16 2,6 6-117,-2 2-49,2-3-16,3-6 8,-2-9 4,-1-9-1,0-10 4,-6-8 13,2-12-2,-2-5-1,8-14-1,3-13-1,8-9-5,3-7-1,3-3 0,-1 8-7,-6 8-15,-5 11-17,-3 10-1,-1 9-4,-6 9 0,0 10 4,-2 11 3,-5 4 5,-5 8 0,-7-4 5,-3 0 7,-3-8-5,-2-5 0,9-8-15,-1-5-49,6-8-90,4-8-134,6-13-379,0 5 0,0-10 0,0-5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39:14.83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F978D29-9155-4414-9330-C83E2B488F3F}" emma:medium="tactile" emma:mode="ink">
          <msink:context xmlns:msink="http://schemas.microsoft.com/ink/2010/main" type="inkDrawing" rotatedBoundingBox="22592,7976 23324,11324 21672,11685 20941,8337" hotPoints="22312,8109 23256,11093 21910,11520 20965,8535" semanticType="enclosure" shapeName="Rectangle">
            <msink:sourceLink direction="with" ref="{F3517C05-BA59-4C20-9D6E-086EC9052B86}"/>
          </msink:context>
        </emma:interpretation>
      </emma:emma>
    </inkml:annotationXML>
    <inkml:trace contextRef="#ctx0" brushRef="#br0">-2 445 700,'0'-11'44,"0"0"20,0 0 28,3-4 20,-3 0 18,0 7 18,3 2 29,0 2 31,-3 2 22,0 1-13,0 1-15,0 1-19,0-2-22,0 1-19,0 0-19,0 0-20,0 0-29,0 0-30,0 0-23,0 0-11,0 0-2,0 1-2,0-1-3,0 0 1,0 2 0,0-2 4,0 0 2,0 2 2,0-2-1,0 0 6,0 2-1,0-4-1,0 2 0,6 0 7,8 0 11,8-5 2,16-6 1,17-6 0,10-4 1,9-11-1,5 1-1,5-4 1,2 0-1,-6 1-9,-9-1-8,-11 11-6,-8 0-1,-6 4-2,-15 7-2,-5 2-5,-7 4 1,-8-1-1,-5 7-4,-6-1-3,0 2-3,0 0-1,3 0-4,3 0 1,-6 0 0,4 0 3,5 0 2,0 0-1,1 2-7,-4 2-1,4 2 1,-4 5 4,4 3 6,-1 3 3,2 5 8,2 5 2,-1 6-5,-2 9 4,2 2 11,1 8 5,3 7 3,4 7-1,-4 8-5,3 8-1,-3 6-6,4 5-1,-1 7-2,13-1-1,-4 3-4,11-5-5,3-4 2,3-5 3,2-3 8,-4-8 1,1-2 1,-8-7 0,-4-1 5,-4-3 2,-7 0 5,-4 5 4,-6-3-2,-2 4-3,-8 1-5,2-1 0,-3 3-4,0-3-2,0-4-6,0-4-4,6-6-2,-3-6-7,3-7-1,-2-3-3,-1-11-1,3-1-4,2-7 4,-3-1 1,1-3 1,-1-1 0,1 0 1,-3 2 8,3-3-2,-2-1 2,-1-5-2,0 4 2,0-6-1,-3 0-4,0-1 4,0 2 1,3-2-3,0 2-3,-3-2-4,3 1-2,-2-1 4,2-1-3,0 1-3,3-3 1,-6 3 0,3-3-4,-3 2 0,0-5-3,0 3 1,0-3 3,0 0 0,-3 3 2,-9 3 2,-4 0 0,-11 1 2,-11 5 3,-3 1 4,-5 5 7,-12 0 1,-5 9 2,-5-2 6,-2 7 4,0 0 8,-1 4 4,-3 3 5,6 0 4,-1 3 5,-2 0 2,9-5 2,4-1 0,5-2-7,10-7-4,5-4-5,-1-2-8,-2-5-6,1-1-9,-1-1-8,-1 3-10,1-1-17,6 1-9,5-1-10,5-5-31,12 0-96,4-7-172,9-24-392,3 7 0,6-13 0,7-10 0</inkml:trace>
    <inkml:trace contextRef="#ctx0" brushRef="#br0" timeOffset="-1939.8232">-83 549 524,'0'0'39,"0"0"36,0 0 31,0 0 15,0 0 14,0 0 19,0-2 25,0 1 25,0-3 28,3-1 12,-3-5-6,0 5-13,2-1-15,-2 0-4,0 3-4,0-2-12,0 4-16,0-4-20,0 4-28,0 1-21,0 0-29,0 0-29,0 0-18,0 0-12,0 3-10,0 13-8,1 16-7,7 12-5,-3 20 3,12 16 5,-1 14 11,3 16 14,0 12 5,6 16 13,-8 16 10,2 5 5,0 9 6,-6 3 6,1-4-2,3-5-4,-3-4-6,-1-12-4,0-8-1,-1-13-6,1-16-8,4-10 2,-4-9 1,0-11 0,-1-9 3,-2-11 1,-4-5 0,0-11-1,-3-10 4,-1-12 6,-2-5 4,0-11-30,-2-2-53,-1-9-93,-3-11-104,6-11-178,-10-38-457,7 11 0,-10-13 0,10-8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39:45.30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9D143B6-5892-4138-AAE5-16B597E185B1}" emma:medium="tactile" emma:mode="ink">
          <msink:context xmlns:msink="http://schemas.microsoft.com/ink/2010/main" type="writingRegion" rotatedBoundingBox="22708,16701 21628,12409 24279,11741 25360,16033"/>
        </emma:interpretation>
      </emma:emma>
    </inkml:annotationXML>
    <inkml:traceGroup>
      <inkml:annotationXML>
        <emma:emma xmlns:emma="http://www.w3.org/2003/04/emma" version="1.0">
          <emma:interpretation id="{C870D3C2-D088-44D5-A8CD-791AA2F65247}" emma:medium="tactile" emma:mode="ink">
            <msink:context xmlns:msink="http://schemas.microsoft.com/ink/2010/main" type="paragraph" rotatedBoundingBox="22708,16701 21628,12409 23195,12015 24275,16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AE4E15-CE59-4DEB-9D3B-36C3B953E7FE}" emma:medium="tactile" emma:mode="ink">
              <msink:context xmlns:msink="http://schemas.microsoft.com/ink/2010/main" type="line" rotatedBoundingBox="22708,16701 21628,12409 23195,12015 24275,16306"/>
            </emma:interpretation>
          </emma:emma>
        </inkml:annotationXML>
        <inkml:traceGroup>
          <inkml:annotationXML>
            <emma:emma xmlns:emma="http://www.w3.org/2003/04/emma" version="1.0">
              <emma:interpretation id="{393173A8-9BFB-43B8-AE7A-66C75C48755B}" emma:medium="tactile" emma:mode="ink">
                <msink:context xmlns:msink="http://schemas.microsoft.com/ink/2010/main" type="inkWord" rotatedBoundingBox="22920,16647 22158,13623 23463,13295 24224,16319">
                  <msink:destinationLink direction="with" ref="{77228004-5124-4752-BA79-805405337FDF}"/>
                </msink:context>
              </emma:interpretation>
              <emma:one-of disjunction-type="recognition" id="oneOf0">
                <emma:interpretation id="interp0" emma:lang="en-US" emma:confidence="0.5">
                  <emma:literal>see:</emma:literal>
                </emma:interpretation>
                <emma:interpretation id="interp1" emma:lang="en-US" emma:confidence="0">
                  <emma:literal>sees:</emma:literal>
                </emma:interpretation>
                <emma:interpretation id="interp2" emma:lang="en-US" emma:confidence="0">
                  <emma:literal>se:</emma:literal>
                </emma:interpretation>
                <emma:interpretation id="interp3" emma:lang="en-US" emma:confidence="0">
                  <emma:literal>set:</emma:literal>
                </emma:interpretation>
                <emma:interpretation id="interp4" emma:lang="en-US" emma:confidence="0">
                  <emma:literal>sent:</emma:literal>
                </emma:interpretation>
              </emma:one-of>
            </emma:emma>
          </inkml:annotationXML>
          <inkml:trace contextRef="#ctx0" brushRef="#br0">1056 3770 1935,'-11'-16'50,"-3"-13"4,3-7 6,4-7 5,8 2 0,11-1-1,12 6-5,7 5-5,7 12-19,-5 11-57,-1 10-62,-4 13-8,-9 18-7,-14 12 1,1 14 8,-3 9 24,-6 2 57,-3-3 35,4-4 25,-1-12 41,0-13 30,0-10-9,6-12 3,5-14-76,23-22-113,7-37-400,8-6 0,12-17 0,-1-22 0</inkml:trace>
          <inkml:trace contextRef="#ctx0" brushRef="#br0" timeOffset="-311.5458">1347 3704 3016,'-6'5'-50,"3"7"2,3 2-1,0 8 0,0 4-3,3 0-48,-3-2-54,0-2-39,6-9-64,-5-4-155,-5 1 0,-8 0 0,-4-5 0</inkml:trace>
          <inkml:trace contextRef="#ctx0" brushRef="#br0" timeOffset="-615.6269">1158 2426 2520,'0'0'34,"0"-4"32,0 4 30,4 7 10,2 4 5,6 11 0,4 6 0,5 6 0,4-4-8,7-6-40,4-10-11,2-8-34,0-17-26,1-15-5,-11-12 2,-9-13 15,-12-12 24,-10 1 20,-10 7 14,-6 9 16,6 13-1,-6 11-21,5 14-68,8 3-153,6-4-564,0 27 0,0 8 0,0 8 0</inkml:trace>
          <inkml:trace contextRef="#ctx0" brushRef="#br0" timeOffset="-904.1613">641 2902 3268,'-9'5'15,"-1"9"5,1 11 6,0 8 3,9 11 1,9 9-1,4-3-18,9-4-20,6-5-54,5-22-82,8-16-66,-3-23-38,1-20-8,-7-18-5,1-5 25,-11-3 66,-9 9 99,-7 15 76,-1 9 91,-5 15 85,0 7 57,0 5 33,3 4 2,-1 4 5,4 5-24,0 11-65,5 4-79,2 4-56,-1 4-37,-5-2-10,2-6 5,-9-6 7,3-7 3,-9-6-2,-7-8-5,-4-12-2,-8-12 1,-3-15-3,2-15-6,7-12-3,7 0-9,7 4-7,5 11-5,8 12-4,-2 14 0,2 11-1,3 10-2,2 7 2,-4 13 10,-3 14 3,-5 10 8,-1 9 0,0 7-4,-1 0-25,1-8-60,0-14-114,4-17-102,-1-27-287,11 2 0,5-17 0,6-8 0</inkml:trace>
          <inkml:trace contextRef="#ctx0" brushRef="#br0" timeOffset="463.9315">1660 3228 3936,'0'-6'25,"0"-1"-10,0 3-10,3-1 25,2 12 33,7 13 12,-1 13 4,5 12 1,-3 11 4,-1 6-16,-5-3-20,-4 2-18,8-3-59,-3-5-138,4-17-108,5-16-93,-1-30-371,3-9 0,5-19 0,-13 2 0,3-23 3292,5 8-2894,-7-3 56,-8 16 81,15 1 62,-16 29 51,-3 8 75,0 0 108,3 0 78,-3 0 91,5 6 34,1 3-61,-1 2-60,9 6-88,-2-2-63,1-7-27,-3-2 0,6-8 6,-1-8 2,-2-9-1,-2-5 32,-5-2 29,-3-7 42,-9 10 12,-2 6 11,-6 8 3,-6 6-19,-3 14-76,1 7-179,2-11-597</inkml:trace>
          <inkml:trace contextRef="#ctx0" brushRef="#br0" timeOffset="18523.7144">859 2008 695,'-6'6'25,"-4"0"21,1 5 13,3-3 7,6-3-3,0-1-8,3-2 12,-3-2 19,0 3 18,0-2 16,0-1-5,9 0 12,1 0 12,4-4 3,8-5 6,6-7 11,1-5-8,4-4-17,-2-7-14,1 3-13,4 0-17,-5-1-31,-5 1-18,-3 6-6,-7 1 1,-3 5 0,-10 8 3,3 1 7,-6 3 5,0 5-5,0-2 1,3 2-4,-3 0-10,0 0-6,0 0-6,0 0-1,0 0-6,0 0-6,0 0-7,0 0 0,0 0 3,0 0 2,0 0 6,0 0 6,0 0 3,0 0 2,0 0 0,0 0-2,0 0 0,0 0-2,0 0-2,0 0-2,0 0-3,0 0 0,0 0-2,-3 0-7,3 0-1,0 0-5,-3 0-15,3 0-22,0 0-38,0-1-97,0-5-98,-6-10-341,-4 6 0,-3-7 0,-5-12 0</inkml:trace>
          <inkml:trace contextRef="#ctx0" brushRef="#br0" timeOffset="17803.7628">886 1817 181,'-5'0'24,"0"0"11,-1 0 11,-2 0 12,2 0 18,-2 2 17,0 2 14,-1 2 9,2-1 7,1 6-5,-4-2-2,1 0-2,-2 4 0,3-2-8,-6 0-14,8 2-17,-1-2-12,1-2-9,-3 1-7,9 0-8,-4-2-9,4 0-9,0-2-12,0 0-1,0-5 6,0 1 10,0 0 6,4-2 25,5 0 17,10-2 12,5-4 7,13-9 1,9-6 2,2-7-4,7-6-8,0-4-5,1 2-6,-5 2-26,-5 1-19,-10 6-9,-5 5-6,-12 6-9,-12 5-4,2 2-15,-9 9-30,-3 0-31,3-3-33,-6 3-44,2 0-51,-2 0-239,-13-3 0,-1 14 0,1 3 0</inkml:trace>
          <inkml:trace contextRef="#ctx0" brushRef="#br0" timeOffset="-1631.8001">946 883 2564,'0'3'50,"0"5"28,-3 15 30,3 12 8,0 12 6,0 20 3,0 8 2,6 2 0,2 4-7,4-7-51,1-7-113,6-10-112,-3-14-98,6-20-64,-2-22-248,5-17 0,-3-19 0,-4-22 1908,-4-11-1643,0-10 53,-1 6 81,-7 12 84,0 22 76,-2 16 88,-4 12 87,0 9 75,0 2 61,0 12 35,0 9-56,3 9-52,3 6-84,4 0-88,7-4-56,2-5-29,12-11-1,-8-11 2,6-6-3,-7-14 2,-9-12-4,-7-12 5,-6-5 10,-12-1 21,-9 4 18,-4 15 14,-7 15-4,-2 6-55,1 15-131,11 3-414,-4 22 0</inkml:trace>
          <inkml:trace contextRef="#ctx0" brushRef="#br0" timeOffset="-2100.1803">484 1455 1313,'-6'40'125,"2"5"14,-2 3-6,3 6 7,9-25 13,10-20 2,17-11-60,14-16-119,18-34-421,6-2 0,-5-19 0,-8-21 0</inkml:trace>
          <inkml:trace contextRef="#ctx0" brushRef="#br0" timeOffset="-2407.2712">661 1310 2888,'0'0'-13,"0"0"4,0 5-1,0 9 2,3 5 1,-3 7-20,6 7-54,-3-2-30,5-8-89,6-8-284,-14 9 0,-8-5 0,-3-3 0</inkml:trace>
          <inkml:trace contextRef="#ctx0" brushRef="#br0" timeOffset="-2256.1736">468 1392 1127,'-13'-24'59,"-2"-8"5,-4-9 6,6-10 1,10 6 0,6 3-5,16-2-28,6 5-45,4 3-57,7 13-235,-8 10 0,-12 27 0</inkml:trace>
        </inkml:traceGroup>
        <inkml:traceGroup>
          <inkml:annotationXML>
            <emma:emma xmlns:emma="http://www.w3.org/2003/04/emma" version="1.0">
              <emma:interpretation id="{92A947BA-249C-45CC-B916-9CABC51D8DF4}" emma:medium="tactile" emma:mode="ink">
                <msink:context xmlns:msink="http://schemas.microsoft.com/ink/2010/main" type="inkWord" rotatedBoundingBox="21814,13147 21628,12409 23195,12015 23381,12753">
                  <msink:destinationLink direction="with" ref="{6B978120-5D56-410E-9A51-B0BF7E451C3A}"/>
                </msink:context>
              </emma:interpretation>
              <emma:one-of disjunction-type="recognition" id="oneOf1">
                <emma:interpretation id="interp5" emma:lang="en-US" emma:confidence="0.5">
                  <emma:literal>?</emma:literal>
                </emma:interpretation>
                <emma:interpretation id="interp6" emma:lang="en-US" emma:confidence="0">
                  <emma:literal>%</emma:literal>
                </emma:interpretation>
                <emma:interpretation id="interp7" emma:lang="en-US" emma:confidence="0">
                  <emma:literal>&amp;</emma:literal>
                </emma:interpretation>
                <emma:interpretation id="interp8" emma:lang="en-US" emma:confidence="0">
                  <emma:literal>: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-3735.6954">16 195 1088,'0'0'65,"0"0"1,0 1-3,0-1 15,0 0 19,3 10 11,-3 7 9,3 10 12,3 7 5,1 5-41,5-3-14,-1 2 4,-6-1 12,6-5-1,-8-7 1,0-5 21,-3-5 22,0-6-2,-3-5-4,0-4-4,-8-4-11,-3-10-9,-3-13-17,1-18-16,6-16-37,4-8-32,9-5-35,6 4-13,7 11-6,0 13-2,1 11 4,2 11-5,-6 13-3,-1 7-8,-5 8 17,-4 11 5,0 8 2,-6 13 8,-6 8 5,-4 3 0,3-6-16,-8-2-44,8-12-72,5-17-113,5-6-216,8-2 0,2-13 0,5-11 0</inkml:trace>
          <inkml:trace contextRef="#ctx0" brushRef="#br0" timeOffset="-4191.4609">-170 74 797,'-7'9'60,"-2"6"8,0 7 25,-1 9 18,2 5 12,0 0 19,-1 7 12,1 0 11,2 0 13,3-3-29,2 2-26,2-3-9,-1-4-26,0-6-22,3-2-21,3-9-23,3-10-38,10-5-80,14-14-92,13-17-251,-11 0 0,0-7 0,-4-10 0</inkml:trace>
          <inkml:trace contextRef="#ctx0" brushRef="#br0" timeOffset="-3408.1936">340-54 1854,'-3'0'18,"3"3"19,0 4 14,-3 10 9,6 6 8,0 11 2,1 10 0,8 0 0,7 0 0,8-6-9,1-7-15,1-12-13,-1-7-4,-1-10-4,-8-10 3,-4-19 5,-5-10 15,-7-13 19,-9-9 8,-1-1 9,-8 10 9,-4 4-4,0 15-7,8 6-42,1 9-113,10 5-59,10 2-134,7-9-280,2 18 0,9-2 0</inkml:trace>
          <inkml:trace contextRef="#ctx0" brushRef="#br0" timeOffset="-2795.5065">1039-372 2558,'0'0'-9,"0"5"7,0 9 5,0 8 0,3 6 3,0 8 3,8 2 1,-2-1 4,-2-6 2,-1-7 23,-6-7 27,0-7 0,0-7-3,-3-2 4,-3-8-7,-4-9 0,-4-14-3,0-7-8,9-12-5,5-3-10,0 1-38,10 5-9,4 7-5,-5 11-1,4 6-6,-1 9-8,-5 8-1,-1 5 12,-6 9 2,3 9 5,-3 7 9,-3 5 5,0 2 2,3-2-8,0-4-5,-3-9-9,9-6-11,0-2-19,7-6-4,3 1-9,4-1-18,5 1-14,-6 7-4,-3 2 6,-8 4 16,-3 5 20,-5 5 21,-8 1 19,-3 1 11,1-2 8,-2-2 17,2-7 5,1-4-26,9-10-90,6-10-334,-3 3 0,7-14 0,6-2 0</inkml:trace>
        </inkml:traceGroup>
      </inkml:traceGroup>
    </inkml:traceGroup>
    <inkml:traceGroup>
      <inkml:annotationXML>
        <emma:emma xmlns:emma="http://www.w3.org/2003/04/emma" version="1.0">
          <emma:interpretation id="{1E0B7A08-C50B-47DE-B0E2-24B5AD4E3D04}" emma:medium="tactile" emma:mode="ink">
            <msink:context xmlns:msink="http://schemas.microsoft.com/ink/2010/main" type="paragraph" rotatedBoundingBox="24309,15548 23489,12853 24466,12555 25286,15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49AC7E-4B9E-48A8-BD46-456900554D7F}" emma:medium="tactile" emma:mode="ink">
              <msink:context xmlns:msink="http://schemas.microsoft.com/ink/2010/main" type="line" rotatedBoundingBox="24309,15548 23489,12853 24466,12555 25286,15251"/>
            </emma:interpretation>
          </emma:emma>
        </inkml:annotationXML>
        <inkml:traceGroup>
          <inkml:annotationXML>
            <emma:emma xmlns:emma="http://www.w3.org/2003/04/emma" version="1.0">
              <emma:interpretation id="{0C393C8C-9971-4706-8459-57904D350110}" emma:medium="tactile" emma:mode="ink">
                <msink:context xmlns:msink="http://schemas.microsoft.com/ink/2010/main" type="inkWord" rotatedBoundingBox="24585,15414 24953,14863 25037,14920 24670,15470"/>
              </emma:interpretation>
              <emma:one-of disjunction-type="recognition" id="oneOf2">
                <emma:interpretation id="interp10" emma:lang="en-US" emma:confidence="0.5">
                  <emma:literal>x</emma:literal>
                </emma:interpretation>
                <emma:interpretation id="interp11" emma:lang="en-US" emma:confidence="0">
                  <emma:literal>X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+</emma:literal>
                </emma:interpretation>
                <emma:interpretation id="interp14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7932.1207">2577 2887 1894,'0'0'97,"0"0"24,0 0 10,0 0 24,0 0 6,0 0 6,0-4 12,0 3 10,0 1-1,0-8-41,0 2-55,0-7-25,5-4-9,6-6-17,4-9-10,8-3-3,7-6-12,-2 1-9,4-2 4,-2 4 0,-4 1-4,-2 4 2,-5 3 0,-3 7-17,1 3-20,-4 5-50,-1 6-90,4-4-119,0-12-362,0 19 0,-2-2 0,-5 0 0</inkml:trace>
          <inkml:trace contextRef="#ctx0" brushRef="#br0" timeOffset="8399.7784">2588 2892 715,'0'2'30,"0"2"31,3 0 24,-3 1 25,0 1 15,0-3 17,2-1 4,4-7-9,4-4-12,6-6 3,9-9-27,5-8-26,-2-1-19,0-2-25,-1 0-17,-5 5-11,-6 5-2,-3 2 9,-4 8 16,-6 1-19,0 7-9,-2-2-24,-1 3-22,0-1-21,0 1-36,0-3-55,0 3-50,0 2-91,3 1 0,-3 6 0,0 1 0</inkml:trace>
        </inkml:traceGroup>
        <inkml:traceGroup>
          <inkml:annotationXML>
            <emma:emma xmlns:emma="http://www.w3.org/2003/04/emma" version="1.0">
              <emma:interpretation id="{9B8E5BED-8715-4DBD-9DC0-E61E1CEDB06F}" emma:medium="tactile" emma:mode="ink">
                <msink:context xmlns:msink="http://schemas.microsoft.com/ink/2010/main" type="inkWord" rotatedBoundingBox="24230,14568 24068,14036 24777,13820 24939,14352"/>
              </emma:interpretation>
              <emma:one-of disjunction-type="recognition" id="oneOf3">
                <emma:interpretation id="interp15" emma:lang="en-US" emma:confidence="0.5">
                  <emma:literal>*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&amp;</emma:literal>
                </emma:interpretation>
                <emma:interpretation id="interp18" emma:lang="en-US" emma:confidence="0">
                  <emma:literal>#</emma:literal>
                </emma:interpretation>
                <emma:interpretation id="interp19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5719.5841">2117 1813 2812,'0'-1'-10,"9"-4"10,6-5 7,13-11 0,19-11 1,12-10-3,15-13-6,9-4-15,-5-1-20,-6-1-35,-14 11-69,-12-2-112,-21 13-210,-15 19 0,-4 9 0,-12 9 0</inkml:trace>
          <inkml:trace contextRef="#ctx0" brushRef="#br0" timeOffset="6060.4747">2294 2004 1821,'0'-2'43,"0"-3"27,-2-8 14,7-6 10,15-6 2,11-11 0,9 0-2,14-8 3,4 0-11,5-5-47,-2 0-52,-10 0-54,-5 3-64,-9-1-111,-22 7-191,-6 21 0,-6 4 0,-3 10 0</inkml:trace>
          <inkml:trace contextRef="#ctx0" brushRef="#br0" timeOffset="6390.8918">2300 1885 816,'20'-26'2,"9"-9"-3,12-9-23,17-15-52,-8 5-67,-4 15 0,-2 2 0,-14 5 0</inkml:trace>
        </inkml:traceGroup>
        <inkml:traceGroup>
          <inkml:annotationXML>
            <emma:emma xmlns:emma="http://www.w3.org/2003/04/emma" version="1.0">
              <emma:interpretation id="{17AFAA00-2DC8-4B3D-B336-DB7C93552534}" emma:medium="tactile" emma:mode="ink">
                <msink:context xmlns:msink="http://schemas.microsoft.com/ink/2010/main" type="inkWord" rotatedBoundingBox="23522,12827 24503,12603 24629,13154 23648,13378">
                  <msink:destinationLink direction="with" ref="{77228004-5124-4752-BA79-805405337FDF}"/>
                </msink:context>
              </emma:interpretation>
              <emma:one-of disjunction-type="recognition" id="oneOf4">
                <emma:interpretation id="interp20" emma:lang="en-US" emma:confidence="0.5">
                  <emma:literal>%</emma:literal>
                </emma:interpretation>
                <emma:interpretation id="interp21" emma:lang="en-US" emma:confidence="0">
                  <emma:literal>£</emma:literal>
                </emma:interpretation>
                <emma:interpretation id="interp22" emma:lang="en-US" emma:confidence="0">
                  <emma:literal>€</emma:literal>
                </emma:interpretation>
                <emma:interpretation id="interp23" emma:lang="en-US" emma:confidence="0">
                  <emma:literal>E</emma:literal>
                </emma:interpretation>
                <emma:interpretation id="interp24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3759.7735">1682 250 822,'-2'14'-2,"-7"6"0,6 5 3,-2 2 5,7-4 2,1-3 0,0-2 0,3-3 7,2-2 6,3 0 16,3-4 11,-1 2 5,0 4 4,-7 3 2,5 4 8,-8 5 10,-3 5 7,0 5 0,-8 0 5,-8 0-10,-3 2-6,-9-2-4,-2-7-4,5-4-9,12-4-28,4-12-86,4-13-312,8 2 0,-3-16 0,5-11 0</inkml:trace>
          <inkml:trace contextRef="#ctx0" brushRef="#br0" timeOffset="4012.4727">1871 407 1637,'-14'11'9,"6"9"15,-9 8 2,4 6 2,7-1-1,6 0 2,-1 0-1,2-5-20,2-4-55,7-10-74,16-5-208,-7 2 0,3-9 0,4-6 0</inkml:trace>
          <inkml:trace contextRef="#ctx0" brushRef="#br0" timeOffset="4584.4072">1986 431 1028,'-16'7'46,"-9"8"10,2 5 2,0 6 3,9 1-4,9 1 1,5-1-7,3-9-30,4-2-8,3-8-33,5-7-37,4-1-9,6-6-2,-5-3-1,-3-2 9,-5-5 7,-5 2 27,2 5 35,-9-1 0,0 7-2,3 3 12,0 0 1,2 0 4,3 3-16,9 3-32,-1 3-46,3-1-136,-3 2 0,-1-2 0,0-5 722,-9 0-586,0-1 44,-3-4 33,-3-1 21,0 0 23,0-1 13,0-5 21,-6-2 33,6-1 36,-3-7 14,3-1-37,0-1-33,3 3-23,0 3-16,4 3-32,2 5-17,7 5-7,0 0-7,4 2 1,-1 4 2,-1 3-3,-4 2 3,-2 4 1,-2-2-5,-1 1-10,2-4-34,-5-6-61,5-2-96,-6 4 0</inkml:trace>
          <inkml:trace contextRef="#ctx0" brushRef="#br0" timeOffset="5091.81">2393 104 1022,'3'4'-4,"3"8"2,2 11 4,-2 10 6,7 7 4,0 10 0,3 3 3,2-3 0,-5-1 2,4-1 2,-4-10-1,-7-5-3,0-10 2,-5-7-7,-1-9-12,0-4-2,-1-3-2,-8-10-2,1-3 1,0-6 1,-4-3 3,-1-4 1,10 3-8,1 1-6,1 5-4,4-3-33,14 0-154,-9 13 0,2 1 0,5 0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39:59.54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B978120-5D56-410E-9A51-B0BF7E451C3A}" emma:medium="tactile" emma:mode="ink">
          <msink:context xmlns:msink="http://schemas.microsoft.com/ink/2010/main" type="inkDrawing" rotatedBoundingBox="20973,12882 23342,11524 23725,12194 21357,13551" hotPoints="23294,11979 22371,12995 21039,13331 21962,12314" semanticType="enclosure" shapeName="Ellipse">
            <msink:sourceLink direction="with" ref="{92A947BA-249C-45CC-B916-9CABC51D8DF4}"/>
          </msink:context>
        </emma:interpretation>
      </emma:emma>
    </inkml:annotationXML>
    <inkml:trace contextRef="#ctx0" brushRef="#br0">1400-759 796,'0'0'51,"0"0"9,0 0 8,0 0 5,0 0 4,0 0 11,0 2 24,0 0 24,0 1 15,0-3-29,0 1-11,0-1 3,0-1 1,0 1 2,-3 0-6,0 0-11,-4 0-22,-2-3-25,1 1-13,-6 0-2,-3 0-7,1-1-13,-7-3-10,-5 3-8,5-2 1,-6 5-1,-4 0-10,-1 0 1,2 0-1,-4 5-1,-5 4 1,6 0 1,-7 5 1,-3 3 4,-3 1-2,0 3 3,-4 0 7,-3 3 1,8-5-1,-5 2 0,7-4-1,-6-2-2,6 3 0,-3-1 0,6 2 2,-9 3-2,6 1 1,0 4-2,0-5 2,3 2 0,4 0-3,2-3 3,4-1 0,-5 6-1,3 0 0,0 0 2,-1 1-2,-8 1 1,-2 0-1,4 5-3,-5-3 1,-1 6-1,1-5 1,-1 5 1,1-2-2,-5 3-3,0 0 1,3 2 2,-2 0-1,7 0 3,1-2 0,1-3 0,9 1 0,-1-7-2,5 5 4,1-4-1,5 1 1,3 2-1,6-6-1,4-1-2,9 1 1,0-3-5,3-3 1,0 4-3,3-4-3,7 1 2,3-3 2,3 2 0,5-2-3,0-2 2,-1 1-9,2-5 9,1-3-7,3-2 9,4 1 8,8-8 4,0 0 3,8 0 2,-2-5 3,2-1-3,0-4 18,-1-2-4,3-7 0,0-2 1,-5-2-2,4-1-8,-1-2-2,0-1-4,1 0 0,5-2-5,2-2 2,8-2-1,2-1 6,3-2-9,-2-2 0,-1 2 3,-5-1-10,-8 2 6,4 1 6,0 1-1,-7-4-3,1-2-1,1-2-5,-4 1 9,-3-1-5,1-1 3,-3 1 6,2 0 2,-2 1-7,-5 5 6,-4 2 4,-5 3-4,-8 7 6,-9 4-1,-4 3 0,-6 4-3,0 1 2,-3 1-2,0 4-1,1 0 6,2 0-9,-3 4 4,0 0-2,0 2-1,0-2 0,0 2-3,0 0-4,0 0-5,0-1 0,0-2-4,0 3-4,0-1 1,-3 1-6,-1 0-6,1-2-11,0 2-6,0 0-1,0-2 4,3 2-2,0-1 0,0 1-1,0-3-7,0 3-3,0 0-17,0 0-2,0 0 6,-3-2-5,3 2-6,0 0 0,0 0-4,0 0-7,0 0-7,-1 0-3,-2 0 8,0 2-7,0-2-23,-6 0-36,4 0-149,-6 0 0,-3 9 0,4-1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0:17.689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BA4D7D3-2B90-48DE-A7E9-6B27A9DA2196}" emma:medium="tactile" emma:mode="ink">
          <msink:context xmlns:msink="http://schemas.microsoft.com/ink/2010/main" type="writingRegion" rotatedBoundingBox="23111,8093 24551,7614 24669,7968 23228,8447">
            <msink:destinationLink direction="with" ref="{6DF30747-F71F-4613-8897-B2EF98DC4050}"/>
          </msink:context>
        </emma:interpretation>
      </emma:emma>
    </inkml:annotationXML>
    <inkml:traceGroup>
      <inkml:annotationXML>
        <emma:emma xmlns:emma="http://www.w3.org/2003/04/emma" version="1.0">
          <emma:interpretation id="{02E805EA-FC78-45F0-9EC4-7BFBBCEFD0F7}" emma:medium="tactile" emma:mode="ink">
            <msink:context xmlns:msink="http://schemas.microsoft.com/ink/2010/main" type="paragraph" rotatedBoundingBox="23111,8093 24551,7614 24669,7968 23228,8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9122B0-9525-41ED-BB19-7E96D32C735D}" emma:medium="tactile" emma:mode="ink">
              <msink:context xmlns:msink="http://schemas.microsoft.com/ink/2010/main" type="line" rotatedBoundingBox="23111,8093 24551,7614 24669,7968 23228,8447"/>
            </emma:interpretation>
          </emma:emma>
        </inkml:annotationXML>
        <inkml:traceGroup>
          <inkml:annotationXML>
            <emma:emma xmlns:emma="http://www.w3.org/2003/04/emma" version="1.0">
              <emma:interpretation id="{4EC78DAF-4778-4A90-8581-848678694686}" emma:medium="tactile" emma:mode="ink">
                <msink:context xmlns:msink="http://schemas.microsoft.com/ink/2010/main" type="inkWord" rotatedBoundingBox="23111,8093 24551,7614 24669,7968 23228,8447"/>
              </emma:interpretation>
              <emma:one-of disjunction-type="recognition" id="oneOf0">
                <emma:interpretation id="interp0" emma:lang="en-US" emma:confidence="0.5">
                  <emma:literal>unp.</emma:literal>
                </emma:interpretation>
                <emma:interpretation id="interp1" emma:lang="en-US" emma:confidence="0.5">
                  <emma:literal>Un p.</emma:literal>
                </emma:interpretation>
                <emma:interpretation id="interp2" emma:lang="en-US" emma:confidence="0">
                  <emma:literal>Un yer</emma:literal>
                </emma:interpretation>
                <emma:interpretation id="interp3" emma:lang="en-US" emma:confidence="0">
                  <emma:literal>Un Yer</emma:literal>
                </emma:interpretation>
                <emma:interpretation id="interp4" emma:lang="en-US" emma:confidence="0">
                  <emma:literal>Un p</emma:literal>
                </emma:interpretation>
              </emma:one-of>
            </emma:emma>
          </inkml:annotationXML>
          <inkml:trace contextRef="#ctx0" brushRef="#br0">29 222 223,'0'-3'28,"-2"-1"11,-1-2 14,0 0 14,3 3 15,-5-2 13,5 4-3,0-3 11,0 2 39,0 0-4,0 2-12,0-2 0,-3 2-8,3-3-1,-3-1 6,0 0-13,0-1 16,3 4-9,-1-2-37,1 2-8,0 1-4,0 0-15,-3 0-11,3 0-18,0 0-28,0 0 0,0 0-12,3 1 0,1 8-4,5 2 0,7 7-7,1 2 0,8 3 5,-2-5 11,0-1-2,-1-6 1,0-2-6,-6-6 11,0-1 13,1-2 12,-4-5 15,6-8 7,-4-6 1,-2-8-6,-6-6 6,-7-2 4,0 1 5,-10 2-14,3 4-10,-2 5-13,-1 2-13,1 9-14,6 3-40,-3 0-16,6 7-7,0 0-30,0 2-34,6-2-36,10 4-56,3 0-98,6-2 0,5 3 0,2 5 0</inkml:trace>
          <inkml:trace contextRef="#ctx0" brushRef="#br0" timeOffset="364.952">495 6 318,'0'3'31,"0"2"7,3 4 12,2 0 7,0 4 13,-5 3 5,3-2 4,0-2 11,-3-3 30,0-1 7,0 0 16,3-4 0,-3-2-16,0 0-7,0-9-17,0-4-4,3-7-11,1-2-7,-1-6-37,6 3-28,-2 5-28,5 3-6,-5 10 3,8 1-1,-4 4 2,8 3 0,0 2 2,3 5-4,-3 2 2,1 6-15,-1-4-31,1-1-67,8-7-55,2-4-116,-5-2 0,0-5 0</inkml:trace>
          <inkml:trace contextRef="#ctx0" brushRef="#br0" timeOffset="972.0434">836-133 818,'0'-4'57,"0"-2"-9,0 0-5,0 4 4,3-2 2,0 10 3,2 7 2,9 9 2,2 1-7,6 5-66,3-5-39,5-6-14,2-12-14,2 0-26,-7-6-5,-2-8-4,-12-4 6,-7-5 11,-1-2 35,-5-7 59,-2 5 71,2 7 36,2 2 20,-2 8 15,0 5 3,0-3 3,0 9-3,0 10-16,0 5-26,2 7-41,7 4-36,0-3-10,2-3 1,-3-5 16,-3-9 26,-2-1 45,-3-4 5,-3-3 3,-2-4 0,-6-6 1,-6-10-3,-5-7-7,-1-7-2,5-7-18,2-3-44,11-4-68,1 2-22,4 6-15,0 2-36,0 9-13,1 10-6,-1 10-11,0 5-5,0 9 10,0 4 20,3 14 26,-1 3 11,-2 6 7,8-3 8,1-5-10,2-12-17,11-10-26,4-3-60,5-3 0,5-9 0,-4 2 0</inkml:trace>
          <inkml:trace contextRef="#ctx0" brushRef="#br0" timeOffset="1183.9765">1313-239 183,'0'-1'57,"0"1"29,4-3 17,0 3 2,1-3 4,8-3 8,3-6 9,1-5 6,-6-7 1,1 0-15,-4 6-54,-5-4-99,1 8-55,0 11-151,1 8 0,-5 4 0,0 10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0:28.329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F30747-F71F-4613-8897-B2EF98DC4050}" emma:medium="tactile" emma:mode="ink">
          <msink:context xmlns:msink="http://schemas.microsoft.com/ink/2010/main" type="inkDrawing" rotatedBoundingBox="22417,8170 24506,6828 25197,7903 23108,9245" hotPoints="24918,7415 24138,8603 22721,8706 23501,7518" semanticType="enclosure" shapeName="Ellipse">
            <msink:sourceLink direction="with" ref="{1BA4D7D3-2B90-48DE-A7E9-6B27A9DA2196}"/>
          </msink:context>
        </emma:interpretation>
      </emma:emma>
    </inkml:annotationXML>
    <inkml:trace contextRef="#ctx0" brushRef="#br0">1400 158 638,'0'0'6,"0"0"11,0 0 37,-3 0 19,0-4 13,-7 3 6,0-4 4,-2 0 9,-2-2 3,3 0 3,0-2 3,1 3-10,-5 1-32,5 0-16,0 1-16,-2 2-5,-4 2-4,-1-1-9,-2 1-2,-3 1-6,-8 1-6,2 2-1,-7 6-5,-6 5-1,-2 4 2,-2 5-2,-6-1 2,-1 6 0,0 1 2,-4-1 5,-3 7-1,5 1 2,-4 0 1,-3 4 0,1 4 3,-2-3 3,4 6 2,7-4-1,3 1 0,7-2-8,9 0 1,2 2-2,8 0 0,-3-1 0,6 5-4,-1 1-1,7 2-3,-3-2 0,7 2 1,-1-1 2,4-7 4,3 2 2,3-5-1,0-2-3,3-8-2,-3 3-5,0-2 0,6-4-3,4 0-2,2 2 3,7-3-4,2 0-11,7-3 2,4 0 3,1-4 10,11-2 6,3-5 4,8-3 4,10-6 13,6-2-7,14-4 7,5-8 8,11-7 2,1-5-2,1-8-1,-7-6 0,-3-5-1,-4 0-4,-11-5-6,-1-1 6,-9 0-5,1-2-1,-4 2 4,1-5-1,-1-1-13,-4 1 5,-1-3 0,-3 3 6,-4-1-6,-10 3 0,1 2-2,-6 4-2,-8 0-2,-2 4 3,-2 3 10,-3 3 9,-4 1 3,-6 2 3,2-1 5,-11 4 0,5 0 4,-7-2 4,1 1-1,-3 3 3,0-1 4,-5 0-11,-4-3-4,-7 1-3,-3-2-7,-11 2-2,-5-3-3,-2 4-2,-3 1 1,-9-1-6,2 0-8,1 5-4,-1 2-5,4 2-3,3 1-1,2 7-4,-5 2-3,2 5-5,5 4-8,-5 4-10,3 6-5,2 4-11,1 8-20,-1 1-28,8 7-33,5 0-43,3-2-24,7-7-35,7-1-31,3-6-54,3 6-62,0 6 0,3-3 0,-3-5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0:43.989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E5FEFD0-1794-40B1-BBC6-36128C7620FB}" emma:medium="tactile" emma:mode="ink">
          <msink:context xmlns:msink="http://schemas.microsoft.com/ink/2010/main" type="inkDrawing" rotatedBoundingBox="20815,3745 21297,6648 21203,6663 20722,3760" semanticType="verticalRange" shapeName="Line">
            <msink:sourceLink direction="with" ref="{483FCDF0-6291-48C6-B718-67ABBEB79328}"/>
          </msink:context>
        </emma:interpretation>
      </emma:emma>
    </inkml:annotationXML>
    <inkml:trace contextRef="#ctx0" brushRef="#br0">24 132 1168,'0'-2'57,"0"-2"10,0-4 10,3 0 18,-3 5 21,0-7 18,0 1 10,0-4 0,0 4-8,0 1 24,0 1-39,-5 0-6,2 2-5,2 1-12,-3-2-16,1-3-15,3 4-8,-6-1 0,3 2 6,3 0-41,-2 3-11,2 1-11,0 0-8,0 5-5,0 14-3,6 15-3,5 21 1,8 26-2,6 20 0,9 18 1,3 17 13,4 19 9,5 13 4,-11 21-4,1 14-2,-8 9 5,-6-3-5,-3-8 3,-3-13 1,-2-23 2,-1-20-7,6-19-6,-9-16 1,2-19 3,-1-21 1,-1-19-6,-10-15 3,1-17 3,-1-7-18,5-7-72,1-13-77,3-20-84,4-13-253,-9-11 0,1-10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20:37.1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413274-0A25-46AC-8EB3-26E2A8ED13E1}" emma:medium="tactile" emma:mode="ink">
          <msink:context xmlns:msink="http://schemas.microsoft.com/ink/2010/main" type="inkDrawing" rotatedBoundingBox="16655,6881 19444,4631 21036,6605 18248,8855" hotPoints="20712,6409 19090,8030 17469,6409 19090,4788" semanticType="enclosure" shapeName="Circle">
            <msink:sourceLink direction="with" ref="{C2569C1B-2A1B-4E77-B169-727521B95BE3}"/>
            <msink:sourceLink direction="with" ref="{D526C602-9EF0-440A-BC0E-D36FF534C425}"/>
            <msink:sourceLink direction="with" ref="{30EBDCE7-2B54-438D-B357-E9F2B26839A2}"/>
          </msink:context>
        </emma:interpretation>
      </emma:emma>
    </inkml:annotationXML>
    <inkml:trace contextRef="#ctx0" brushRef="#br0">235 2203 505,'0'-3'1,"0"-3"7,0 1 1,0-3-2,0 1 2,0-1 0,0 1 3,1-1 3,-1 0 8,3 2 10,-3 3 10,0-1 8,0 3 21,0 1 22,0 0 7,0 0 5,2 0 2,-2 0 3,0 0 0,4-1-3,5-2-7,1-3-7,11-5-13,4-4-12,12-3 1,4-3 1,11-4 3,7 1 7,8-4-5,5-3-3,5-4-3,1-4-6,5-2-8,-4-4-6,1-1-8,1-3-4,1-2-3,-1-3-17,-2 2-2,0-1-5,-3 3 6,1 1-5,-7 8 2,-8 4 0,-6 2-3,-6 7-3,-12 4-1,-2 1 2,-4 1-1,-2 1-3,1 0-4,-2-3 8,2 1-8,2-1-2,-4 0 0,4-1 6,4 0-6,0 1 1,-2-1-2,4 1 4,-7 1 0,-1 2-3,-3-1 4,-1 2 1,-5 3-2,0 1-1,0-3 2,-1 4-1,4-4 0,0 0 1,4-1-6,1-4 4,0-1 0,-2 0-2,-2-2 6,-2 2 0,-5-4 0,-4 2-2,-3-2 1,-2 0-1,-4 0 5,-6 2 6,3 1 4,-3 1 2,0 0-2,0 0 6,-3 0 4,1 0 6,-5-2 2,3 7-1,-7-2-2,5 0-9,-4 3-2,1-1 7,-4 4-1,0-4-6,-2 4-5,-4 1-1,-4-2-6,1 6 2,2 2 1,-6 0-2,3 3-5,-5 3-6,3 3-1,-3-2-1,1 2 2,-1 0-1,1 0 1,-1 0 2,2 0-2,-4 5 1,2-5 2,-4 6-1,-1 3 0,-4-1 0,0 1-4,1 0 2,-3 4-5,2-1-1,-1 1-3,-4 6-1,1-1-2,0-1-3,-1 1-1,0 1-1,3 2-1,2-3-4,2 3-3,1 2-4,-1 3-7,-4 1-5,-2 0-2,-2 8 0,-4-1-2,2 4-3,4 1-1,1-1 7,0-1 5,3-2 7,-1-1 11,-2-3 2,2 2 5,-1-4 2,0 2 3,5-6 4,-6 2 1,4-2-3,-1 1 0,-3-2-3,-2 4-3,-1-4 3,-1 3 1,1-3-3,1 4-7,8-6 1,-1-1 1,5-3 2,-1 3 1,2-2 3,1 0-1,-2 2 1,5 0-1,-1 1 4,5-2 8,-1 1-1,0-6 1,2-1 0,3 2 0,2-5-2,5 2 5,-2-3-1,6-6 3,2 2-1,-1-1 0,1-1-4,-1-4 0,1 2 2,-2-2-2,1 0 1,-3 0-2,2 2 1,-2-2-4,2 1 0,2-1 2,-2 0 1,3 3 2,-1-3-3,2 1 0,-1-1-8,3 0-5,0 0-6,0-1 0,0 1-3,0 0 3,0-3 6,0 2 2,0-3 4,0 0 3,0 3 3,0-4 8,0 0 8,0 4 3,-1-1-2,-2 1-6,1-2-7,-1 1-5,2 2-7,-1-1-6,-2 1-1,-3 0-2,-2 1-2,-3 5-1,-4 2 1,1 6 3,0 3 1,2 2 3,3 4 4,-2-1 4,6 0 1,1 3 1,4-5-2,-2 7 1,3-2 0,3 2 0,-2 3-1,1-2-1,5 0 0,2-2 3,4-1 1,2-1 0,-2 3 3,4-5-1,0 1 2,1 1-2,3-6-3,-3 4-5,4-6-10,-2 1 0,5-6 5,1 0-2,5-6 3,3-3 2,5 0 3,6-2 6,3-2 7,4-5 6,0-2 12,-2-2-11,-9-4-26,-7 2-25,-3 0-36,-6-3-66,2-2-255,-8 6 0,-1 0 0,-11-8 0</inkml:trace>
    <inkml:trace contextRef="#ctx0" brushRef="#br0" timeOffset="4148.0482">1103 3552 64,'-4'6'20,"-5"5"5,0 3 2,-4 4 2,4-3 0,1 3 4,-1-6 23,5 2 28,0-3 27,4-2 13,0-1 10,1-2 11,-1 0 10,0-1 16,0 0 22,0 0 17,0-4-8,0 4-19,0-5-24,0 0-27,0 0-20,7-1-8,7-9-2,6-6-13,16-7-26,8-12-15,11-9-14,5-2-7,8-5-3,3-4 8,7 2 5,2-4-8,4 0-8,-1 1-3,0 0 5,-4 2-4,-3 0 5,-5 0-2,-2-1 4,-6 1-5,-5-1-2,0 3 0,-8 2 3,-1 2-1,-4 5-2,-3 4-1,-1 5-6,-6 4 2,2 3-3,-4 0-3,-1 5 1,1-3 0,2 1-3,-2 1 2,4 0 1,1-4 0,0-3-2,-2 1 1,1 0-1,-6-1 2,-5 3 0,2 0-5,-3 0 0,-4-1 0,1 3 0,0-5 0,1 0 0,-4 2-2,-3 0 1,3-4 0,-5 7-1,-4 1 3,-1 4-2,-2 3-4,-1 1 2,-2 3-1,1 0 0,1 0 1,1-3-1,2 1 1,-3-1-2,4-2 1,-5-2-1,4 1 5,-4-1-4,1 2 0,-4 1 0,-1 3 2,-1-3 0,0 1 0,0-3-2,0-1 3,-1 0 0,-1 1 1,-2 3 2,-3-3 2,-4 3-1,2-1-2,-1-2 2,-2 1-3,2-1 3,0 4-5,-2-2 0,1 3-4,-2 1-2,1-2-1,-1 3 0,-3 0 1,4 0-6,-1 2 0,-1 2 0,1 3-5,1-1 2,-4 3 1,0-2-3,-9 5 2,1 0 0,-1 0 2,-2 0 3,-1 0 3,6 0 1,-7 6 3,1 2 1,-5 1 3,2 3 0,-6-1-1,3 4-1,-1-3 0,-2 7-1,0-2-1,4 2 1,-5 4 1,0-3-1,-4 2-1,2 1 2,-2 1-1,-1 3 3,2 3-5,-5-4 1,-2 6-1,6-1 2,-4-2-1,3 2 1,6-3-1,2-1-1,2-2 2,4 1-2,5-2 3,-5-2 2,3 0 0,-2 2 1,0 1-1,-9-2 1,5-4-2,-3 5 2,-2-4-1,1 0 2,1 0-1,2 2-3,1-4 2,4 3-3,0-2 1,0 0 0,0 1 1,1-3-1,2 3 0,-3 0-1,1 0-1,-2 3 2,-2 0 0,0-1 0,-2 1 0,1 0-2,2-3 3,-1 2-2,6-3-1,1 0 1,5-8 1,2 4-1,2-4-1,-1 1 0,5-1 1,-2-1 1,3 2-2,-4 0 1,4-1 2,-3-2 3,-1 1-1,0-1 0,-1-3 0,3 2 2,2-2 2,-1 1-3,3-2 0,-4-1 0,4 5-1,-1-4-2,-2 4-3,-1 0 1,0 2-1,-1-2 1,-3 1-4,-1 1 3,2 2 0,-2 0 0,2-1 2,5 0-1,1 0 4,0-2-2,3-4 0,2 3-2,1-2-2,-3-2 0,1 1 2,1 1 0,-2-2-2,-1 6 0,-2-2 0,3 4 2,-3-4-2,3 4 0,2 0 0,-4-2 0,8 2-4,-1 2-5,1-2-1,-3 5-1,7-1 1,-4 3-3,3 3 2,3-1 1,6 3 1,3-1 2,2 5-1,-2-4 4,0-1 4,3-3-2,-4 2 1,1-2 1,6-4 1,-2 1 1,-4-3 1,4 2-2,0-4 1,-1 3-4,-3-3-4,2 1 1,1-2 0,1-3-1,-1-1 4,6-2-2,-2 0 0,3-2 0,-1-4 4,4 1 9,3-1 2,3-3 7,10-7-1,5-5 3,10-12-1,3-7 3,10-7 0,-3-1 0,1-4-2,-5 4-21,-8 3-26,-2 2-103,14-4-517,-30 3 0,-4-3 0,-16-15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1:33.080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D6D85EE-E120-44B8-B6E1-BFA3ACE3ABB5}" emma:medium="tactile" emma:mode="ink">
          <msink:context xmlns:msink="http://schemas.microsoft.com/ink/2010/main" type="writingRegion" rotatedBoundingBox="21162,2296 23916,161 24832,1342 22078,3477"/>
        </emma:interpretation>
      </emma:emma>
    </inkml:annotationXML>
    <inkml:traceGroup>
      <inkml:annotationXML>
        <emma:emma xmlns:emma="http://www.w3.org/2003/04/emma" version="1.0">
          <emma:interpretation id="{BA8A0682-0520-4A3C-8AEC-D846BC77D1D6}" emma:medium="tactile" emma:mode="ink">
            <msink:context xmlns:msink="http://schemas.microsoft.com/ink/2010/main" type="paragraph" rotatedBoundingBox="21162,2296 23916,161 24832,1342 22078,34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1CE12-596B-42B4-B764-C26E3BC2AB4D}" emma:medium="tactile" emma:mode="ink">
              <msink:context xmlns:msink="http://schemas.microsoft.com/ink/2010/main" type="line" rotatedBoundingBox="21162,2296 23916,161 24832,1342 22078,3477"/>
            </emma:interpretation>
          </emma:emma>
        </inkml:annotationXML>
        <inkml:traceGroup>
          <inkml:annotationXML>
            <emma:emma xmlns:emma="http://www.w3.org/2003/04/emma" version="1.0">
              <emma:interpretation id="{55D89444-C21E-4AB4-90B7-A53D46AB504F}" emma:medium="tactile" emma:mode="ink">
                <msink:context xmlns:msink="http://schemas.microsoft.com/ink/2010/main" type="inkWord" rotatedBoundingBox="21162,2296 23916,161 24832,1342 22078,3477"/>
              </emma:interpretation>
              <emma:one-of disjunction-type="recognition" id="oneOf0">
                <emma:interpretation id="interp0" emma:lang="en-US" emma:confidence="0.5">
                  <emma:literal>Thwarting</emma:literal>
                </emma:interpretation>
                <emma:interpretation id="interp1" emma:lang="en-US" emma:confidence="0.5">
                  <emma:literal>! watts</emma:literal>
                </emma:interpretation>
                <emma:interpretation id="interp2" emma:lang="en-US" emma:confidence="0">
                  <emma:literal>['waiting</emma:literal>
                </emma:interpretation>
                <emma:interpretation id="interp3" emma:lang="en-US" emma:confidence="0">
                  <emma:literal>! wats</emma:literal>
                </emma:interpretation>
                <emma:interpretation id="interp4" emma:lang="en-US" emma:confidence="0">
                  <emma:literal>[waiting</emma:literal>
                </emma:interpretation>
              </emma:one-of>
            </emma:emma>
          </inkml:annotationXML>
          <inkml:trace contextRef="#ctx0" brushRef="#br0">-2018-84 926,'0'2'35,"0"2"38,0 0 32,0 2 19,0 2 22,0-4 17,0-3 1,0-1 6,0-3 1,0-8 11,3-10-42,7-9-34,9-15-31,3-16-17,14-15-18,2-13-19,7-13 5,3-1-9,1 1 2,-2 11-2,-1 10-6,-8 17 0,-5 15-1,-11 10-18,-6 12-22,-10 10-28,0 6-42,-6 5-16,0 5-18,0-2-23,0 6-40,0-1-77,-3 2-73,0 8 0,-6 2 0,5-9 0</inkml:trace>
          <inkml:trace contextRef="#ctx0" brushRef="#br0" timeOffset="-611.6034">-1649 46 791,'0'2'71,"0"1"31,0 2 18,0 0 6,0-1 2,0-3 7,0-1 6,0 0-1,0 0 3,0 0-26,0 0-40,0-1-31,0-3-15,0-1-10,0-5-4,0 1-8,0-5-7,3 3 6,-3-5-2,0 3 0,0-1-2,3 4 3,-3 2-5,1 2 6,-1 5 0,0-1-4,0 0-2,0 2-5,0 0-4,0-2-4,0 2-4,0-2 0,0 2 0,0 0 2,0-3 2,0 3 7,0 0 4,0 0 2,0 0 7,0 0 4,0 0 2,0 0 0,0 0 1,0 0 1,0 0 0,0 0-4,0 0 0,0 0-1,0 0-4,0 0-10,0 0-23,3-1-42,-3-4-61,3 0-39,6-1-220,-6 3 0,-2-1 0,5 0 0</inkml:trace>
          <inkml:trace contextRef="#ctx0" brushRef="#br0" timeOffset="381.0684">-1838-1267 1700,'3'-1'-43,"-3"1"12,6-4 6,10-2 6,6-2 3,15-2 2,10-1 1,5 3 2,-3 0-5,-5 2 37,-3 4-4,-14 2-15,-2 0-7,-13 8-1,-2 10 2,-10 9 3,3 12 4,-6 10 0,-3 8 7,3 0 8,2 0 8,-2-5-1,3 0-21,0-12-53,7-11-74,15-9-167,-5-1 0,5-13 0,3-11 0</inkml:trace>
          <inkml:trace contextRef="#ctx0" brushRef="#br0" timeOffset="964.6199">-1219-1345 2138,'0'-3'-12,"0"0"-17,0 0-3,0 2 3,0 11 4,0 9 3,0 14 1,4 8 2,2 4 0,7 3 4,-1-9 1,4-6 5,-5-7-1,-3-9 12,-3-5 16,4-8 3,-3-10 8,1-9 2,5-9 6,-2-8 7,2-7 9,-8 3 9,5 4 2,-9 10-20,0 8-33,0 5-24,0 3-10,5 2-3,4 4-3,4 4-4,6 2-6,6-1 4,5 2 8,8-3 7,-4-2 13,1-4 26,1-5 10,-7-12 4,-6 0 2,-7-8 0,-10-5-2,-6-4-6,-12 3-5,-7-1-3,-8 4-3,-1 5-17,-4 6-32,5 8-34,5 5-43,10 5-49,2 1-17,7 0-42,16 6-92,-4 5 0,7 0 0</inkml:trace>
          <inkml:trace contextRef="#ctx0" brushRef="#br0" timeOffset="1400.4625">-596-1685 1316,'-14'0'1,"-2"8"1,0 5-1,-2 7-3,14 4 3,1 10-3,6 3-10,4 0-7,8-9 1,-2-7-3,14-9 3,1-6 15,1-9 15,-7-5 11,-2-6 2,-7-9 18,-7-4 11,-6-2 19,0 3 7,-3 7 10,0 4-5,3 5-24,0 4-26,0 3-8,0 3-2,0 8-20,0 3-17,0 3-35,3-1-35,9 3-26,7-8-26,16-6-55,8-4-69,9 2 0,-2-12 0,-4-6 0</inkml:trace>
          <inkml:trace contextRef="#ctx0" brushRef="#br0" timeOffset="1597.0989">-215-1807 1252,'-15'-8'18,"-1"2"3,-1 0-6,1 0-2,10 4 1,6 11 1,3 6-1,7 4 0,5 4-4,4 0-20,8-4-34,1-5-32,5-8-52,-11-7-97,-3-1 0,-9-12 0,-4-8 0</inkml:trace>
          <inkml:trace contextRef="#ctx0" brushRef="#br0" timeOffset="2381.1493">-218-2287 1310,'0'-12'76,"0"-2"-14,0 1-27,0-1-13,7 7 6,2 16 8,4 16 6,6 16 8,4 19 3,-1 9-63,0 9-6,-4-2 17,1-6 29,3-8 14,-7-6-6,-8-15-7,-1-8 0,-2-11 2,-4-9 3,0-7-4,3-6-6,-3-5-4,0-5 3,0-5 0,3-7-6,8-3 6,0-3-5,6 3-13,5 1-7,0 2 4,2 2 4,4 4 1,0 2-1,1 3-3,1-1 3,-1-1 1,-7-1 3,-2 0 8,-3 1 14,-9-1 5,-1-1 4,-7-4 17,0 5 10,0-2 18,0 5 11,0 3-8,0 2-4,0 5-13,0 1-31,0-3-19,2 3-4,5 0-22,6 0-18,9 0-12,9 0-5,6-2-3,5-4 8,-1-4 10,0-6 23,1-4 17,-16-4 1,-4 0 24,-14 3 23,-4 2 7,-4 1 0,-3 3 9,2 6-15,1 2-21,-5 3-1,5 8-4,-6 16-2,3 14-17,3 19-19,0 8-10,3 15 0,9-6-6,-4-1 9,3-4 20,0-8-16,-4-8-27,-4-8-54,-3-13-135,-3-22-404,-23-6 0,-10-19 0,-5-23 0</inkml:trace>
          <inkml:trace contextRef="#ctx0" brushRef="#br0" timeOffset="2549.8182">369-2482 2798,'-3'-11'12,"3"-1"-14,0 2-14,0-1-17,11 6-110,14 0-380,3 19 0,1-7 0,-2-4 0</inkml:trace>
          <inkml:trace contextRef="#ctx0" brushRef="#br0" timeOffset="4412.0096">-741-257 1532,'7'0'-12,"8"-5"23,12-8 23,14-12 9,17-16 2,18-18 7,20-24 5,11-9 1,9-10 10,-1-6 42,-5 3-25,-17 6-12,-19 6-12,-17 18 10,-18 13 17,-14 13 0,-15 10-4,-7 15 0,-3 10-12,0 0-10,0 8-20,-7 3-40,-5 1-39,-4 7-56,-10 9-74,4 5-72,2 4-215,-3 14 0,4-4 0,7-7 0</inkml:trace>
          <inkml:trace contextRef="#ctx0" brushRef="#br0" timeOffset="3984.2328">-763-579 2485,'-13'-1'15,"-4"-4"23,-2 2 26,0-5 17,7 5 5,8-3-12,-2 0-10,6-3-9,0 5 11,13-7 5,12-13-6,21-9-21,14-12-24,25-13-14,16-9-10,12-10 17,2-6 12,7-5 6,-3-12-9,-10 5-9,-16 3-1,-19 11 1,-20 12-2,-15 21 5,-16 10 12,-14 16 5,-3 5 1,-6 10 7,0 3-3,0 4-5,0-2-19,0 2-36,-6 2-31,-4 4-42,-12 7-67,-3 11-81,-5 1-72,5 8-228,-2 11 0,2 1 0,-1-2 0</inkml:trace>
          <inkml:trace contextRef="#ctx0" brushRef="#br0" timeOffset="5306.4156">30-1350 3038,'0'0'49,"0"0"31,-3-4 15,3-1 5,3 4 0,-3-7 0,0 3-1,0 3 1,0 2-3,0-2-14,0 2-37,-3 0-29,3 0-17,0 0-3,0 0 1,0 0 0,0 0 0,0 0 0,0 0 2,0 0 1,0-2 1,0 2-1,0 0 0,0 0 1,0 0 0,0 0 0,0 0 0,0 0 0,0 0 1,0 0-1,0 0 3,0 0-3,-2 0 0,2 0 1,0 0-3,0 0 3,0 0-1,0 0 1,0 0 1,0 0 0,0 0-2,0 0 4,0 0 0,0 0 0,0 0 0,0 0-4,0 0 0,0 0-2,0 0 0,0 0-1,0 0 0,0 0-2,0 0 1,0 0 4,0 0-2,0 0 2,0 0 0,0 0 0,0 0 2,0 0-2,0 0 2,0 0-1,0-2 2,0 2-4,0 0 1,0 0 1,0 0-3,0 0 1,0 0-3,0 0-7,0 0-26,0 0-35,0 0-46,0 0-60,0 0-69,5-5-149,-2 4-216,0 2 0,-12-1 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0:45.909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7B08DC4-147B-4DF6-95ED-D1681AE754CE}" emma:medium="tactile" emma:mode="ink">
          <msink:context xmlns:msink="http://schemas.microsoft.com/ink/2010/main" type="inkDrawing" rotatedBoundingBox="22388,2970 23337,6943 20666,7581 19717,3608" hotPoints="23267,5534 21535,7265 19803,5534 21535,3802" semanticType="enclosure" shapeName="Circle">
            <msink:sourceLink direction="with" ref="{016564EB-0132-4E45-AA25-683F4C2F34B7}"/>
            <msink:sourceLink direction="with" ref="{A1CE8563-77F2-499A-A5D2-476618DDB4F3}"/>
          </msink:context>
        </emma:interpretation>
      </emma:emma>
    </inkml:annotationXML>
    <inkml:trace contextRef="#ctx0" brushRef="#br0">52-105 258,'0'0'49,"0"0"24,0 0 31,-3-1 29,3 1 20,0 0 10,0 1 4,0-1-3,0 4-1,-3-3-28,0 4-20,-3-4-24,-1 5-34,4 1-29,-5 1-24,7-2-15,0 0-7,1-2-7,0 0-5,0-2-9,0-2 3,0 0 10,5 0 17,10 0 16,13-4 14,19-5 6,26-13 10,15-14 13,19-6 13,5-7 11,0-4-1,-8 6-10,-9 3-12,-15 3-11,-9 4-12,-10 7 11,-4-1 6,1 3-1,-9 4-5,-5 2 0,-6 3-3,-11 6 0,-5 1-3,-3 1-4,-9 6 5,-1-1-17,-1 5-19,-7-1-7,4 2-4,-5 0-5,0 0-2,0 0-6,0 0-5,0 0 1,0 0 3,3 3 6,2 7 9,6 4 6,2 8 4,6 4 4,3 4 3,1 4 5,2 7 2,-2 6 2,5 8-6,-4 5 1,7 7 0,-4 0 1,1 10-3,-3 0 1,1 1 1,2 6 0,-1 3 2,-2 1 0,2 4-2,-2 4-3,-6 5 2,-3 0-2,0 0 2,1-1 0,-1-4-2,2-7 0,1-1 0,1-6-1,-3-7 3,0-4 1,3-4-5,-7-3-2,6-1-2,-6-5-3,4 5 7,-4-9-1,5 7 2,-5-6 4,0 1-1,1-2 0,-3 0 1,0-2 3,0-6 1,-3-2 3,-2-3-5,1-7 1,-4 2-5,0-5-2,3-5 0,-6-2-1,0 0 2,3-2-2,-3-3 1,0-1-2,0-5 0,0 1 2,0-4 2,0-5-1,0-1 2,0 1-2,0-3-3,0-2-1,0 0 1,0 1 0,0-1 0,0 0 0,0 2-1,-3 2-2,-6-1 0,-7 3 2,-11 5-4,-11-2 3,-9 4-3,-15 1 1,-8 4 0,-11 1-2,-9-1 0,-3 5 1,0-2-2,7 3 0,2-1 5,7 1-1,3-2 0,4-1 2,-1 1-1,1 0-1,8-4-1,5 2 3,2 1-4,8-1-6,6-2-8,2-2 0,5 1 0,3-4-5,9-2 1,9-5-4,1-3-7,8 3-11,4-6-13,-3 0-13,3 1-6,3-2-10,-3 1-13,0 0-7,0 0-4,0 0-5,0 0 4,2-4 3,0 2 7,4-1 3,3-4-18,10-5-157,-6 7 0,6 0 0,1-7 0</inkml:trace>
    <inkml:trace contextRef="#ctx0" brushRef="#br0" timeOffset="32567.9619">561-421 112,'-31'-2'18,"-11"2"4,-13 0-1,-9 3 4,7 7 8,-1 6 2,1 11 4,2 8 5,-3 9 3,1 5-7,-1 7-8,2 0 1,0 7 24,3 4 0,-2 4-4,2 1 6,4 2-2,8-3-7,6 0-2,4 1-2,7 2-2,-1 7-1,1 6-22,4 6 1,2 2-3,-1 6-3,5-6-1,8 2 5,2-4 0,3 0 2,2 1 1,6-2 2,7-1 0,3 0 0,10-3 6,5-5-4,2 4 3,2-8 0,2-2 0,1-5-4,5-1 1,0-4-4,2-3-2,1 2-1,5-5-10,-3 2-2,1-1-3,-1 1-5,-1-4 0,3 0 2,-3-6-4,4-2 3,3-3 1,2-4-2,1-4 8,-1 1 6,1-3 3,-3-2 2,-4-1 0,-1 2 1,2-8 3,-3 1-2,-2-4 0,5 1 1,-4-6-6,1-2-6,1-6 7,5-1 0,0-3 2,-1-5-1,-2-3 6,6-1 2,-1-1-3,1 1-2,2-4 2,-1 1-3,5-4-4,-4-10 11,-2-1 6,7-8 7,-5-5-6,1-6-3,-2-3 4,2-4 6,-10-3-2,-1-2 11,2-4 1,-6-1-4,-8-5-7,1-3-1,-7 0 6,-4-4 4,-9 0-7,-2 3 2,-4 1 2,-7 2-7,-6 4-5,0-1-8,0 3-2,-6-2-3,-4 0-5,-2 0-1,1 1 13,-2 7-1,1-1 0,2 5-2,0 0 3,-2 1 8,-4 0 1,5 2-1,-1-5-2,-1 5-1,-3-3-11,0-5-4,-3 2-7,-4-3 4,1 1-10,0 2-1,0 0 3,-2 6-1,-1-5 4,-1 5 4,-2-4 3,-2 1 3,-1-1 5,1-2-5,1-3 5,1-1-6,-5-4-2,5 0 0,5 6-5,-2-4-4,3 2-7,-1 5-3,0 1-2,1 0 0,-4 5 3,0 4 1,4-1 0,-3 0 0,-2 1 1,5-5-2,-3 1 0,0-4 2,1-3 1,-1-3-2,3-2-7,-5 2-2,5 1-3,0 0 2,-6 1-6,4 4 2,2-3 3,-3 3 3,1 3 2,-1 1 5,0 4 7,2 3 2,-8 2 0,4 1 5,-3 2 9,2 6 3,0 0 5,5 3-5,-2 4 1,3 2-5,-1 4-3,0 2 0,1-1 1,2 7-6,1-1-5,0 0-1,6 2-4,2 0-5,3 0-8,5 0-28,-3 0-30,4 0-21,-1 0-85,3 0-93,-1 0-337,1 14 0,0-1 0,0-8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39:57.66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7228004-5124-4752-BA79-805405337FDF}" emma:medium="tactile" emma:mode="ink">
          <msink:context xmlns:msink="http://schemas.microsoft.com/ink/2010/main" type="inkDrawing" rotatedBoundingBox="21806,13569 24499,12274 25041,13401 22347,14696" hotPoints="24802,12749 23644,14057 21919,14329 23076,13021" semanticType="enclosure" shapeName="Ellipse">
            <msink:sourceLink direction="with" ref="{393173A8-9BFB-43B8-AE7A-66C75C48755B}"/>
            <msink:sourceLink direction="with" ref="{17AFAA00-2DC8-4B3D-B336-DB7C93552534}"/>
          </msink:context>
        </emma:interpretation>
      </emma:emma>
    </inkml:annotationXML>
    <inkml:trace contextRef="#ctx0" brushRef="#br0">1198 468 162,'-6'-11'56,"1"-2"12,-4 2 7,1-5 11,3 10 16,5 6 12,-3-1 5,-3 1 4,6 0 7,-4 0-27,-2 0-15,-6 0-5,2 0-6,0 0-2,-5 0-4,1 1-10,-5 4-4,0 1 0,-3 0-4,-5 1-5,-1 2-5,2-1-4,-5 5 3,4 1 12,-8-3-8,1 0 7,4 1 4,1 0 2,4-2 1,-1 4-3,3-3-3,4-2-2,-6 4-4,2-2-18,-3 5-7,-2 1-6,1 3-5,-4-1-7,8 0-4,0 3 3,4-3 2,0-3 0,6-1 0,-6 0-2,1 0 2,2 0-1,-5 2 0,6 4 1,-7 0 4,1 0-3,2 1-3,0-1-1,0 2 0,3-1 2,4 1-1,-7 3 0,5 1 0,-5 6 2,0 0 2,0 2 5,2 1 8,1-3 5,3-2 5,1-4-2,5-2 1,1 1 1,3 1 2,-6-2-2,5-3 0,1 6-3,-5-2-5,7-1 0,1 1-2,0 1-1,0-2 3,0-2 4,1 3 4,7-2-3,-3 1 0,9-3 3,2 4-3,6-2-3,-3-4-3,1 1 2,2-2-1,1 1-4,-1-5-7,1 3 3,2-3-1,-2-4 1,-1-2 5,8-4 1,7-1 3,0 1 2,7-5-1,0 0-3,2 1 5,1-2-4,-1-4 0,1 1-5,-1 1-3,-4-4-5,-1-2 1,-3-5-4,5 3 0,1-5 2,-2-1-2,1-4 0,4 1-1,-1-3 2,4 2-4,1-3 4,1 5-4,0-5-6,2 3 2,-3-3-1,0 3 0,-2-4 1,3-3 0,-2 3-2,-1-4-6,2 1 3,-3 1-5,-3-2 5,3 1-6,-7 1 0,-3 0-1,-1 2-1,-6-6 0,2 1 4,-1-1 4,1 2-3,-5-2 5,0 5 1,-5-2 4,6 7 1,-6 4 0,-1-3 2,-3 7-5,1 1-2,-1 1 4,0-1 1,3 0 0,-3 1-5,4-3 4,-1 1-4,1-2 1,-1-2-2,4-2 2,-4 1 1,-6-2-2,0 2 0,-5-3 1,2 1 1,-4 1 2,3-1-1,-5 0 0,3 1 2,-1-1 0,-3-2-1,1 1 1,4 1-4,-7-1 3,1 2 0,3 1-4,-3-3 3,-1 7-2,-2-6 1,1 4-1,0-2 0,0 0 0,0-5 0,0 1-1,-2-2-4,2-2 3,0 0-2,-3 3 0,-3-1-3,0-1 6,-1 5-3,-8-1-2,-4-2 2,-4 1 0,1 1 2,-3 1-1,6-2 2,-3 8 0,5-1 0,-2 4-5,0 1 4,-2 4 0,-3-2 0,2 5 1,-3-1 2,0 0 2,1 1 1,1 0 1,-1 0 1,-4-2 0,3-1-2,-3 3 2,1-1-1,-1 2-1,3 0-6,0 4 0,1-2-1,-4 0-2,3-2-1,-1 4 0,4 0 2,-3 2 0,-2 2 1,2 2 0,-6 1 6,2 2-6,-2 3 0,-2-1 4,4 1-2,-3 2-1,0-3 1,1 5-1,1 0-1,-1 1 0,2 5-1,-5-3 4,-2 7-1,4-4 2,-5 3 1,-2-3 2,1 2-1,-1-3-1,1 0 2,0 0 0,2-1-2,5-3 2,-2 3 2,-1-2-3,2-2 1,-1 0 0,-5 2 0,1-2 0,-4 3 0,5 0-1,-2 3 1,5-3-1,2 1-3,2-1 1,0 1-1,4-5-2,3 2 1,6-1 2,0 0 1,4-5-2,3-2 2,1-4-1,5-3-2,0-4-2,0 0-6,0 0-8,0 0-12,0 0-34,5-9-101,10-9-135,-5-8-293,2-12 0,-5-17 0,-1-10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1:11.70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16564EB-0132-4E45-AA25-683F4C2F34B7}" emma:medium="tactile" emma:mode="ink">
          <msink:context xmlns:msink="http://schemas.microsoft.com/ink/2010/main" type="writingRegion" rotatedBoundingBox="20834,3549 24633,2591 24910,3688 21111,4647">
            <msink:destinationLink direction="with" ref="{D7B08DC4-147B-4DF6-95ED-D1681AE754CE}"/>
          </msink:context>
        </emma:interpretation>
      </emma:emma>
    </inkml:annotationXML>
    <inkml:traceGroup>
      <inkml:annotationXML>
        <emma:emma xmlns:emma="http://www.w3.org/2003/04/emma" version="1.0">
          <emma:interpretation id="{26C3D84E-A34D-483B-BE41-6BC2E7F782CF}" emma:medium="tactile" emma:mode="ink">
            <msink:context xmlns:msink="http://schemas.microsoft.com/ink/2010/main" type="paragraph" rotatedBoundingBox="20834,3549 24633,2591 24910,3688 21111,46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0875CE-8050-45F7-8CED-F0C9413C4316}" emma:medium="tactile" emma:mode="ink">
              <msink:context xmlns:msink="http://schemas.microsoft.com/ink/2010/main" type="line" rotatedBoundingBox="20834,3549 24633,2591 24910,3688 21111,4647"/>
            </emma:interpretation>
          </emma:emma>
        </inkml:annotationXML>
        <inkml:traceGroup>
          <inkml:annotationXML>
            <emma:emma xmlns:emma="http://www.w3.org/2003/04/emma" version="1.0">
              <emma:interpretation id="{86E6012A-02E3-4E99-88B9-C43F98F48135}" emma:medium="tactile" emma:mode="ink">
                <msink:context xmlns:msink="http://schemas.microsoft.com/ink/2010/main" type="inkWord" rotatedBoundingBox="20834,3549 24633,2591 24910,3688 21111,4647"/>
              </emma:interpretation>
              <emma:one-of disjunction-type="recognition" id="oneOf0">
                <emma:interpretation id="interp0" emma:lang="en-US" emma:confidence="0.5">
                  <emma:literal>GLITCPV</emma:literal>
                </emma:interpretation>
                <emma:interpretation id="interp1" emma:lang="en-US" emma:confidence="0">
                  <emma:literal>GLHTCPV</emma:literal>
                </emma:interpretation>
                <emma:interpretation id="interp2" emma:lang="en-US" emma:confidence="0">
                  <emma:literal>GLHCPV</emma:literal>
                </emma:interpretation>
                <emma:interpretation id="interp3" emma:lang="en-US" emma:confidence="0">
                  <emma:literal>GLHTCPPV</emma:literal>
                </emma:interpretation>
                <emma:interpretation id="interp4" emma:lang="en-US" emma:confidence="0">
                  <emma:literal>GLHCPPV</emma:literal>
                </emma:interpretation>
              </emma:one-of>
            </emma:emma>
          </inkml:annotationXML>
          <inkml:trace contextRef="#ctx0" brushRef="#br0">641-1260 647,'0'-11'78,"0"1"13,0-2-6,0 1-10,0 6-4,0 5 5,0 10 7,3 10 5,3 9 0,1 8-46,5 8-28,1 0-11,1-2 7,0-4 11,0-3 7,-4-2-7,-4-7-3,0-8 20,-5-3 41,-1-5 6,0-8 4,-4-3-1,-6-11-2,-5-8-1,-4-13-5,-1-14-1,4-12-6,6-6-25,4-2-47,3 3-17,12 4-8,1 12-6,9 9-4,1 12-8,8 5-6,-2 10-8,-4 11-4,-2-3-8,-7 11 0,-4 8 2,-6 6-3,-5 7 5,-8 7 5,-3 2 9,-7 0 4,-2-4 11,0-4-6,6-8-34,8-10-62,7 0-119,1-2 0,6-5 0,12-5 0</inkml:trace>
          <inkml:trace contextRef="#ctx0" brushRef="#br0" timeOffset="4393.1445">702-1032 957,'-6'0'-191,"0"10"0,-8 2 0,-2-5 0</inkml:trace>
          <inkml:trace contextRef="#ctx0" brushRef="#br0" timeOffset="19600.0241">-1333-788 1492,'0'0'10,"3"0"20,-3 0 13,0 0-10,0 0-8,4 0-3,-1 0 9,3-2 8,-6 0 7,3-2-4,-3-1 1,3-3-19,-3-2-10,0-4 15,0 0 16,-3-3 6,0-1-4,-7 2-10,-2-5-7,-7 6-1,-5-4-6,2 1-4,3 3-6,-9-2-1,9 4-9,-8 2-3,-1 4-1,0 2 2,4 0 1,-8 4-4,4 1 3,3-2 5,-5 4 2,6-2-3,2 0 2,3 0 0,0 1-3,4 2-2,2 0 0,0 3 2,-4-1-1,1 1-2,-3 3-2,0 0-2,-6 0-1,2 5-2,1-4 2,3 1 1,-2 2-1,-4-1-1,6 3 2,-3-2-2,3 4 4,0-3 0,2 3 2,1-1 3,-6 1-1,3 1 0,-3-1 2,2-1-1,-3 1 0,4-1 2,-3 1-1,2-1 0,-2 1 0,6-1-4,-3 2-1,2-1 0,1 1-4,3-1-1,4 0 0,0 4-1,5-3 3,-5 4 0,5 0-1,1 0 1,0 0 1,0-2 2,-2-1 3,5 1-3,-1-4 1,1 1 0,-2-4-2,2-2-3,0-2-2,0 0-2,0 0-5,0 0-5,0-1-1,2-1 0,-1 3-2,7-1-2,0-2 0,3 0 4,2 2 1,0-3 0,-1 2 4,1-4 7,7 2 0,-4 1 3,0-2 2,6 1 1,-2-2 1,2 1-2,0-5 3,1 0 0,0 3 2,2-3 0,-3 0 1,1 0 1,3 0 3,-3 0 2,5-3-3,-3 3 5,3-3-3,2-3 3,-4-1 2,4-4 3,-2 1 1,0-2-2,-6 0 0,2 2-2,-5-2 0,-3 2-11,-1 1 5,1-1-3,1-2-9,-1 3-1,3-5-4,0-1 2,3-3 3,-4 1 1,4-3 0,0 2 14,1 1 0,-4-2 2,3-1 8,-6 2-2,-3 1 4,-1 0-4,-1 3-3,-4 0 3,2 1 6,-3 0-4,0 3 1,-5 1 6,2-1 15,-3 1 2,0 1-1,0 0 2,0-2 1,0 1-3,0-1 0,0 0 3,0-1-1,-3 1-12,2-1-14,-2 6-3,3-1-3,0 3 1,0-1-3,0 4-2,0 0-5,0 0-5,0 0-4,-3 0 0,3 0-1,-3 0-1,3 0 2,-3 0-1,3 0 3,0 0 1,0 0 3,0 0 0,0 0 3,0 0 1,0 0-3,-3 0-3,3 0-8,0 0-14,0 0-25,0 0-35,-3-2-29,3 0-9,-3 2-20,3-1-33,0 1-71,12 0-155,-9 9 0,-3-2 0,-6-3 0</inkml:trace>
          <inkml:trace contextRef="#ctx0" brushRef="#br0" timeOffset="16180.0302">310-726 695,'-6'-8'3,"-1"1"4,-2-3 6,2-4-6,1 5-5,6 1-2,-3 0 4,6 0 3,-3 2 8,0 1 4,0-4 5,0 2 4,0 4 17,-3-2 20,0 0 17,-4 0 10,4 5 4,-6-5 4,7 2-4,-7 3-7,6 0-4,-5 0-12,0 0-22,-5 0-14,-3 0-11,-4 8-8,-8 8-3,-7 5-8,0 11-2,-7 2-1,4 5 2,-8 5 5,5 2-1,-7 5 1,6 1 0,0-3 0,7 1-3,2-9 0,5-5 0,5-3 0,4-6 2,1-5 1,7-7 2,-2-5-3,4-6-1,-1-3-1,1-1-6,-4-3 2,0-5-3,-4-9-4,5-9 2,-1-9-1,0-9 2,4-3 4,2-3 0,-2 3 10,-2 0 16,6-2 8,-4 10 6,1-4 5,2 6 7,1 3-1,-3 4-1,2-3-3,-1 5 1,-2 3-4,-1-2-13,1 1-1,0 2-4,2 4 0,1 0-4,0 5 1,-2 3 0,2 2-2,3-1-1,-1 6-5,1-1-2,0 3-8,-3 0-7,6 2-4,-4 1-6,-2 0-4,-3 0-3,-7 4 5,-9 9 1,-8 6 3,-8 7 0,-2 7 1,-1 2 9,-5 0 4,5 2 3,1-6 1,5-1 2,9-8 0,13-3-2,6-8-4,7-4-3,3-1-4,0-6-11,0 0-19,0 4-24,0-4-37,0-4-32,3 3-46,4-5-56,5-5-193,1 5 0,1 1 0,-5-4 0</inkml:trace>
          <inkml:trace contextRef="#ctx0" brushRef="#br0" timeOffset="17728.1392">-1024-1141 882,'0'-1'45,"0"1"13,0-4 5,0 4-9,0-1-9,0 2-1,0-1 3,0 5 8,-11 9 6,2 5-17,-7 9-17,-9 5-8,-2 5 3,-1 1 13,2 3 10,-2-3 3,4-1-2,-1 1-7,6-6-4,3 0-6,4-10-5,1-1-6,5-3-7,2-4-9,1-5-4,6-1-2,-3-3-3,0-2-2,0-1-2,0 0 2,3 0-3,4-1 4,10 1 5,2-3 12,12 0 5,6 0 6,1-3 4,3 1 0,-2 2 4,-4-3-2,1 0 2,-8 3-2,-6 0-7,-6-1-8,-5 2-1,-6-2 6,-5 1 21,0 0 27,0 0 25,0 0 27,0 0 15,0 0 11,0 0 10,0 0 3,0 0 5,0 0-6,0 0-22,0 0-29,0 0-24,0 0-26,0 0-16,0 0-14,0 0-8,0 0-3,0 0-9,0 0-7,0 0-3,0 0-6,0 0-8,0 0-1,3 0-4,-3 0 3,0 0 0,2 0-1,-2 0 4,3 0 3,-3 0 1,3 0 7,-3 0 9,0 0 5,0 0 5,3 0-1,-3 0 1,0 0 0,0 0 0,0 0 1,0 0-1,0 0-2,0 0-4,0 0-4,0 0-4,0 0 1,0 0-1,0 0 0,0 0 2,0 0 0,0 0 1,0 0 1,0 0 3,0 0 1,0 0 2,0 0 0,0 0 0,0 0-2,0 0-4,0 0-2,0 0-3,0 0 0,0 0-7,0 0 0,0 0-3,0 0-1,0 0 0,0 0 1,0 0 3,0 0 3,0 0 1,0 0 3,0 0 5,0 0 3,0 0 4,0 0 1,0 0 3,0 0 0,0 0-2,0 0 0,0 0 0,0 0-2,0 0-2,0 0-3,0 0-4,0 0-1,0 0 1,0 0 0,0 0 0,0 0 2,0 0 2,0 0 2,0 0 3,0 0 0,0 0 3,0 0 4,0 0-3,0 0 2,0 0-1,0 0-1,0 0-2,0 0-2,0 0-1,0 0-1,0 0-1,0 0-4,0 0 1,0 0-5,0 0 0,0 0-1,0 0-1,0 0 0,0 0 1,0 0-1,0 0 1,0 0 0,0 0-5,0 0-9,0 0-32,0 0-72,0-2-37,3 0-72,10-10-355,-10 7 0,0-5 0,-6-8 0</inkml:trace>
          <inkml:trace contextRef="#ctx0" brushRef="#br0" timeOffset="20012.6344">-1622-558 1774,'0'0'14,"0"0"6,0 0 3,0 0-7,0 0-11,0 0-3,0 0 1,0 0 2,0 0 2,0 0-8,0 0-6,0 0-4,0 0-9,4-2-26,-4-3-73,3-2-214,-3 5 0,3-2 0</inkml:trace>
          <inkml:trace contextRef="#ctx0" brushRef="#br0" timeOffset="-21731.2341">-2399 140 199,'0'-4'26,"0"-5"12,0 2 19,0-2 9,0 6 9,0-3 7,0 4 8,0 0 10,0 2 5,0-2-11,0 2-7,0 0-8,0 0-17,0 0-11,0 0-7,0 0-9,0 0-10,0 0-14,0 0-9,0 0-1,0-2 15,10 1 21,15-7 14,24-10 10,25-13 8,32-13 14,12-16 8,5-4 0,-5-5 15,-9 7-2,-16 5-19,-13 6-24,-12 9-16,-16 8-8,-17 6-18,-13 11-10,-12 4 17,-7 8 22,-3 4-6,0 1-6,-3-3-2,3 3-9,0 0-37,-4 0-37,-2-1-41,3 1-58,0 0-81,0 4-166,2 10 0,-8 0 0,-4 3 0</inkml:trace>
          <inkml:trace contextRef="#ctx0" brushRef="#br0" timeOffset="2556.114">380-921 924,'-6'-1'54,"-3"-2"22,6 0 8,-1 0-2,1 3-6,3 0 0,3 0 1,-3 0 4,0-3 3,0 3-16,-3 0-19,3 0 8,0 0 12,-3 0 18,3 0 14,0 0 6,0 0 3,0 0-3,-3 0-4,3 0-6,0 0-19,0 0-31,0 0-25,-3 0-18,3 0-8,-5 0-9,-4 3-1,-7 7 0,-3 5 2,-9 7 1,-10 8 10,-5 6 1,-5 6 7,-6 4 5,-7 5-1,2 4 4,2-3-1,6-1-2,6-7 0,6-8 3,10-4-6,4-10 3,5-6 2,7-4 3,4-6 9,9 2 5,0-7 12,0-1-1,0 0-4,0 0-1,0 0-1,0-4-2,-3-6 0,3 0-1,-4-3-7,1-6-7,-6-3-9,2-2 4,-5-5 4,-4-4 2,-1-3 0,-5-9-1,0-4-6,-1-4 1,0-6-2,-2 3 2,6 8-1,6 4 0,-3 6-2,2 8-3,5 10 1,2 1-2,4 6 0,0 4-8,3 6-6,0 3-11,0-2-13,0 2-6,-3 0-3,0 0 1,0 0 0,-1 4 2,-5 3 3,-4 5 1,-4 3 2,-5 8 9,-10 4 12,-7 4 2,-2 6 7,-9 1 0,4-1 3,2-3 1,8-4 2,4-10 0,16-2 4,-1-5-5,12-8-30,5-3-69,0-2-47,0 0-62,16-7-60,15-6-202,9 8 0,4-3 0</inkml:trace>
          <inkml:trace contextRef="#ctx0" brushRef="#br0" timeOffset="-499.87">428-1345 1311,'-3'-3'6,"0"3"20,-2 0 21,5-1-1,-3 2-2,3-2-2,0 1 1,0 0 3,0 0 9,0-2 0,0 2 10,0 0-9,0 0-12,-2-2 4,-1 2 2,0 0 0,-3 0-10,0-1-7,-4 1-10,-3 1-8,-6 9-9,-9 11-10,4 12-2,-4 13-6,6 11-1,8 0 2,6 1 4,3-5 4,5-5 2,5-4-1,3-4 1,6-8-7,5-6-13,12-12-22,7-6-43,8-16-71,6-12-198,2-4 0,-6-7 0,-10-5 0</inkml:trace>
          <inkml:trace contextRef="#ctx0" brushRef="#br0" timeOffset="372.1812">975-1514 1811,'0'-5'3,"0"4"-6,0-2 3,0 6 3,0 6 1,0 12 1,3 13-1,3 5 0,4 6 0,3 0-12,6-7 7,1-4 2,0-5-5,-4-8-11,1-7 4,-4-7 18,0-5 5,4-10 15,2-10 10,-4-17 14,-8-11 14,-1-13 18,-3-3 13,-6 2 9,-3 10-4,6 7-24,-3 13-81,0 3-130,9 8-330,-3 13 0,3 6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1:44.64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7D8E36-36B0-4193-A738-6F0E825C12C5}" emma:medium="tactile" emma:mode="ink">
          <msink:context xmlns:msink="http://schemas.microsoft.com/ink/2010/main" type="writingRegion" rotatedBoundingBox="23879,2774 24972,5986 23568,6464 22475,3252"/>
        </emma:interpretation>
      </emma:emma>
    </inkml:annotationXML>
    <inkml:traceGroup>
      <inkml:annotationXML>
        <emma:emma xmlns:emma="http://www.w3.org/2003/04/emma" version="1.0">
          <emma:interpretation id="{12C8E321-71D7-4775-AF9F-83916D1179F1}" emma:medium="tactile" emma:mode="ink">
            <msink:context xmlns:msink="http://schemas.microsoft.com/ink/2010/main" type="paragraph" rotatedBoundingBox="23879,2774 24972,5986 23568,6464 22475,32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CE7795-DDB3-4772-A46C-6EF807907D3D}" emma:medium="tactile" emma:mode="ink">
              <msink:context xmlns:msink="http://schemas.microsoft.com/ink/2010/main" type="line" rotatedBoundingBox="23879,2774 24972,5986 23568,6464 22475,3252"/>
            </emma:interpretation>
          </emma:emma>
        </inkml:annotationXML>
        <inkml:traceGroup>
          <inkml:annotationXML>
            <emma:emma xmlns:emma="http://www.w3.org/2003/04/emma" version="1.0">
              <emma:interpretation id="{C0F2FC5D-533A-4B9C-9FCF-6B069D9ED882}" emma:medium="tactile" emma:mode="ink">
                <msink:context xmlns:msink="http://schemas.microsoft.com/ink/2010/main" type="inkWord" rotatedBoundingBox="23395,2939 23433,2933 23436,2957 23399,2963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(</emma:literal>
                </emma:interpretation>
                <emma:interpretation id="interp2" emma:lang="en-US" emma:confidence="0">
                  <emma:literal>&lt;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-43-1433 2547,'0'-2'49,"-3"2"39,0 0 22,-1-2 12,8 4 3,-8-4-2,1 2 1,0 0-1,0 0 0,3 0-16,0 0-34,0 0-38,0 0-21,0 0-10,0 0-2,0 0 3,0 0 1,0 0 2,0 0-1,0 0 2,0 0 0,0 0-1,0 0-1,0 0-1,0 0-1,0 0-1,0 0 0,0 0-1,0 0 1,0 0 1,0 0 2,0 0-2,0 0-1,0 0 3,0 0-2,0 0-2,0 0 1,0 0-2,0 0-2,0 0 0,0 0-3,0 0 3,0 0 0,0 0-1,0 0 1,0 0 0,0 0 2,0 0 0,0 0 4,0 0-1,0 0 7,0 0-3,-3 0 2,2 0 0,-2 0 0,0 0 0,3 0-4,-3 0 2,-3 0-2,6 0-3,0 0-4,0 0 0,0 0-3,0 0-4,0 0-3,0 0-11,0 0-17,0 0-25,0 0-32,0 0-38,0 0-53,0 0-53,3 0-75,-3 0-264,0 9 0,0 6 0</inkml:trace>
        </inkml:traceGroup>
        <inkml:traceGroup>
          <inkml:annotationXML>
            <emma:emma xmlns:emma="http://www.w3.org/2003/04/emma" version="1.0">
              <emma:interpretation id="{8F140CB2-5CA7-4411-AA53-DEDD4DDC2E60}" emma:medium="tactile" emma:mode="ink">
                <msink:context xmlns:msink="http://schemas.microsoft.com/ink/2010/main" type="inkWord" rotatedBoundingBox="23837,2885 24992,5953 23592,6480 22437,3412"/>
              </emma:interpretation>
              <emma:one-of disjunction-type="recognition" id="oneOf1">
                <emma:interpretation id="interp5" emma:lang="en-US" emma:confidence="0.5">
                  <emma:literal>If</emma:literal>
                </emma:interpretation>
                <emma:interpretation id="interp6" emma:lang="en-US" emma:confidence="0">
                  <emma:literal>It</emma:literal>
                </emma:interpretation>
                <emma:interpretation id="interp7" emma:lang="en-US" emma:confidence="0">
                  <emma:literal>☹</emma:literal>
                </emma:interpretation>
                <emma:interpretation id="interp8" emma:lang="en-US" emma:confidence="0">
                  <emma:literal>¥</emma:literal>
                </emma:interpretation>
                <emma:interpretation id="interp9" emma:lang="en-US" emma:confidence="0">
                  <emma:literal>F☹</emma:literal>
                </emma:interpretation>
              </emma:one-of>
            </emma:emma>
          </inkml:annotationXML>
          <inkml:trace contextRef="#ctx0" brushRef="#br0" timeOffset="-57077.9156">765-26 742,'0'-6'82,"0"2"17,0 2 17,-6 1 21,3 4 9,-7 13 7,-3 9 4,-2 6-1,7 8 4,2 3-56,6-2-48,0-7-58,9-4-92,40-13-308,-33 3 0,8-13 0,4-3 0</inkml:trace>
          <inkml:trace contextRef="#ctx0" brushRef="#br0" timeOffset="-57893.1485">28 11 894,'-3'0'59,"-7"0"24,0 0 29,4 0 0,3 0-13,0 0-9,3 0-3,6 0 3,7 0 5,2-2-22,5-2-35,6 2-26,-1 1-40,-5-2-10,-5 3 8,-8 7 11,-1 2 5,-6 14 0,0 4-3,-3 8-1,-2 1 6,-6 0 2,5-5 9,3-7 6,-1-5 4,4-5-5,0-1 1,6-8-2,-2 0 2,-1-1 0,8 1-1,0 2-4,0-1-6,-2 2 1,-2 4 3,-4 1 4,-3 3 0,0 6 2,0-1 0,-8 3-2,3-2 0,-9 0 5,0-1 10,-4-2-17,9-6-68,3-8-260,3 6 0,3-8 0,9-9 0</inkml:trace>
          <inkml:trace contextRef="#ctx0" brushRef="#br0" timeOffset="-57505.3484">343 3 363,'9'0'-3,"4"0"0,3 0-4,3-1-1,-2 5 1,-6 10 1,-3 0 6,-5 16 12,-8 6 11,-12 8 15,0-2 11,-2 5 11,-4-6 9,3-2 6,6-9 3,6-6-1,2-6-3,6-5-8,0-4 3,3-6 7,13-1-5,10-7-3,12-9-21,8-14-47,8-12-102,-5-45-133,-11 39 0,-12-8 0,-10 4 0</inkml:trace>
          <inkml:trace contextRef="#ctx0" brushRef="#br0" timeOffset="11394.2325">-75 1516 1146,'-6'0'36,"6"0"13,-3 0 6,-1 0-3,4 0-5,0 0-4,0 0 1,0 0 1,0 0 0,0 6-23,0 3-15,3 1-12,-2 8-5,2 5 4,6 2 6,4 2 4,6 1 2,3 1-1,8 5 2,2-7 11,7 1 5,5-3 5,5-3 1,3-2 7,1-5 6,7-3 4,-4-5-4,5-2 12,-3-5 4,-1 0 0,1-5 6,-4 1 8,1-8 5,-3-3 0,2-8 0,-1-2 1,-4-3 7,0-6-15,-2 0-2,-6-1-4,-1-4-9,-1-6-12,-7-2-7,5-3-4,-4-7-6,-13-1-4,-2-3-2,-11-2 16,-4 0 4,-6 1 0,-4 0 10,-11-1 2,-2-2 5,-8-3 3,-5-2-2,4-8 0,-5-4-3,4-7-13,0-1-12,-1-9-6,-4-1-13,3 6-8,-7 3-3,-2 4-3,-3 11 2,1 4 0,-2-2 1,6 7-1,-4-1 1,0-4 0,-1 3 4,-2 0 3,-1-4-6,1 2-3,4 7-4,1 4-5,6 6 1,5 7 3,1 10 3,1 1-1,5 8 0,-2 3-2,-1 1 4,-2 3-3,4 5-1,-7-1 0,2 3-6,-4 1-1,1 6 0,-5-3-1,1 1-2,7 3 0,1 2-8,-5 0 0,7 1-11,-2 0-9,-5 3-2,1-1-2,-7 5-1,4 3 1,-4 3 1,1 2 1,-3 2 7,5 4 5,-2 1 11,2-2 12,1 0 4,4 3-3,4 0 0,-2 1 1,1 3 0,0-1 1,7-2 0,-1 1 1,9-5 0,-2 1 0,7-5-6,3 1-12,2-8-28,3-4-35,0-1-38,0-1-58,0-7-74,3 7-154,-3-2 0,0 0 0,0-4 0</inkml:trace>
          <inkml:trace contextRef="#ctx0" brushRef="#br0" timeOffset="-57301.1393">628-77 730,'0'0'23,"0"8"8,0 7 11,0 10 5,0 9 1,0 13 4,0 1 4,0 1 1,3 3-12,-3-5-34,9-5-75,-5-7-151,9-2 0,-4-11 0,1-14 0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0:51.629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3FCDF0-6291-48C6-B718-67ABBEB79328}" emma:medium="tactile" emma:mode="ink">
          <msink:context xmlns:msink="http://schemas.microsoft.com/ink/2010/main" type="writingRegion" rotatedBoundingBox="21651,7613 20419,3894 23146,2990 24379,6709">
            <msink:destinationLink direction="with" ref="{6E5FEFD0-1794-40B1-BBC6-36128C7620FB}"/>
          </msink:context>
        </emma:interpretation>
      </emma:emma>
    </inkml:annotationXML>
    <inkml:traceGroup>
      <inkml:annotationXML>
        <emma:emma xmlns:emma="http://www.w3.org/2003/04/emma" version="1.0">
          <emma:interpretation id="{E43B017F-E96C-4F19-95B1-91651A7808EE}" emma:medium="tactile" emma:mode="ink">
            <msink:context xmlns:msink="http://schemas.microsoft.com/ink/2010/main" type="paragraph" rotatedBoundingBox="21427,7061 20498,3982 22444,3395 23373,6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76FE3B-A3C0-4B79-9D5D-2DA708520D76}" emma:medium="tactile" emma:mode="ink">
              <msink:context xmlns:msink="http://schemas.microsoft.com/ink/2010/main" type="inkBullet" rotatedBoundingBox="22685,6681 22675,6647 22729,6630 22740,6664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-2167 1887 287,'0'0'72,"0"0"21,0 0 19,1 0 12,2 0 16,3 0 13,6-4 10,7-5 9,14-7 7,12-9-46,19-9-12,14-6-8,19-11-13,20-7-2,7-9-8,12-4-10,-2 0-7,-2-1-4,-13 4-3,-17 8-2,-25 5-6,-15 8-8,-24 13 1,-12 9 26,-16 10 22,-4 4 16,-9 9-4,3 1-7,0 1-4,0-2-2,0 4-7,-6-2-6,4-2-12,-1 2-39,-2 2-33,2-1-20,-3 1 0,1 2 4,5-4-1,0 2 2,0-2 3,0 4 0,0-4 3,0 0-9,0-4-24,0 8-33,0-4-54,0 0-97,0-6-72,-3 2-253,-6 8 0,-7-4 0,-7-4 0</inkml:trace>
      </inkml:traceGroup>
      <inkml:traceGroup>
        <inkml:annotationXML>
          <emma:emma xmlns:emma="http://www.w3.org/2003/04/emma" version="1.0">
            <emma:interpretation id="{A1CE8563-77F2-499A-A5D2-476618DDB4F3}" emma:medium="tactile" emma:mode="ink">
              <msink:context xmlns:msink="http://schemas.microsoft.com/ink/2010/main" type="line" rotatedBoundingBox="21398,6966 20498,3982 22444,3395 23345,6378">
                <msink:destinationLink direction="with" ref="{D7B08DC4-147B-4DF6-95ED-D1681AE754C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0F2C5EB-DD02-4476-968E-939832F2BA62}" emma:medium="tactile" emma:mode="ink">
                <msink:context xmlns:msink="http://schemas.microsoft.com/ink/2010/main" type="inkWord" rotatedBoundingBox="22455,3397 23331,6386 21384,6957 20508,3967"/>
              </emma:interpretation>
              <emma:one-of disjunction-type="recognition" id="oneOf1">
                <emma:interpretation id="interp1" emma:lang="en-US" emma:confidence="0.5">
                  <emma:literal>estate.</emma:literal>
                </emma:interpretation>
                <emma:interpretation id="interp2" emma:lang="en-US" emma:confidence="0">
                  <emma:literal>It?</emma:literal>
                </emma:interpretation>
                <emma:interpretation id="interp3" emma:lang="en-US" emma:confidence="0.5">
                  <emma:literal>Itak :</emma:literal>
                </emma:interpretation>
                <emma:interpretation id="interp4" emma:lang="en-US" emma:confidence="0">
                  <emma:literal>Intak :</emma:literal>
                </emma:interpretation>
                <emma:interpretation id="interp5" emma:lang="en-US" emma:confidence="0">
                  <emma:literal>estate,</emma:literal>
                </emma:interpretation>
              </emma:one-of>
            </emma:emma>
          </inkml:annotationXML>
          <inkml:trace contextRef="#ctx0" brushRef="#br0" timeOffset="827.8888">-675 203 322,'-3'0'54,"-1"0"10,1 0 11,0 0 10,0 0 0,0 0 0,-1 0 0,-8 3 3,-4 7 6,-9 1-35,-8 8-12,-8 8-13,-5 5-9,-14 3-9,-1 5 0,-13 8-12,6 0-32,-3 0-71,-2 4-123,6 6 0,12-10 0,16-8 0</inkml:trace>
          <inkml:trace contextRef="#ctx0" brushRef="#br0" timeOffset="1404.737">-1185-490 389,'-6'-4'25,"-3"1"13,4-2 14,-6 2 11,3 3 7,2 0 1,-4 0 3,-3 0 7,-12 5 0,-11 7-4,-8 7-6,-17 9-11,-13 15-14,-7 10-9,-15 11-34,-10 7-98,-20 29-133,-8 12 0,3-3 0,18-9 0</inkml:trace>
          <inkml:trace contextRef="#ctx0" brushRef="#br0" timeOffset="3184.7734">-1522 524 894,'-6'-2'91,"2"-5"21,-2-1 32,0-1 14,0-1-6,3 2-1,3-4-4,0-1-7,0-3-4,9-1-43,4-3-39,9-2-18,6 2-31,5 2-16,-4 1-5,-1 11-1,-8 1 5,-7 7 5,-1 5-3,-5 6-4,-7 7 0,6 9 3,-15 10 4,-1 2 7,-2 6 11,-1-9 8,-1-1-4,1-6 2,10-12 4,3-6-5,0-4-3,0-4-9,3-4-10,-3-1 13,13-1 8,11-10 4,13-4 7,12-9 3,2-5 2,-3-7-6,-6 2-7,-6 4-30,-11 0-57,3 5-110,-7 2-263,-7 10 0,3 7 0,-7 0 0</inkml:trace>
          <inkml:trace contextRef="#ctx0" brushRef="#br0" timeOffset="28773.5175">-1724-456 1477,'-6'-7'35,"1"0"12,-1-3 15,0-2 11,1 7-2,5 0-7,-2 2-5,2 3-6,0 0-10,0 0-37,0 0-39,0 0-44,0-3-43,0 3-27,0 0-26,0 3-115,0 6 0,0 7 0</inkml:trace>
          <inkml:trace contextRef="#ctx0" brushRef="#br0" timeOffset="-876.115">-2473 1279 878,'0'3'32,"0"-2"17,4 1 10,2 0 8,3-2 5,9-4 12,7-6 10,10-8-1,10-2 6,11-10 2,10-9-27,11-4-13,13-4-8,3-5-2,6-4 0,7-1-5,1-4-9,-5 0 4,-5 2-1,-1 4-3,-10 2 0,-12 5 2,-17 5 5,-11 7 12,-18 9 19,-12 7 7,-5 5 10,-9 6 1,1 2-6,-3 2 1,3 0-5,-1 2-6,-2 1-7,0 0-18,0 2-21,3 0-16,-3 0-13,0-2-4,3 1 2,0-2 2,6 0 2,-2-3 2,2-1-1,-2-2 1,-1 3-2,-3 3-1,-3 1-3,0 2-24,0 0-63,0-2-56,0-2-92,22-1-301,-28 14 0,-13 2 0,-10 4 0</inkml:trace>
          <inkml:trace contextRef="#ctx0" brushRef="#br0" timeOffset="2528.8031">-2000-621 1224,'0'0'60,"0"0"10,0 0 7,0 0 0,0-1-1,0 1 2,0 0 2,0 0 0,0 0 0,0 0-40,0 0-27,0 0-13,0 0-11,0 0-3,4 0 1,-3 0-2,7 4-1,1 3 4,1 5 3,3 5 3,-1 7 4,1 1 3,4 0 7,-1 5 10,-1-2 0,1 4 5,0-1 1,-3-2-4,-4-3 2,2-3-1,-7-8 3,0-2 3,-4-6 6,5 1 18,-5-4 48,0 1 28,0-5 2,0 1-2,0-7-1,-9-4 1,-1-7-4,-9-7-4,-4-7-16,0-3-31,1-2-68,2 0-41,1 1-23,6 5-79,7-4-145,15 7-272,-8 15 0,8 2 0,-3 3 0</inkml:trace>
          <inkml:trace contextRef="#ctx0" brushRef="#br0" timeOffset="30312.8368">-737 2289 2898,'-8'0'32,"-6"-2"20,2 2 14,2-4 0,7 8-7,3-4-4,0-4 0,0 4-1,0 0 3,0 0-9,-3 0-21,3 0-16,0 0-11,0 0 2,0 0 12,0 0 4,0 0 0,0 0 0,0 0-2,0 0-2,0 0 0,0 0-3,0 0-3,0 0-1,-4 0-4,4 0 1,0 0-1,0 0 2,-3 0 0,6 0-3,-6 0 1,3-1-1,0-2-4,0 3-4,0 0-4,0 0-3,0 0 2,0 0-6,0-3 2,0 3 1,0 0 3,0 0-3,0 0 4,0 0 0,0 0 3,0 0-1,-3 0-6,3 0-2,0 0-9,0 0-8,0 0-7,0 0-8,0 0-8,-3 0-8,3 0-9,3 0-13,-3 0-15,-3 0-13,6 0-13,-3 0-24,0-2-34,0-2-57,10 1-182,-7 6 0,0-3 0,-3-1 0</inkml:trace>
          <inkml:trace contextRef="#ctx0" brushRef="#br0" timeOffset="78011.7055">-1457 882 1217,'-3'0'55,"1"0"25,-3 0 26,2 0 12,-5-4 5,2 4-1,6 0-2,0 0 2,0 0-1,0 0-34,0 0-14,0 0-25,0 0-18,0 0-10,0 0-2,0 0-6,0-1-10,0 1-12,3-3 18,8-6 5,11-7 1,10-8 3,10-5-6,6-1-2,0-1 0,-4 4 8,-7 5 9,-12 6 7,-6-1-24,-10 8-9,-5 3-6,-4 5 2,0 1 1,0-3-3,0 3-2,-4 0-4,-2 0 1,-7 4 4,-9 5 8,-11 8 3,-2 3 0,-2 12-5,0 2 0,0 0 0,7-1 1,1 0 2,4-1 4,8-8-3,4 0-1,4-6-1,3-5-6,5-4-14,1-5-13,0-3-2,4-1 2,10-4 1,8-5 9,12-9 7,12-9 3,1-7 2,6-2 5,0-2 17,-7 3 13,-8 8 4,-2 0-1,-17 8 0,-7 2-14,-8 10-3,-4 3-2,0 2-1,-4 4-6,-5-4-2,-10 6 1,-8 3 1,-11 8-1,1 7 3,0 3 0,-2 0 1,11 0 0,5-3-3,5-4 6,8-2-2,4-4-5,3-2-22,3-8-8,3 1-10,-3-3 4,12-3 6,7-6 6,13-6 6,10-4 1,6-8 2,-3-3 9,-13 3 19,-5 5 4,-11 3-5,-7 8-20,-6 4-36,0 1-23,-6 6-73,-6-1-289,-4 11 0,-7-2 0,-12-8 0</inkml:trace>
          <inkml:trace contextRef="#ctx0" brushRef="#br0" timeOffset="29544.6755">-1200 1435 2012,'-5'0'53,"-1"0"11,1 0-1,0 0-5,5 0-14,0 0-36,0-2-2,0 2-26,3-3-48,7-6-113,1 0-226,4 7 0,-2-1 0,6 3 0</inkml:trace>
          <inkml:trace contextRef="#ctx0" brushRef="#br0" timeOffset="29140.4827">-1439 431 1873,'-3'-3'8,"-3"-3"3,0 0 1,0-3-8,4 0-57,-1-1-34,3 4-37,3 2-58,8-1-110,-5 10 0,0 4 0,1-5 0</inkml:trace>
          <inkml:trace contextRef="#ctx0" brushRef="#br0" timeOffset="4783.8773">-899 1841 1171,'-4'-8'42,"-5"-5"29,3 0 28,-2-4 28,3 7 13,2-2 4,0 5 4,3-1-1,-5 0 6,2 2-24,3 1-15,-6-1-26,-1 0-29,-5-1-27,-1 0-10,0 0-6,-7-4-1,6 2 1,0-1-6,1 0-5,7 5 1,3 1-6,3-1-3,-4 4-12,4-2-15,0 3-3,0-2-5,0 8 1,4 4 2,-4 7 1,9 5 1,1 7 3,2 2 6,4 0 11,-2 0 13,-1-2 7,2-4 1,1-4-3,-3 0-5,-2-5-3,-3-4-1,0-3-2,1-3-6,0-4-9,-2-1 3,5-1 13,7-1 2,5-7 7,7-4 3,1-5-31,6-8-48,1-9-81,-4-4-274,-11 12 0,1 3 0,-9 1 0</inkml:trace>
          <inkml:trace contextRef="#ctx0" brushRef="#br0" timeOffset="4023.938">-1371 1024 816,'0'-9'-6,"0"-3"11,0-5 5,0-1 6,7 0 3,8 1 2,4 2 0,7 3-3,4 3-4,-5 3 1,-6 2 1,-5 4-4,-9 9 7,-2 6 4,-6 7 9,-10 11 0,-9 4 6,0 3 9,-5-1 8,5-7 4,3-6 1,10-11-9,8-3-18,1-6-15,-3-3-19,10-3 10,8 0 1,5 0-6,9-5-2,3 0 0,3 1-4,-6 0-1,-3 1 4,-7 6 1,0 5 8,-8 7-12,-5 3-2,-3 8 7,-12 4 5,-7 2 6,-5 0 6,-10 0 8,-7-4 3,2-4 5,9-5 2,8-2-11,13-12-55,3-3-100,9-38-176,5 28 0,5-5 0,2-4 0</inkml:trace>
          <inkml:trace contextRef="#ctx0" brushRef="#br0" timeOffset="5060.5963">-701 1601 1128,'-3'-1'37,"0"-1"-8,3-2-1,0 3 5,0 6 4,3 12 3,3 9 4,4 12 1,0 11 2,5 3-35,-1 2-4,-1-1-16,-1 6-22,1-12-68,6-6-172,-6 5 0,-2-14 0,4-14 0</inkml:trace>
          <inkml:trace contextRef="#ctx0" brushRef="#br0" timeOffset="74421.6877">-1627-750 753,'0'-5'7,"-1"-1"1,1-2 1,-3 1 2,0 1-1,0 4-4,3-2-1,0 2 1,0-2-1,0 2-7,0 2-9,0-2-22,0 2-24,0 0-27,9 0-42,-9 6 0,1-1 0,2 0 0</inkml:trace>
        </inkml:traceGroup>
      </inkml:traceGroup>
    </inkml:traceGroup>
    <inkml:traceGroup>
      <inkml:annotationXML>
        <emma:emma xmlns:emma="http://www.w3.org/2003/04/emma" version="1.0">
          <emma:interpretation id="{6CFC9C1E-E505-4F3D-AAEC-AC59E98C675E}" emma:medium="tactile" emma:mode="ink">
            <msink:context xmlns:msink="http://schemas.microsoft.com/ink/2010/main" type="paragraph" rotatedBoundingBox="23337,7054 22104,3335 23146,2990 24379,67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BE37FD-2FBB-4FB8-B73A-F2CEE302D14A}" emma:medium="tactile" emma:mode="ink">
              <msink:context xmlns:msink="http://schemas.microsoft.com/ink/2010/main" type="inkBullet" rotatedBoundingBox="23337,7054 23150,6490 23962,6221 24149,6785"/>
            </emma:interpretation>
            <emma:one-of disjunction-type="recognition" id="oneOf2">
              <emma:interpretation id="interp6" emma:lang="en-US" emma:confidence="1">
                <emma:literal>\\</emma:literal>
              </emma:interpretation>
              <emma:interpretation id="interp7" emma:lang="en-US" emma:confidence="0">
                <emma:literal>"</emma:literal>
              </emma:interpretation>
              <emma:interpretation id="interp8" emma:lang="en-US" emma:confidence="0">
                <emma:literal>X</emma:literal>
              </emma:interpretation>
              <emma:interpretation id="interp9" emma:lang="en-US" emma:confidence="0">
                <emma:literal>x</emma:literal>
              </emma:interpretation>
              <emma:interpretation id="interp10" emma:lang="en-US" emma:confidence="0">
                <emma:literal>\</emma:literal>
              </emma:interpretation>
            </emma:one-of>
          </emma:emma>
        </inkml:annotationXML>
        <inkml:trace contextRef="#ctx0" brushRef="#br0" timeOffset="66568.6857">-177 2507 1840,'-4'-4'67,"-2"1"25,-3-2 23,4 0 2,2 0-8,3-3-7,0 4 6,6-3 2,-4-9 6,10 1-42,10-7-23,7-3-25,7-9-14,12-2 4,3-8 3,3 0 13,8-7-2,-1 5-1,-9-4-2,1 11-1,-8-3 0,-6 5-1,-10 9-9,-6 5-10,-4 4-14,-7 7-53,-5 3-83,3-3-102,-1 0-300,-6 9 0,3 3 0,-6 6 0</inkml:trace>
        <inkml:trace contextRef="#ctx0" brushRef="#br0" timeOffset="67088.3915">-116 2666 1258,'0'2'17,"0"0"16,3-2 10,-3 0 15,13-5 7,12-16 1,10-8 2,13-13 8,8-12 3,0-5 12,3-4-20,-7-1 0,-2-2 6,-4 5-3,-5 7 2,-6 5 11,-10 9 12,-2 10 2,-10 5 9,-4 7 17,-8 7 5,2 6-15,-3 1-15,0 0-14,-3 3-11,2 1-19,-1-3-28,-5 3-36,1 0-49,-1 0-58,1 0-78,0-3-90,15 0-260,-15 4 0,-2-2 0</inkml:trace>
      </inkml:traceGroup>
      <inkml:traceGroup>
        <inkml:annotationXML>
          <emma:emma xmlns:emma="http://www.w3.org/2003/04/emma" version="1.0">
            <emma:interpretation id="{5BBED66F-2989-49CF-879A-19D559DF659E}" emma:medium="tactile" emma:mode="ink">
              <msink:context xmlns:msink="http://schemas.microsoft.com/ink/2010/main" type="line" rotatedBoundingBox="23052,5961 22174,3312 23146,2990 24024,5639"/>
            </emma:interpretation>
          </emma:emma>
        </inkml:annotationXML>
        <inkml:traceGroup>
          <inkml:annotationXML>
            <emma:emma xmlns:emma="http://www.w3.org/2003/04/emma" version="1.0">
              <emma:interpretation id="{E6507BE4-5279-4061-8F00-20583A2673A2}" emma:medium="tactile" emma:mode="ink">
                <msink:context xmlns:msink="http://schemas.microsoft.com/ink/2010/main" type="inkWord" rotatedBoundingBox="23466,3796 24025,5658 23206,5904 22647,4042"/>
              </emma:interpretation>
              <emma:one-of disjunction-type="recognition" id="oneOf3">
                <emma:interpretation id="interp11" emma:lang="en-US" emma:confidence="0.5">
                  <emma:literal>&amp;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F</emma:literal>
                </emma:interpretation>
                <emma:interpretation id="interp14" emma:lang="en-US" emma:confidence="0">
                  <emma:literal>€</emma:literal>
                </emma:interpretation>
                <emma:interpretation id="interp15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51987.8091">-518-100 3171,'0'0'45,"0"0"26,0 0 15,0 0 2,0 0-3,0 0-2,0 0 0,0 0 3,0 0-2,0 0-13,0 0-26,0 0-19,0-2-13,0 2 1,0-3 9,0-1 7,0 0 4,0 4-4,0-3 3,0 3-2,0 0-5,0 0-5,0 0-4,0 0-2,0 0-6,0-2-5,0 2-4,0 0 2,0-2 2,0 2 0,0 0 0,0 0 0,0 0 0,0 0 0,0 0 0,0 0 0,0 0-4,0 0-2,0 0-4,0 0-1,0 0-3,0 0 0,0 0 0,0 0 0,0 0 0,0 0 0,0 0 9,0 0-1,0 0 2,0 0 2,0 0-2,0 0-22,0 0-28,0 0-68,0 0-102,-9-2-127,-7-5-358,-14 10 0,-8-4 0</inkml:trace>
          <inkml:trace contextRef="#ctx0" brushRef="#br0" timeOffset="56495.7747">-409 394 1254,'0'-1'43,"0"-1"20,0-1 13,0 3-1,0-1-6,0 2-7,0-1-6,0-1-6,0 1 0,0 0-21,0 7-18,0 6-18,0 4-14,-6 7 4,2 4 7,-5 3 9,-1 2 7,-5 1 7,2-1 1,-1-2-1,8-4-2,-2-4-3,3-5 1,2-2-3,3-4 0,-3-3-5,6-2-1,-3-3-2,0 1-9,3-1 2,10-1 4,7 0 5,8-3 6,7 0 3,8 0 2,-2-3 0,4 8 2,-4-2 0,-6 7 9,-5 0-2,-8 4-5,-6 0-4,-5-5-2,-5-2-2,-6 0 3,2-3 7,-2 0 4,0-3 2,3-1-21,2 0-55,7-1-98,1 1-220,3-8 0,-3-6 0,-4-12 0</inkml:trace>
          <inkml:trace contextRef="#ctx0" brushRef="#br0" timeOffset="55843.7895">-475-129 1237,'0'-3'50,"0"-2"16,-2-1 17,-1-2 13,0 4 1,0-1 4,3 0 3,0 0 4,0 4 1,0-1-22,0 0-30,0 2-18,0 0-19,-3 0-15,3 0-3,0 0-6,-2 0 0,-1 0-6,3 0 3,-2 0 1,2 0 3,0 0 5,0 0 1,0 0 5,0 0 1,0 0 2,0 0 0,0 0-2,0 0-1,0 0-5,0 0 1,0 0-2,2 0 0,1 2 0,5 5 1,3 2 1,8 4-2,0 2 3,3 1 0,3 3 2,-1-1-1,-2 9-1,0-2-2,0 4-4,-5-1 1,-1-2 0,-3 2 2,-1-3 1,-6 1 0,1 2-1,4-8 2,3 0 4,-6-1 1,7-4 3,-5 0 0,-1 4-1,1-2-1,0 1 0,-4-2 0,5-3-1,-5-2-1,-1 3-3,3-1 1,-2-4-2,3-1 1,-5 1-1,2-1 0,-3-1 0,0 4 0,0-2-3,1-2-1,-1 4-2,0-1-1,-3-1 2,3-1 1,-3 0 0,0-3 5,0-2 0,0 2 5,0-3 2,-3 0 4,0 1 2,-7-1 1,-9 1-2,-3 4 0,-1 0-2,-6 3-5,-2 0-3,1 0-4,4 4-5,-2-2-11,3 1-10,5 0-10,4-4-24,3-1-23,3-2-22,1-2-22,0-2-41,9-2-46,-5 0-154,2 2 0,0-2 0,3 0 0</inkml:trace>
          <inkml:trace contextRef="#ctx0" brushRef="#br0" timeOffset="61611.8">120 439 468,'0'-2'32,"0"0"16,0 0 12,0 2 2,0 0-4,0 0-2,-6 0 0,0 0 0,-1 0 1,-2 2-15,0 0-15,-1 4-14,1-1-12,-2 0-1,2 1 2,-4 0 5,3 0 1,1-1 1,2 1-1,1-3 1,0-3 5,3 1 9,-2-1 12,2 2 8,1 0 6,2 2 3,0-4-4,0 0-1,0 1-6,0-1-1,0 8-4,2 2-9,6 9-11,1 11-9,7 9-3,6 10 2,0 5 7,5 7 3,-2 1 6,-3 2 2,-1-2-1,1 0-1,-7-4 0,-5-5 5,0-9-3,-4-8 4,-6-1 8,0-13 20,0-7 36,0-4 20,0-8 1,0-1 0,-10 0-1,-12-2-4,-3-2-6,-11 2-16,-5 2-18,2 0-32,0 0-54,0 3-39,11-3-44,9-2-38,6 0-72,10-6-248,0 10 0,6-4 0,-6-4 0</inkml:trace>
          <inkml:trace contextRef="#ctx0" brushRef="#br0" timeOffset="62079.7836">-10 1047 1481,'-5'0'45,"0"0"4,2 0 0,-3 0 0,1 2 2,-1 7 1,3 11 2,-3 4 0,2 6 1,1 2-36,0-1-6,0-6-3,3-3 2,0-4 0,0-4-3,0-5-1,0-3-3,0-1-1,0-5-3,0 2-5,0-2-8,0 0-2,3 0-6,3 0 2,-2 0-2,5 0 7,8 0 3,2 0 6,0 0 2,6 0 8,2 0 5,1 0 0,-2 0 1,5 0-17,-4 0-25,1-4-52,4-5-85,1 0-167,-14 5 0,-10-2 0,1-1 0</inkml:trace>
          <inkml:trace contextRef="#ctx0" brushRef="#br0" timeOffset="64876.3301">-771-1180 954,'0'0'51,"0"0"6,0 0 4,0 1-2,0-2 1,-1 6 3,-5 6 0,-7 7 1,-6 9 3,-9 9-43,-2 3-8,-5 5-7,-4 6-3,1 3 5,-1-3 0,1-2-3,10-4 0,1-6-2,14-3-3,1-5 1,9-7-1,3-3-2,0-4-5,0-5-11,0-3-1,3-4-1,9 0 0,9-3 10,10-1 4,12 0 6,4 0 4,7 0 4,1 0 8,-9 0 9,-2 0 2,-8 0-1,-11 0-14,-9 0-44,-7-1-62,-2-3-219,-4-8 0,-3 12 0,-3-3 0</inkml:trace>
          <inkml:trace contextRef="#ctx0" brushRef="#br0" timeOffset="63171.9773">-69 1468 3046,'0'-6'50,"0"-1"9,-3-4 10,0 0 4,3 0-2,-3 8-9,0-3-16,3 5-8,0 1-22,0-2-68,3 2-46,-3 0-50,0 0-42,0-3-39,0 3-47,0 0-68,6 0-94,-6 6 0,6 2 0,-5 1 0</inkml:trace>
        </inkml:traceGroup>
        <inkml:traceGroup>
          <inkml:annotationXML>
            <emma:emma xmlns:emma="http://www.w3.org/2003/04/emma" version="1.0">
              <emma:interpretation id="{53DE1ED5-7588-4C69-A8F7-713030B3EFC9}" emma:medium="tactile" emma:mode="ink">
                <msink:context xmlns:msink="http://schemas.microsoft.com/ink/2010/main" type="inkWord" rotatedBoundingBox="22729,4047 23324,4015 23353,4564 22758,4595"/>
              </emma:interpretation>
              <emma:one-of disjunction-type="recognition" id="oneOf4">
                <emma:interpretation id="interp16" emma:lang="en-US" emma:confidence="0.5">
                  <emma:literal>@</emma:literal>
                </emma:interpretation>
                <emma:interpretation id="interp17" emma:lang="en-US" emma:confidence="0">
                  <emma:literal>?</emma:literal>
                </emma:interpretation>
                <emma:interpretation id="interp18" emma:lang="en-US" emma:confidence="0">
                  <emma:literal>8</emma:literal>
                </emma:interpretation>
                <emma:interpretation id="interp19" emma:lang="en-US" emma:confidence="0">
                  <emma:literal>C</emma:literal>
                </emma:interpretation>
                <emma:interpretation id="interp20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73660.3687">-220 799 1876,'-6'-1'23,"-1"-1"32,-2-1 11,-1-1 8,1-4-1,3 5-1,3-1-4,2 2-5,1 1-7,0-1-13,0 2-20,0-3-33,0 3-10,0 0-6,0 0 1,0 0 4,-3 0 5,3 0 6,0 0 7,0 0 5,0 0 4,0 0 1,0 0-1,0 0-2,0 0-2,0 0-4,0-1 1,0 1-5,0 0-1,0 0-2,0 0 0,0 0-5,0 0-3,0 0-9,0 0-7,0 0 0,0 0-2,0 0 1,0-2 0,0 2 2,0-2 2,0 2 2,0 0 8,0 0 10,0 0 5,0 0 3,0 0-2,0 0-1,0 0 1,0-2-1,0 0-2,0 2-2,0 0-4,0-3-8,0 3-6,0 0-3,0 0 0,0 0-2,0 0-4,0 0-4,0 0-4,0 0 0,0 0-1,0 0 5,0 0 6,0 0 5,0 0 2,0 0 4,0 0 5,0 0 2,0-1-4,3 1-22,-2-3-37,2-4-41,9-2-111,-2 1 0,2-2 0,-5-5 0</inkml:trace>
          <inkml:trace contextRef="#ctx0" brushRef="#br0" timeOffset="51047.6913">-652-325 860,'0'-2'16,"0"1"7,0-2-1,0 2-8,0-1-4,0 2 1,0 0 7,0 3 3,0 8 5,0 2-4,0 5-7,-6 9-5,-2 1 2,2 5 10,-1 3 4,-5 7 2,5 0-4,-2 2-2,3 0-4,2-7-2,1 0-1,0-8-1,3-7-4,3-5-2,-3 0-1,0-4 0,3-3 8,4-4 7,5-2 8,8-2 11,6-3 10,6-5 11,-4-3 9,8-4 8,-1 0 5,-3-9-3,-3 3-3,-3 1-3,-1 2-4,-9 5-8,-5 0-9,-2 5 2,-6 3 9,-3-1 6,0 3 2,3 0 6,-3 0-4,0 0-3,0 0 0,0 0-2,0 0-2,0 0-13,0 0-12,0 0-12,0 0-4,0 0-5,0 0-3,0 0-1,0 0-3,0 0 0,0 0 1,0 0 2,3 0-1,-3 0-2,0 0-1,0 0-1,0 0-1,0 0-1,0 0-3,0 0-3,0 0-3,0 0 0,0 0-2,0 0 0,0 0 0,0 0-1,0 0 0,0 0 0,0 0 1,0 0 0,0 0 2,0 0-1,0 0 0,0 0 0,0 0-1,0 0 0,0 0 1,0 0-1,0 0 0,0 0-1,0 0 1,0 0-1,0 0 0,0 0 0,0 0-1,0 0-3,1 0 0,-1 0 3,0 0 0,0 0 0,0 0 3,0-2 4,3 1 2,-3-1 1,0-4 5,0 3 3,3-2 0,-3 2-1,0 1-1,0 0-1,0-1-6,0 2-6,0-2-3,0 1-5,0 2-2,0 0-5,0 0 0,0 0-1,0 0 2,0 0 4,0 0 2,0 0 4,0 0 2,3 0 4,-3 0 3,0 0 2,0 0 2,0 0 1,0-1-2,0 1-2,0 0 0,0 0-2,0 0 1,0 0-3,3-3 2,0 2 0,0-3 6,-2 0 10,2-1 7,-3 0 10,0-4 15,3 1 6,-3-2 5,3 0 5,-3 1-1,3-1 0,-3 5-7,0 0-15,0 2-12,0 3-15,0 0-23,0 0-6,3 0-5,0 0-6,1 0-1,5 3-3,-4-3 2,1 2 3,-4 3 6,-2-4 10,3-1 8,-3 2 5,0-2 2,3 0-3,-3-2-7,0 2 1,0 0-3,0 0-1,0 0-5,0 0-3,0 0-5,0 0-5,0 0-9,0 0-3,0 0 4,0 0-2,0 0 0,0 0 0,0 0 1,0 0 5,0 0 1,0 0 4,0 0 7,0 0 9,0 0 3,0 0 7,0 0-1,0-1 0,0 1 0,0-2-5,0 2-3,0 0-9,0-3-7,0 3-7,0 0-10,0 0-16,0 0-15,0 0-17,0 0-14,0-2-2,0 2 2,0 0 4,0 0-3,0-3 0,0 3 4,0 0 11,0 0 16,5 0 17,-5 0 15,0 0 4,0 0 1,0 0 4,0 0 7,0 0 4,0 0 3,0 0 1,0 0 2,3 0 2,-3 0-1,3 0-1,0 0-1,-3 0 0,3 0 3,-3 0 1,3 0 1,-3 0-1,4 0 0,-4 0-4,3 0-2,-3 0 3,3 0-1,0 0 3,-3 0-3,3-3 0,-3 1 4,3 1 4,-3-3 2,0-1 6,3 4 3,-3-3 0,0 2 1,0-3-3,0 2 0,1 0 0,2 2-1,-3-1-4,3 2-4,0 0-4,-3 0-5,3 0-3,-3-2-1,6 2-2,-5 0 0,2 0 0,-3 0 1,3 0 3,-3 0 3,6 0 5,-6 0 3,0 0 4,5 0 4,-5 0 2,0 0-1,0 0 1,0 0-4,0 0 2,0-1-4,3-3-3,0 0-25,-1-4-50,9-6-85,17-5-214,-19 12 0,1-6 0,-3 0 0</inkml:trace>
        </inkml:traceGroup>
        <inkml:traceGroup>
          <inkml:annotationXML>
            <emma:emma xmlns:emma="http://www.w3.org/2003/04/emma" version="1.0">
              <emma:interpretation id="{F09CD7DE-F71A-4E1A-88B5-BA0B0CB193DE}" emma:medium="tactile" emma:mode="ink">
                <msink:context xmlns:msink="http://schemas.microsoft.com/ink/2010/main" type="inkWord" rotatedBoundingBox="22872,3068 23305,4223 22595,4489 22162,3335"/>
              </emma:interpretation>
              <emma:one-of disjunction-type="recognition" id="oneOf5">
                <emma:interpretation id="interp21" emma:lang="en-US" emma:confidence="0.5">
                  <emma:literal>T.</emma:literal>
                </emma:interpretation>
                <emma:interpretation id="interp22" emma:lang="en-US" emma:confidence="0">
                  <emma:literal>F.</emma:literal>
                </emma:interpretation>
                <emma:interpretation id="interp23" emma:lang="en-US" emma:confidence="0">
                  <emma:literal>FS.</emma:literal>
                </emma:interpretation>
                <emma:interpretation id="interp24" emma:lang="en-US" emma:confidence="0">
                  <emma:literal>FI.</emma:literal>
                </emma:interpretation>
                <emma:interpretation id="interp25" emma:lang="en-US" emma:confidence="0">
                  <emma:literal>F,</emma:literal>
                </emma:interpretation>
              </emma:one-of>
            </emma:emma>
          </inkml:annotationXML>
          <inkml:trace contextRef="#ctx0" brushRef="#br0" timeOffset="65611.546">-669-790 3336,'0'-4'91,"-3"-3"38,0-4 35,-1 4 18,4-1 2,-6 2 2,6 2-1,-3 3-1,3-4 0,0 5-55,0 0-47,0 0-52,0 0-39,0 0-22,0 0-7,0 0-9,0 0-6,0 0-2,0 0-6,0 0 0,0 0 3,0 0 7,0 0-1,0 0 0,-3 0 3,3 0 5,0 0 7,0 0 2,-3 0 10,3 0 5,0 0 4,0 0 7,0 0 5,0 0 5,0 0 5,0 0 3,0 0 3,0 0 3,0 0-3,0 0 0,0 0 3,0 0-2,0 0 1,0 0-2,0 0-1,0 0 1,0 0-2,0 0-3,0 0 1,0 0 0,0 0-2,0 0-3,0 0 0,0 0 0,0 0-3,0 0 0,0 0 0,0 0-2,0 0 2,0 0-3,0 0-2,0 0 4,0 0-23,0 0-31,0 0-43,0 0-65,0 0-21,0 0-57,3 0-73,9 1-117,-5 16-155,4-1 0,-2 3 0</inkml:trace>
          <inkml:trace contextRef="#ctx0" brushRef="#br0" timeOffset="76399.7184">-844-1152 2618,'-5'0'7,"-1"0"4,-4 0 10,4-3 2,0 3-9,6 0-14,-3 0-2,3 0 1,3 0-1,-3 0-2,0 0-1,0 0-2,0 0-6,0 0 4,-3 0 12,3 0 14,0 0 0,0 0 1,0 0-2,0-2-3,0 2-7,-4 0-15,4-1-14,0-2-16,0 0-11,0 1-18,0-2-24,0 3-24,0-7-33,0 3-43,0-2-23,0-1-38,0 5-54,0 3 0,0 0 0</inkml:trace>
          <inkml:trace contextRef="#ctx0" brushRef="#br0" timeOffset="48591.9872">-800-858 287,'-3'-4'10,"0"2"18,-1-3 14,1 3 8,0-3 5,0-1 3,3 1 10,0 0 24,0 2 11,0 1 5,0 2 10,0 0-4,-3 0-6,3 0-6,0 0-7,0 0-4,0 0-13,-3 0-25,3 0-11,0 0-8,-3 0-14,3 0-14,3 0-11,-3 0-2,0 0-1,0 0-2,0 0-2,0 0-6,0 0-1,0 0 0,0 0 2,3 0 8,3 0 6,0 0 5,7 0 5,3 0 4,-3 0 5,7 0 7,-4 0-1,3 0 0,-4 0-4,4 0-8,-3 0-4,0 2-4,-2 1-2,2 3 1,0 0 2,3 3 1,-5 0 6,3 0-1,-3 1 0,-1 0 0,0 0 2,-1-1 0,1-1 0,-2 4-1,4-2-2,-5 0 2,2 1-3,-2 1 0,3-1-2,-4 1 0,4 3-3,-7-4 0,5 1 0,-2 3 1,-5-2-1,2 3 0,-3 0 0,3-1 2,-3-2-1,-2 1 5,2-2 1,-3-1 0,3 2-1,0-4-3,0 1 1,-3 2-3,0-1 1,0 2-2,0-1 0,0 3-1,0-2 0,0-2-1,0 4 4,0 1 4,0-1-1,-6-1 2,0 3 3,-4-1 0,1 1 4,-4 1 0,2-1-1,0 3 3,0-2-3,-2 0 0,1-1 0,-1 1-1,-3 0 1,-1-2 1,6 0-5,-6 0 2,4-1 0,0 1-2,1-1 1,-1-4-2,2 0-2,2 1 0,6-3-3,-4-3-3,1 5 3,0-2-4,3 0 0,-4-1-4,1 3-3,3-4-1,-7 1-5,4-2-10,-2-3-7,3 0-9,-4 1-12,6-4-15,-2 0-34,5 0-58,0-4-203,-3 3 0,0-1 0,0-6 0</inkml:trace>
          <inkml:trace contextRef="#ctx0" brushRef="#br0" timeOffset="23611.8749">-270-470 597,'-7'-5'29,"4"0"15,-3 0 13,3 0 6,3 5-6,0-2-4,0 0-1,0 2 7,0-2 13,0 2 0,0 0 4,0 0-5,0 0-8,0 0-10,0 0 5,0 0 9,0 4 6,0 5-2,6 5-11,3 5-13,4 11-9,12 3-4,4 9 1,7 4 14,5 5 11,5 7 1,-2 5 2,4 3 1,-6 6 6,-6 5 2,-1 1-2,1 4-2,-11 4-2,-3-3-10,0-2-10,2-3-5,-7-7-8,4-5-5,1-13-8,-3-2-9,-2-8-3,5-7-2,-3-5-6,0-1-1,-3-3 2,1-8 0,-8 2 1,1-3-4,-1-2 0,-2-6 3,-1 4-2,0-3-1,-5-2 4,2-6-1,-3 1 1,0-2-1,3-2 0,-3 3 2,3 0 1,-3-3 1,3 0 3,-3 0-3,0 3 3,0-3 3,0 0-2,0 0 0,-9 1 1,-4 4 0,-13 5 1,-16 3-2,-15 9 4,-7 8 3,-13 2 4,-1-1 2,4 3 6,8-4 0,11-5 0,20-6 1,10-3-3,8-3-9,10-7-24,4-3-39,3-3-57,0 0-74,3-3-63,1-2-270,-1 4 0,3-3 0,-3-4 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7:18.61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6C32E02-1B10-43EE-91AA-0CBF2EF7C52F}" emma:medium="tactile" emma:mode="ink">
          <msink:context xmlns:msink="http://schemas.microsoft.com/ink/2010/main" type="writingRegion" rotatedBoundingBox="16947,6301 21134,1788 23245,3746 19057,8260"/>
        </emma:interpretation>
      </emma:emma>
    </inkml:annotationXML>
    <inkml:traceGroup>
      <inkml:annotationXML>
        <emma:emma xmlns:emma="http://www.w3.org/2003/04/emma" version="1.0">
          <emma:interpretation id="{27874937-B5CB-4159-8062-F5A2C28DBC33}" emma:medium="tactile" emma:mode="ink">
            <msink:context xmlns:msink="http://schemas.microsoft.com/ink/2010/main" type="paragraph" rotatedBoundingBox="16947,6301 20382,2599 21337,3486 17902,7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E62336-677B-432D-BAD1-2F909E7E1394}" emma:medium="tactile" emma:mode="ink">
              <msink:context xmlns:msink="http://schemas.microsoft.com/ink/2010/main" type="line" rotatedBoundingBox="16947,6301 20382,2599 21337,3486 17902,7188"/>
            </emma:interpretation>
          </emma:emma>
        </inkml:annotationXML>
        <inkml:traceGroup>
          <inkml:annotationXML>
            <emma:emma xmlns:emma="http://www.w3.org/2003/04/emma" version="1.0">
              <emma:interpretation id="{A1248B46-6F12-4780-8BCF-7D6E293FA53A}" emma:medium="tactile" emma:mode="ink">
                <msink:context xmlns:msink="http://schemas.microsoft.com/ink/2010/main" type="inkWord" rotatedBoundingBox="17502,5729 18071,6743 17454,7089 16885,6075"/>
              </emma:interpretation>
              <emma:one-of disjunction-type="recognition" id="oneOf0">
                <emma:interpretation id="interp0" emma:lang="en-US" emma:confidence="0.5">
                  <emma:literal>J</emma:literal>
                </emma:interpretation>
                <emma:interpretation id="interp1" emma:lang="en-US" emma:confidence="0">
                  <emma:literal>j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]</emma:literal>
                </emma:interpretation>
              </emma:one-of>
            </emma:emma>
          </inkml:annotationXML>
          <inkml:trace contextRef="#ctx0" brushRef="#br0">3987-4109 1682,'0'-3'-2,"0"3"2,0 0 25,0-2 18,0 2-3,0 0-5,0 0 1,0 0 3,0 0 0,0 0 37,0 0 15,0 0 3,0 0-12,0 0 24,0 0 17,0 0 13,0 0 10,0 0 11,0 0 5,0 0-30,0 0-21,0 0-5,0 0-15,0 0-45,0 0-18,0 7-4,9 2-12,7 11-15,1 9-5,9 12-1,8 5 0,-1 8 1,-1 2 3,4 3 3,-4 3 4,-7 1-2,-3-4 2,-4 0 2,-8-10 3,-5-3 4,-4-9 7,-1-5 5,-6-10 3,-8-3-2,-9-9 0,-6-7-3,-12-3-4,-4-7-1,1-8-3,4-1-5,3-5-9,5-1-18,7 3-31,10 4-32,-3 5-81,6 1-92,9-5-123,-5 12-198,-6 4 0,4-2 0,-6 2 0</inkml:trace>
          <inkml:trace contextRef="#ctx0" brushRef="#br0" timeOffset="309.0954">3416-3727 1735,'0'0'23,"0"-6"42,4-12 16,10-12 8,5-18 1,13-16 2,10-9 6,8-6-2,-3-1-10,0 1-24,-7 13-62,-7 11-118,-13 12-89,-3 16-231,-4 18 0,-6 12 0,-4 6 0</inkml:trace>
        </inkml:traceGroup>
        <inkml:traceGroup>
          <inkml:annotationXML>
            <emma:emma xmlns:emma="http://www.w3.org/2003/04/emma" version="1.0">
              <emma:interpretation id="{89E99A71-27C9-4918-86E8-21E995564A01}" emma:medium="tactile" emma:mode="ink">
                <msink:context xmlns:msink="http://schemas.microsoft.com/ink/2010/main" type="inkWord" rotatedBoundingBox="18331,5609 18570,6047 18214,6241 17976,5803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[</emma:literal>
                </emma:interpretation>
                <emma:interpretation id="interp7" emma:lang="en-US" emma:confidence="0">
                  <emma:literal>_</emma:literal>
                </emma:interpretation>
                <emma:interpretation id="interp8" emma:lang="en-US" emma:confidence="0">
                  <emma:literal>: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595.8335">4380-4222 2772,'0'1'75,"2"-1"5,0 0 0,4-3 1,5-9 4,6-11-4,10-10-33,6-13-68,0-2-106,7-8-132,-10 14-321,-4 13 0,-9 17 0,-8 12 0</inkml:trace>
          <inkml:trace contextRef="#ctx0" brushRef="#br0" timeOffset="792.0764">4674-3996 2676,'0'5'80,"0"-4"1,0 2-7,0 0-2,9-10-23,4-14-68,8-10-120,11-20-435,-1 2 0,-3-3 0,-9 1 0</inkml:trace>
        </inkml:traceGroup>
        <inkml:traceGroup>
          <inkml:annotationXML>
            <emma:emma xmlns:emma="http://www.w3.org/2003/04/emma" version="1.0">
              <emma:interpretation id="{CA92E203-FCFB-4636-BF42-47512EF7E346}" emma:medium="tactile" emma:mode="ink">
                <msink:context xmlns:msink="http://schemas.microsoft.com/ink/2010/main" type="inkWord" rotatedBoundingBox="18069,5294 18753,4368 19712,5077 19028,6003"/>
              </emma:interpretation>
              <emma:one-of disjunction-type="recognition" id="oneOf2">
                <emma:interpretation id="interp10" emma:lang="en-US" emma:confidence="0.5">
                  <emma:literal>[1,</emma:literal>
                </emma:interpretation>
                <emma:interpretation id="interp11" emma:lang="en-US" emma:confidence="0">
                  <emma:literal>{1,</emma:literal>
                </emma:interpretation>
                <emma:interpretation id="interp12" emma:lang="en-US" emma:confidence="0">
                  <emma:literal>[I,</emma:literal>
                </emma:interpretation>
                <emma:interpretation id="interp13" emma:lang="en-US" emma:confidence="0">
                  <emma:literal>{I,</emma:literal>
                </emma:interpretation>
                <emma:interpretation id="interp14" emma:lang="en-US" emma:confidence="0">
                  <emma:literal>{i,</emma:literal>
                </emma:interpretation>
              </emma:one-of>
            </emma:emma>
          </inkml:annotationXML>
          <inkml:trace contextRef="#ctx0" brushRef="#br0" timeOffset="1708.1327">4798-5380 1992,'-3'0'35,"1"0"-5,-2 0 1,-3 4 2,4 13 6,-2 6 7,1 19 4,4 12 2,0 7 1,1 0-38,4-3 0,5-7 9,8-11-3,4-4-1,3-6-2,-1-3-2,1-7-4,-6-2 0,-6-4 1,-7-2 3,-1-5 13,-4-3-3,-1-3-6,3 3-6,-3-4-9,2-4-7,0 3 8,4-4-3,2 2-3,4 0-3,5 1-14,5 2-3,4 11 3,5 8 8,-6 14 9,0 14 6,-5 13-4,0-1 2,-4 3 4,-1-3 8,-2-8 7,-4-5 0,1-4 11,0-7-5,2-4-1,0-8-6,1-5-6,1-7-10,-1-5 7,2-2 0,7-5-2,1-10-31,6-2-76,3-11-111,-2-10-294,-8 9 0,-8 3 0,-5 4 0</inkml:trace>
          <inkml:trace contextRef="#ctx0" brushRef="#br0" timeOffset="2148.0512">5276-5282 2724,'0'-3'39,"0"2"-10,0 1 3,0 0 4,5 1 7,5 14 4,8 7 2,5 8 0,5 6 3,1 3-34,-3-3-3,-5-3 12,-6-2-3,-7-2-9,1-6-36,-1-3-92,-1-7-122,0-16-331,-2 7 0,-1-5 0</inkml:trace>
          <inkml:trace contextRef="#ctx0" brushRef="#br0" timeOffset="2624.1415">5728-5286 3205,'0'-4'57,"0"0"21,0 0 13,0 2 0,0 1-1,0 1 0,0-3 0,0 3 0,0-2-1,0-1-41,0 3-16,0 0-20,0 0-13,0 0-1,0 0 1,0 0-3,0 0 1,0 0-2,0 0 4,3 0-2,-1 0 3,2 5-1,0 1 0,2 2 0,6 6 1,-3 1 3,1 3 0,1 3-1,-1 3-12,-3 3-18,-2 2-32,-4 4-75,2-2-107,21-11-472,-20 8 0,2-12 0,-1-10 0</inkml:trace>
        </inkml:traceGroup>
        <inkml:traceGroup>
          <inkml:annotationXML>
            <emma:emma xmlns:emma="http://www.w3.org/2003/04/emma" version="1.0">
              <emma:interpretation id="{6D355CB0-44C9-47FD-B411-6EC8E7965872}" emma:medium="tactile" emma:mode="ink">
                <msink:context xmlns:msink="http://schemas.microsoft.com/ink/2010/main" type="inkWord" rotatedBoundingBox="19306,3837 20421,2635 21217,3374 20103,4576"/>
              </emma:interpretation>
              <emma:one-of disjunction-type="recognition" id="oneOf3">
                <emma:interpretation id="interp15" emma:lang="en-US" emma:confidence="0.5">
                  <emma:literal>2.53</emma:literal>
                </emma:interpretation>
                <emma:interpretation id="interp16" emma:lang="en-US" emma:confidence="0">
                  <emma:literal>2.5}</emma:literal>
                </emma:interpretation>
                <emma:interpretation id="interp17" emma:lang="en-US" emma:confidence="0">
                  <emma:literal>2153</emma:literal>
                </emma:interpretation>
                <emma:interpretation id="interp18" emma:lang="en-US" emma:confidence="0">
                  <emma:literal>2.5]</emma:literal>
                </emma:interpretation>
                <emma:interpretation id="interp19" emma:lang="en-US" emma:confidence="0">
                  <emma:literal>215}</emma:literal>
                </emma:interpretation>
              </emma:one-of>
            </emma:emma>
          </inkml:annotationXML>
          <inkml:trace contextRef="#ctx0" brushRef="#br0" timeOffset="3436.2501">5975-6078 1882,'0'3'12,"3"2"26,-3-4 19,0 4 3,1-2 2,-1-1 7,0-1 23,0-1 10,0 3 10,0-3 10,-1 0-10,-4 0-21,-4 0-9,0 0 0,-1-4 0,1-1-11,5-6-28,1-7-7,3-7-11,7 0-7,7-4-2,5-1-5,4 5-12,5 6-5,5 2-4,1 8 2,1 5 5,4 6-5,7 12 5,-8 9-3,-1 10-1,-6 10 1,-8 6 5,-9 2 1,-8-1 0,-3-1 0,-3-4 7,-5-4 4,-7-4 2,1-8 7,-7-7 8,0-9-1,-1-9-1,-3-2 0,3-7 3,-2-6 1,2-7-9,2 0-5,12-6-15,0 1-12,5 2-7,0 8-2,2-2 1,6 9 2,3-2 1,7 6 0,5-2 6,8 2 0,2 2 14,-1 0 2,-2-5 0,-2 4-6,-2 0-20,-4-4-40,-5 1-48,0-2-34,1-1-96,-6-11-318,-5 13 0,-1-4 0,-3 0 0</inkml:trace>
          <inkml:trace contextRef="#ctx0" brushRef="#br0" timeOffset="3704.556">6537-6266 1635,'0'0'66,"0"0"0,0 0-5,0 0 2,5 0 3,2 1 1,3 7 4,5 6 1,3 3 3,1 5-53,-4 4-11,0-3-8,-8-1-24,2-5-56,0-8-100,-8-14-223,5 12 0,-6-5 0,3-4 0</inkml:trace>
          <inkml:trace contextRef="#ctx0" brushRef="#br0" timeOffset="4193.1654">6587-6711 2231,'0'-3'-4,"0"3"0,0 0 2,0 3 4,0 3 3,5 10 3,-1 1 1,2 5 0,2-3 0,-2-2-7,-1-6 11,-3-6 3,-2-1-5,3-4-11,0-4 4,3-3 2,6-10-1,2-3 4,1-4 1,1-2 0,1 4-4,-3 5-11,3 7 0,2 1 4,3 8-7,-1 2-6,5 10 1,-2 4-4,-5 8 0,-4 6 0,-3 5 5,-8-1 14,-3 0 8,-2-1 5,-6 4 4,-7-3 4,-2 1-23,-6-4-61,0-8-157,-11 1-189,-2-6 0,1-12 0,1-10 0</inkml:trace>
          <inkml:trace contextRef="#ctx0" brushRef="#br0" timeOffset="4396.1682">6531-6769 1641,'-3'-6'60,"-3"1"5,2-5-9,3-3 4,1-5-4,8-5-23,3-5-37,6-7-73,26-12-301,-23 6 0,-6 1 0</inkml:trace>
          <inkml:trace contextRef="#ctx0" brushRef="#br0" timeOffset="5180.1228">6605-7310 1396,'0'-4'45,"0"-1"6,0-6 6,2-2 6,5-7 2,5 0 0,9-1 0,-2 1-2,7 6-3,-2 1-44,0 7-7,5 5-5,-1 4-6,3 8 1,0 11 4,-4 8 10,-4 11 11,4 6 8,-8 3 6,5 0 6,-2-4 1,0-6 1,0-1 3,0-11-5,-5-3-11,2-5-14,-3-9-12,-4-3 3,-2-3 2,3-5 7,-5-5 11,-2-3 11,0-3 12,-6-3 15,0-3 20,0 2 25,0 2 18,0 4 4,0 4 2,0 0-10,0 2-13,0 3-19,0 0-17,0 0-14,0 3-14,6 2-20,-1 5-15,6 7-13,5 0-7,3 3 1,5 4 3,-1-1 8,4 3-2,-2-1-5,0 1-1,5 2 1,-5-9 0,1 1 2,-6 1-1,-1-4 0,-6-5-1,-7 5-2,-3-6 2,-2-2 8,-1-3 10,-1 1 2,-8 1 2,0 0-1,-8 1-1,-4 3 1,-15 6-33,-3 1-160,-12-18-570,-8 26 0,-12-8 0,-14-14 0</inkml:trace>
        </inkml:traceGroup>
      </inkml:traceGroup>
    </inkml:traceGroup>
    <inkml:traceGroup>
      <inkml:annotationXML>
        <emma:emma xmlns:emma="http://www.w3.org/2003/04/emma" version="1.0">
          <emma:interpretation id="{38D9E09D-F068-4EA8-9DB6-6348834C4F07}" emma:medium="tactile" emma:mode="ink">
            <msink:context xmlns:msink="http://schemas.microsoft.com/ink/2010/main" type="paragraph" rotatedBoundingBox="19573,2986 22461,2986 22461,7331 19573,73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04DFB2E-A1A4-4222-B339-CB4609FAE1B0}" emma:medium="tactile" emma:mode="ink">
              <msink:context xmlns:msink="http://schemas.microsoft.com/ink/2010/main" type="inkBullet" rotatedBoundingBox="19421,6957 22410,2974 22994,3412 20006,7395"/>
            </emma:interpretation>
            <emma:one-of disjunction-type="recognition" id="oneOf4">
              <emma:interpretation id="interp20" emma:lang="en-US" emma:confidence="0">
                <emma:literal>PHPLTPSJ</emma:literal>
              </emma:interpretation>
              <emma:interpretation id="interp21" emma:lang="en-US" emma:confidence="0">
                <emma:literal>PIHPLTP'</emma:literal>
              </emma:interpretation>
              <emma:interpretation id="interp22" emma:lang="en-US" emma:confidence="0">
                <emma:literal>PHHPLTPST</emma:literal>
              </emma:interpretation>
              <emma:interpretation id="interp23" emma:lang="en-US" emma:confidence="0">
                <emma:literal>PIHPLTPSJ</emma:literal>
              </emma:interpretation>
              <emma:interpretation id="interp24" emma:lang="en-US" emma:confidence="0">
                <emma:literal>PHHPLTPSJ</emma:literal>
              </emma:interpretation>
            </emma:one-of>
          </emma:emma>
        </inkml:annotationXML>
        <inkml:trace contextRef="#ctx0" brushRef="#br0" timeOffset="12672.9675">6003-3257 2716,'-5'-4'12,"-1"3"3,1-7 2,-3 2-9,7 2-12,1 1-9,0 0 4,0 0 7,1-2 4,-1 4-3,0 1 5,-1 0 3,1-4 7,-3 0 15,1-1 14,-2-1 12,1 0-2,1 1-5,2 0 1,-4 0-6,1 1-8,3-1-5,-2 2-5,1 0-13,1 1-16,1 2-10,4-2-4,5 9-1,12 6 2,8 13 1,7 9 2,3 8-1,-6 10-1,-2 3 7,-5-5 15,-5-3 8,-6 1 0,-7-9 4,-3-6-4,-2-2-6,-4-12-29,3-6-22,-3-6-101,0-10-90,-9-15-43,-4-9-24,4-16-119,-14 10 0,-2-8 0,-1 12 1371,0-14-1246,-13 9 23,6-13 38,0 9 71,-4-8 60,9 10 132,6 5 107,9 2 42,5-2 14,5 1 9,8 0-9,8 2-22,5 3-47,5-1-50,7 9-52,1 11-37,-3 7-20,1 13 3,-12 8 14,-3 12 4,-6 7-6,-7 9 5,-8 1 15,0 0 7,-7-1 12,2-11-8,5-9-69,3-16-67,1-14-294,6-2 0</inkml:trace>
        <inkml:trace contextRef="#ctx0" brushRef="#br0" timeOffset="12956.1182">6243-3626 2886,'0'-2'4,"2"2"-1,5-3 14,4 9 11,11 10 6,6 12 2,4 9 4,1 6 1,1 5 0,-3-3-27,-3-4-31,-3-9-85,1-9-129,-8-12-327,-5 0 0,-7-15 0,-4-7 0</inkml:trace>
        <inkml:trace contextRef="#ctx0" brushRef="#br0" timeOffset="13211.8514">6590-3793 2834,'0'-8'16,"2"-9"6,8-8 5,6-8 2,10-9 3,9-7-10,8-2-44,-2-1-57,-2 3-96,11 0-366,-31 24 0,-9 6 0,-10 13 0</inkml:trace>
        <inkml:trace contextRef="#ctx0" brushRef="#br0" timeOffset="13456.0278">6579-4179 2141,'-2'0'62,"2"0"-12,0 0 1,2 4 7,12 6 6,14 12 4,8 14 4,7 10 0,10 11 0,-4 3-75,1-1-18,-4-4-23,-5-9-40,-6-9-84,7-19-310,-26 4 0,-3-17 0</inkml:trace>
        <inkml:trace contextRef="#ctx0" brushRef="#br0" timeOffset="13729.0429">6988-4479 3176,'0'-7'34,"0"0"-11,0-1-4,0 3 5,8 9 9,12 10 3,9 12 1,7 13 1,2 5-1,-3 6-38,-4 2-28,-4-2-42,-8-5-61,-7-6-62,-5-10-100,-4-14-253,-9 1 0,2-9 0,-11-7 0</inkml:trace>
        <inkml:trace contextRef="#ctx0" brushRef="#br0" timeOffset="13980.0415">6988-4442 1221,'-14'-31'85,"-2"-12"21,0-4 19,7-9 6,6 6 10,9 12 2,3 4-3,10 10-7,10 8-8,1 9-59,8 7-34,-5 16-21,-5 10-20,-6 8-1,-6 12-5,-11 4 0,-5 1-8,0-3-18,-2-6-27,2-11-85,-3-16-272,-3 6 0,-7-8 0</inkml:trace>
        <inkml:trace contextRef="#ctx0" brushRef="#br0" timeOffset="14409.0836">7250-4942 2732,'3'-10'11,"3"-1"2,2-1 1,11 0-2,6 3-1,10 5-4,1 5-4,5 12-2,-2 10-1,-7 7-8,-13 13 0,-3 8-2,-10 3 0,-3 2 6,-3-4 6,2-6 11,-4-7 9,4-13 12,-2-8 5,3-11 5,0-5-4,-3-2 12,12-6 2,2-14-4,8-13-21,9-7-47,-1-15-91,11-12-150,-13 3-292,-7-1 0,-5 1 0,-4 0 0</inkml:trace>
        <inkml:trace contextRef="#ctx0" brushRef="#br0" timeOffset="14636.3614">7792-5354 2894,'-3'-9'64,"3"-4"1,-3-4 4,6-12 3,8-6-2,6-9 4,7-2-14,1-5-30,8 7-81,-7 2-180,8 4-392,-24 18 0,-1 11 0,-7 3 0</inkml:trace>
        <inkml:trace contextRef="#ctx0" brushRef="#br0" timeOffset="14864.7476">7844-5750 1731,'0'0'17,"0"0"3,3 4 7,4 5 6,10 17 1,8 13 4,6 10 4,9 7-1,1 5-7,0-2-53,-2-10-44,-1-7-90,-11-24-203,-5 14 0,-6-12 0,-7-11 0</inkml:trace>
        <inkml:trace contextRef="#ctx0" brushRef="#br0" timeOffset="15132.2062">8126-6094 3138,'0'0'-11,"0"0"0,7 5 3,8 9 2,4 11 2,8 11 2,8 14-2,-5 2-12,-5-2-27,-3 0-46,-6-4-35,-13-12-29,3-4-52,-6-14-102,-6 4-124,-4-14 0,-2-6 0</inkml:trace>
        <inkml:trace contextRef="#ctx0" brushRef="#br0" timeOffset="15392.0555">8110-6152 1360,'-3'-28'64,"3"-8"7,0-3 12,0-3 3,7 9-4,2 9-12,4 10-4,9 8 0,1 2-4,-1 13-42,-2 8-26,-3 11-2,-8 6-12,-7 11 3,-2 0 6,0-2 11,0-4-7,0-8-40,0-13-100,0-18-206,0 10 0,-2-12 0,4-7 0</inkml:trace>
        <inkml:trace contextRef="#ctx0" brushRef="#br0" timeOffset="15801.0429">8399-6534 2652,'3'0'-25,"0"4"11,0 9 9,4 6 4,2 4 4,2 6 1,-1 2 3,2-1-5,-2-7-5,2-7 16,1-4 5,-3-7 1,10-5 2,2-5 4,3-7-2,2 0-4,-2-3-6,0 3-5,-2 6 7,-1 4 5,1 7 0,2 5-8,-2 6-8,-8 6-4,-2 8-2,-10 0 7,-3 5 8,-3 0 15,-2 3 3,-9-4-2,-2 1-31,-9-2-94,15-13-475,-24 7 0,-2-9 0,7-13 0</inkml:trace>
        <inkml:trace contextRef="#ctx0" brushRef="#br0" timeOffset="16059.8878">8531-6769 3301,'0'-20'70,"7"-7"13,5-8 11,7-12 1,8-1 4,5 6-2,2-2 1,-5 7-9,0 6-39,-13 8-125,-6 6-152,-1 3-98,-6-2-364,-12 22 0,-10 10 0,-11 7 0</inkml:trace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6:48.3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605DEA-1916-434B-BDFB-7DFD1A398C12}" emma:medium="tactile" emma:mode="ink">
          <msink:context xmlns:msink="http://schemas.microsoft.com/ink/2010/main" type="writingRegion" rotatedBoundingBox="19289,10378 19468,12960 19293,12972 19114,10390"/>
        </emma:interpretation>
      </emma:emma>
    </inkml:annotationXML>
    <inkml:traceGroup>
      <inkml:annotationXML>
        <emma:emma xmlns:emma="http://www.w3.org/2003/04/emma" version="1.0">
          <emma:interpretation id="{99D7F9B0-C79D-4DF5-A22B-09885CE44D98}" emma:medium="tactile" emma:mode="ink">
            <msink:context xmlns:msink="http://schemas.microsoft.com/ink/2010/main" type="paragraph" rotatedBoundingBox="19289,10378 19468,12960 19293,12972 19114,10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3D03C4-DF89-4256-9FC4-5ACFCF88C2D1}" emma:medium="tactile" emma:mode="ink">
              <msink:context xmlns:msink="http://schemas.microsoft.com/ink/2010/main" type="line" rotatedBoundingBox="19289,10378 19468,12960 19293,12972 19114,10390"/>
            </emma:interpretation>
          </emma:emma>
        </inkml:annotationXML>
        <inkml:traceGroup>
          <inkml:annotationXML>
            <emma:emma xmlns:emma="http://www.w3.org/2003/04/emma" version="1.0">
              <emma:interpretation id="{EAB643A3-8691-41FE-972D-E6E23BC822B9}" emma:medium="tactile" emma:mode="ink">
                <msink:context xmlns:msink="http://schemas.microsoft.com/ink/2010/main" type="inkWord" rotatedBoundingBox="19289,10378 19369,11530 19194,11542 19114,10390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*</emma:literal>
                </emma:interpretation>
              </emma:one-of>
            </emma:emma>
          </inkml:annotationXML>
          <inkml:trace contextRef="#ctx0" brushRef="#br0">5580 753 1249,'0'0'118,"0"0"31,0 0 19,0 0 2,0 0 1,-1-5 11,1 5 15,0 0 15,-3 0 9,3 0-66,0 0-36,-1-3-26,-1 0-15,-2-1-2,-1-4 3,1 3-12,1 0-12,-2 2-14,4-2-11,-2 2-10,2-2-6,-2 2-11,1 1-10,1 2-8,-2 0-2,3 5 3,-2 11 0,2 7 0,0 9-1,0 10 2,0-3 1,0-1 4,0-7 8,0-9 7,0-8 4,0-3 0,0-9 2,0-2 3,0-5-1,0-10 2,-4-10-2,-4-9 4,-1-14 0,-1-2-4,0-5-3,1 6-5,0 8-2,5 8-3,4 7-2,-2 13-6,2 4-6,0 4-6,0 5-2,2 8-1,4 9 6,2 15 2,6 11-2,-1 11 3,5 7 2,-3 0 3,-1-3 10,1-8 3,1-12 0,-5-8 4,-7-12 6,-2-7 0,-2-9 0,0-9 0,-3-13 0,-2-21 0,-7-15-3,-2-22 0,-9-15 3,4-7 0,-3 1-11,6 5-2,3 16-1,4 21 0,4 17-4,4 17-9,-2 11-4,3 6-1,4 14-1,10 17-2,0 17-1,8 24 0,2 11 2,0 12 1,-2 2 4,-4-2 10,-4-9 5,0-6 3,-7-8-2,0-13 1,-2-12 0,-1-10 5,-4-13 3,0-9-1,-3-5 2,-3-6-4,-7-9 2,-2-15-5,-2-14 0,-1-20 0,3-15-4,6-13-8,8-8-4,-2 5-1,3 12-2,3 11-1,-3 18-4,0 19-4,0 14-4,1 7-5,4 10 0,4 12 3,-4 19 0,3 21 4,-2 17 1,-3 20 4,-3 14 4,0 3 6,1 0 7,2-7 3,-1-9 4,1-13 0,0-13 0,-1-15-3,0-16-2,-2-11 6,4-11 1,-1-8-3,-1-10 1,1-15 0,3-14-3,-2-21-7,-1-18-8,-1-13-2,-2-5-1,0-4-8,0 0-2,0 7 3,0 12-2,0 16-3,0 19-8,0 17-18,0 7-17,0 14 2,-2 5 1,-1 11 2,-1 11 2,-1 15 0,1 15 4,2 15 5,-1 7 10,6 4 25,-3 1 26,2-5-1,1-4 2,-2-3-1,4-7-2,-2-11-2,1-10-6,-2-11 9,-1-13 0,-1-10 3,0-11 1,0-21 4,-1-15-3,-4-21-2,-1-25 1,-1-13-2,-6-14 6,5-7-8,1 4 0,2 11-2,4 14 0,1 16-3,0 26 2,1 13-8,-2 16-12,1 9-7,0 9-7,1 13 3,2 15-1,2 21-2,1 18 2,0 15 3,1 13 0,-6 8 9,2-3 11,2-6 11,-4-5 4,2-12-2,2-13 0,-1-12 3,-2-8-4,-2-11-3,1-10 2,2-10-4,-3-4-11,0-10-4,0-10-3,0-10-1,0-14 1,0-13-2,0-12 1,0-1 0,0 1 1,0 5 2,0 12 13,0 6 5,-3 10 4,2 10-1,1 1-2,-2 8-2,-1 1-3,3 5-5,0 5-3,0 1-2,0-3-5,0 3-4,0 0-9,0 0-5,0 0 2,0 0 1,0 0 2,0 0 5,0 0 5,0 0 8,0 0 8,0 0 6,0 0 12,0 0 14,0 0 7,0 0 3,0 0 2,0-1 0,0-4 2,0 0-6,-4-4 1,2-1 1,-1-1-2,-1 2-7,2-1-5,-1 3-3,2 0-8,-4-3-1,3 3-6,2-4 1,-2 2-7,2-2-1,0 3-3,0-2 0,0 1-1,0 0 2,0 4 6,0 0 2,0 4 1,0 1 3,0 0 2,0 0 1,-1-3 0,1 2-1,0-1 0,0 0-2,0-2 0,0 0-1,0-2-1,0 0-4,-3 3 0,3-3-2,0 4 0,-2-3 0,-1 0 1,2-1-1,-2 0 0,1 0 3,-1 3-1,2-1 1,1 1 1,-3 0 0,3 1 1,0-1-5,0 3 1,0 0-2,0 0-2,0 0-5,-2 0-1,2 0-1,0 0-3,0 0 1,0 0 0,0 0 1,0 0-1,0 0 2,0 0 0,0 0 5,0 0 0,0 0 2,0 0-1,0 0-5,0 0-1,0 0-2,0 0 1,0 0 0,0 0 3,0 0-5,0 0 3,0 0 2,0 0 5,0 0 7,0 0 7,0 0 6,0 0 10,0 0 10,0 0 6,0 0 7,0 0 1,0 0 1,0 0-2,0 0-4,0 0-5,0 0-8,0 0-9,0 0-12,0 0-7,0 0-10,0 0-1,0 0-16,0 0-12,0 0-7,0 0-9,0 0-16,0 0-30,2 0-71,2-1-115,-1 7-161,-1 2 0,-4 0 0,-7-2 0</inkml:trace>
        </inkml:traceGroup>
        <inkml:traceGroup>
          <inkml:annotationXML>
            <emma:emma xmlns:emma="http://www.w3.org/2003/04/emma" version="1.0">
              <emma:interpretation id="{FA0042C9-7615-4561-AD37-A7416D71F0D7}" emma:medium="tactile" emma:mode="ink">
                <msink:context xmlns:msink="http://schemas.microsoft.com/ink/2010/main" type="inkWord" rotatedBoundingBox="19404,12061 19466,12960 19341,12969 19279,12070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*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P</emma:literal>
                </emma:interpretation>
                <emma:interpretation id="interp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5044.284">5634 1936 522,'0'2'98,"0"-1"27,0 2 20,0-2 21,0 4 14,-3-5 12,1 0 2,-1 0 0,2 0-3,-4 0-65,5 0-37,0 6-26,0 7-20,-3 14-21,8 17-13,2 15-12,2 14-4,6 12-2,4 8 1,3-2 2,2-7 0,-4-3-2,3-15 3,-6-17-2,-6-10 8,-4-14 15,-5-9 2,-2-10-3,0-16 1,-2-19 0,-7-23 6,-4-25 3,-6-16-2,-3-12 0,2-1-10,3 3-14,6 14 2,4 14 7,2 12 0,4 21-2,1 15-18,0 8-15,0 14-1,0 5 3,0 13 2,1 11 4,7 16 1,-2 13-3,7 15 1,0 2 6,-2-1 11,-2-1 11,-4-12 3,-2-4-1,-1-11 13,-2-14 10,0-11-2,0-10-2,-2-10 0,-5-14 0,0-15 2,-7-15 2,-3-13-1,-1-9-1,3 0-11,5 6-16,1 9 0,3 14-12,3 14-38,3 11-26,0 13-56,5 0-123,-4 17-179,-1 3 0,-3-1 0,3-5 0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6:50.2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A76089-B621-4E13-B4D9-027734E3C8AA}" emma:medium="tactile" emma:mode="ink">
          <msink:context xmlns:msink="http://schemas.microsoft.com/ink/2010/main" type="writingRegion" rotatedBoundingBox="14104,10137 14178,12947 13702,12960 13627,10150"/>
        </emma:interpretation>
      </emma:emma>
    </inkml:annotationXML>
    <inkml:traceGroup>
      <inkml:annotationXML>
        <emma:emma xmlns:emma="http://www.w3.org/2003/04/emma" version="1.0">
          <emma:interpretation id="{935E9750-EFED-47E4-9A21-3DB7AA33ACA0}" emma:medium="tactile" emma:mode="ink">
            <msink:context xmlns:msink="http://schemas.microsoft.com/ink/2010/main" type="paragraph" rotatedBoundingBox="14104,10137 14178,12947 13702,12960 13627,101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EC4FA6-F209-4E6E-A2EF-4F33100BEADB}" emma:medium="tactile" emma:mode="ink">
              <msink:context xmlns:msink="http://schemas.microsoft.com/ink/2010/main" type="line" rotatedBoundingBox="14104,10137 14178,12947 13702,12960 13627,10150"/>
            </emma:interpretation>
          </emma:emma>
        </inkml:annotationXML>
        <inkml:traceGroup>
          <inkml:annotationXML>
            <emma:emma xmlns:emma="http://www.w3.org/2003/04/emma" version="1.0">
              <emma:interpretation id="{0B406B21-D7E2-46BD-813C-41F443BA5885}" emma:medium="tactile" emma:mode="ink">
                <msink:context xmlns:msink="http://schemas.microsoft.com/ink/2010/main" type="inkWord" rotatedBoundingBox="14104,10137 14178,12947 13702,12960 13627,10150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.5">
                  <emma:literal>- .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-1 47 228,'0'-7'56,"0"1"14,0-1 19,0 0 27,0 1 17,0 3 29,0-1 16,0 2 4,0-1 10,0 0-19,0 3-14,0-1-13,0-1-24,0 2-31,0 0-23,0-3-33,0 3-17,0 0-6,0 0-12,0 0-15,0 6-4,2 9 1,2 4 6,2 10 7,3 8 5,4 9 7,2 4 0,6 10 1,-2 10 3,4 6 4,1 8-4,3 2 1,1 3 1,0 4 1,1-5-1,4 5 1,-2 2-2,1-3 4,-2 5 3,-4-4-7,-2-6 0,-5-5-1,-6-15-2,-2-15 0,-7-12 3,1-13 2,-1-6 17,-4-9 20,0-4 11,3-5 2,-3-1-2,0-2-6,0-4-19,-3-5-58,2-3-106,2-10-398,-7 12 0,-7 5 0,-5 1 0</inkml:trace>
          <inkml:trace contextRef="#ctx0" brushRef="#br0" timeOffset="1495.1693">88 2224 394,'-8'-11'56,"1"-5"30,-6-6 25,-1-1 11,6 1 19,-1 5 13,3 1 5,1 5 1,2 1-9,3 6-46,0 4-26,0 0-30,8 14-20,2 13-4,8 15-18,4 13-11,3 17-4,2 3 2,-4 2 10,0-2 12,-4-8 10,-5-6 2,0-8-2,-5-15 7,-8-6 31,2-14 45,-3-1 19,0-13-1,0-4-2,-4-13-4,-5-20-1,-3-26-2,-3-15-5,0-17-11,1-1-32,0-2-47,1 13-21,3 6-1,-2 13 1,5 9 1,-1 14-2,2 12-9,2 9-9,1 8-20,3 5-5,0 5-2,0 5 2,3 15 4,-3 15-1,0 13 3,1 13-1,4 7 9,4 1 8,1-5 20,2-2 4,-2-5 2,-1-10-2,-3-12 1,-2-9 10,-4-13 4,3-12 2,-3-6-1,0-18 0,-3-16 1,2-20-1,-7-14 1,3-12 0,-6 4-6,-1 1-9,4 13-10,2 13-5,0 14-18,3 16-9,3 17 0,0 7-1,0 14 2,0 18 4,4 15 2,1 14 0,-1 13 3,2-2 7,1-3 16,-2-8 10,-4-4 0,-1-15 0,0-11 3,0-10 4,0-7 2,0-12-2,0-2-1,0-10-3,0-11 3,-1-14 1,-4-9 0,-2-13 2,-3 4-4,-1 0-6,-1 7-3,5 11 0,-2 9 1,5 8-5,-1 7-10,2 4-7,3 6-2,-1-1-3,1 4 2,0 1 0,0 8-8,0 0-28,0 6-48,1-3-56,13-1-106,-4 1-159,11-8 0,-1-9 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7:43.87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B423546-2CF0-482D-A15D-8099DC388A26}" emma:medium="tactile" emma:mode="ink">
          <msink:context xmlns:msink="http://schemas.microsoft.com/ink/2010/main" type="writingRegion" rotatedBoundingBox="5256,6146 8005,3759 8542,4377 5793,6765"/>
        </emma:interpretation>
      </emma:emma>
    </inkml:annotationXML>
    <inkml:traceGroup>
      <inkml:annotationXML>
        <emma:emma xmlns:emma="http://www.w3.org/2003/04/emma" version="1.0">
          <emma:interpretation id="{358A240F-CE01-4D7B-AA49-4BCD0E47E95E}" emma:medium="tactile" emma:mode="ink">
            <msink:context xmlns:msink="http://schemas.microsoft.com/ink/2010/main" type="paragraph" rotatedBoundingBox="5256,6146 8005,3759 8542,4377 5793,67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404554-A8ED-45D5-B2C0-2BF3CB241DF5}" emma:medium="tactile" emma:mode="ink">
              <msink:context xmlns:msink="http://schemas.microsoft.com/ink/2010/main" type="line" rotatedBoundingBox="5256,6146 8005,3759 8542,4377 5793,6765"/>
            </emma:interpretation>
          </emma:emma>
        </inkml:annotationXML>
        <inkml:traceGroup>
          <inkml:annotationXML>
            <emma:emma xmlns:emma="http://www.w3.org/2003/04/emma" version="1.0">
              <emma:interpretation id="{402A2E74-1C33-4D1B-A93E-FD125EBC3741}" emma:medium="tactile" emma:mode="ink">
                <msink:context xmlns:msink="http://schemas.microsoft.com/ink/2010/main" type="inkWord" rotatedBoundingBox="5244,6128 7110,4563 7649,5206 5783,6771"/>
              </emma:interpretation>
              <emma:one-of disjunction-type="recognition" id="oneOf0">
                <emma:interpretation id="interp0" emma:lang="en-US" emma:confidence="0.5">
                  <emma:literal>30425</emma:literal>
                </emma:interpretation>
                <emma:interpretation id="interp1" emma:lang="en-US" emma:confidence="0.5">
                  <emma:literal>30 +25</emma:literal>
                </emma:interpretation>
                <emma:interpretation id="interp2" emma:lang="en-US" emma:confidence="0">
                  <emma:literal>30 +225</emma:literal>
                </emma:interpretation>
                <emma:interpretation id="interp3" emma:lang="en-US" emma:confidence="0">
                  <emma:literal>30 125</emma:literal>
                </emma:interpretation>
                <emma:interpretation id="interp4" emma:lang="en-US" emma:confidence="0">
                  <emma:literal>30 +725</emma:literal>
                </emma:interpretation>
              </emma:one-of>
            </emma:emma>
          </inkml:annotationXML>
          <inkml:trace contextRef="#ctx0" brushRef="#br0">3 253 652,'0'-9'13,"0"3"20,0-3 33,0 2 21,0 1 20,0 5 14,0 1 12,0 0 16,0 0 21,0 0 11,-3 0 6,3 0-12,0 0-31,-1 0-20,1 0-16,0 0-14,0 0-14,0 0-16,0 0-23,0 0-18,0 0-12,0 0-6,0 0-2,0 0-2,0 0-1,0 0 1,0 0 1,0 0 1,0 0 0,0 0 2,0 0-1,0 0-4,0 0 0,0 0 1,0 0-3,0 0 0,0 0 0,0 0 2,0 0 1,0 0-1,0 0 2,0 0 2,0 0-2,0 0-4,0 0-1,0 0-6,0 0-7,0 0-2,0-6-2,0 1-4,1-5 1,-1-4-4,6-2 2,6-6 1,1 0-1,10-2-2,2-2-3,1 3-24,7 3-13,-1 5-4,1 6-4,-2 6 1,0 6 0,-5 7 1,-4 8 6,-5 8 8,-7 13 10,-4 5 26,-3 5 13,-3-3 10,-3 0 5,3-5 5,-3-9 0,0-9 2,2-5-5,-1-9-10,2-8-10,0-1-8,0 0-3,2-6 1,2-6-1,5-4-2,4-2-6,6-3-9,4 6-2,2 3 6,1 6 10,2 4 6,-4 8 3,2 8 0,-9 6 2,-3 5 2,-6 12 7,-7 6 10,-1 4 7,-6 1 4,-4-2 3,-2-5 1,0-10-5,-1-9-16,3-8-40,1-6-63,6-8-170,-10-4 0,-4-2 0,-2-1 0</inkml:trace>
          <inkml:trace contextRef="#ctx0" brushRef="#br0" timeOffset="424.0548">526-85 1705,'0'0'5,"0"0"1,0 9 7,0 4 11,3 9 3,4 9 0,5 4 1,10 2 0,6-5 0,5-6-9,1-6-2,-3-5-2,0-8-6,-7-4-6,-5-3 4,-6-6 11,-7-6 10,-2-2 7,-2-8 5,-8-6 0,-4 2 1,-10 0-4,-5 2 1,-3 5-8,-1 6-23,5 4-30,3 3-43,5 5-50,3-1-42,10 4-39,1 6-146,2 0 0,0 11 0</inkml:trace>
          <inkml:trace contextRef="#ctx0" brushRef="#br0" timeOffset="992.801">863-264 403,'0'0'66,"-3"0"31,1 0 36,-1 0 24,2 2 9,1 1-1,1-2-3,-1 2 0,0-3 1,0 0-36,0 0-26,0-4-21,3-2-30,2-5-18,11-11-3,3-9 4,6-10 4,5-3 2,1 0 3,-5 4-3,2 2-2,-7 5-23,-3 4-40,-5 5-68,-4 2-99,3 3-211,-9 14 0,-2 2 0,-2 6 0</inkml:trace>
          <inkml:trace contextRef="#ctx0" brushRef="#br0" timeOffset="1312.3356">872-702 1134,'-3'0'46,"1"1"-8,2-1 0,0 0 6,9 6 4,10 8 5,6 8 3,11 9 6,10 10 3,-2 2-42,0-1 6,-3 2 7,-2-3 3,-4-3-2,-5-4-5,-7-5-4,0-4-7,-6-5-29,-6-8-39,-1-7-65,2-3-220,-6-2 0,-5 5 0,2-5 0</inkml:trace>
          <inkml:trace contextRef="#ctx0" brushRef="#br0" timeOffset="4535.9641">1245-686 2888,'-4'0'46,"2"0"-1,-1 0-1,2 0 5,1 0-3,0 0-4,0 0 1,0 0 1,0 2 2,0 1-34,0 1-9,0 2 3,0 5 4,0 0-3,0 0 7,0 4 6,0-6 3,0 1 3,0-1-1,0-5 0,0-2-7,0 0-11,0-6-9,0-1-4,1-13-3,4-6-5,5-6-6,6-10-7,11-3-7,1 7-9,4 3-3,5 8 6,2 11 4,4 10 4,5 11-4,0 14 5,-7 13 3,-3 7-1,-8 9 9,-8 5 10,-13 4 10,-5 1 14,-4-5 15,-9-3 8,-1-9 11,-2-9 9,-4-16 3,-8-4 1,2-10-6,-4-12-6,1-11-3,1-12-12,6-9-20,9-7-20,5 4-9,4 2-12,7 10-7,2 3-4,6 13 1,4 3 2,6 8 3,2 1 4,4 3 7,-6 0 5,1 0-9,-6 0-24,-3 0-37,-5 0-55,0-3-69,3-6-99,-9-12-175,-2 11 0,-1-7 0,-7-2 0</inkml:trace>
          <inkml:trace contextRef="#ctx0" brushRef="#br0" timeOffset="4960.1468">1574-1056 901,'0'-20'17,"0"-7"2,3-6-1,5-8 0,8 1-8,16 3-54,10 0-143,7 8 0,4 2 0,-9 4 0</inkml:trace>
          <inkml:trace contextRef="#ctx0" brushRef="#br0" timeOffset="4779.9571">1672-969 1052,'-2'-3'97,"2"0"-9,-3 1-9,2-2-1,5 1 7,4 3 3,8 3 5,9 3 3,8 5 3,2-2-81,2 4-21,-8-1-1,-2-2 10,-9 2 3,-11 5-2,1-1-17,-7 3-51,-2-1-89,24 5-183,-36 11 0,-11-9 0,-8 2 0</inkml:trace>
        </inkml:traceGroup>
        <inkml:traceGroup>
          <inkml:annotationXML>
            <emma:emma xmlns:emma="http://www.w3.org/2003/04/emma" version="1.0">
              <emma:interpretation id="{343C3D1A-4426-4522-B1D9-F02DE334A602}" emma:medium="tactile" emma:mode="ink">
                <msink:context xmlns:msink="http://schemas.microsoft.com/ink/2010/main" type="inkWord" rotatedBoundingBox="7188,4522 7957,3741 8440,4217 7671,4998"/>
              </emma:interpretation>
              <emma:one-of disjunction-type="recognition" id="oneOf1">
                <emma:interpretation id="interp5" emma:lang="en-US" emma:confidence="0.5">
                  <emma:literal>too</emma:literal>
                </emma:interpretation>
                <emma:interpretation id="interp6" emma:lang="en-US" emma:confidence="0.5">
                  <emma:literal>+ to</emma:literal>
                </emma:interpretation>
                <emma:interpretation id="interp7" emma:lang="en-US" emma:confidence="0">
                  <emma:literal>+ .</emma:literal>
                </emma:interpretation>
                <emma:interpretation id="interp8" emma:lang="en-US" emma:confidence="0">
                  <emma:literal>+ no</emma:literal>
                </emma:interpretation>
                <emma:interpretation id="interp9" emma:lang="en-US" emma:confidence="0">
                  <emma:literal>+ 00</emma:literal>
                </emma:interpretation>
              </emma:one-of>
            </emma:emma>
          </inkml:annotationXML>
          <inkml:trace contextRef="#ctx0" brushRef="#br0" timeOffset="5188.1683">2093-1276 1044,'0'5'83,"0"8"45,1-2 57,1 0 35,-2-5-5,7-3 8,3-12 9,13-10 2,-6-13 2,7-10-47,-1-9-66,-3-2-109,-6 7-142,0-1-134,-8 8-285,-2 18 0,-8 9 0,-7 5 0</inkml:trace>
          <inkml:trace contextRef="#ctx0" brushRef="#br0" timeOffset="5472.8265">1945-1600 1499,'0'0'31,"0"2"3,2 5 10,5 8 14,12 8 17,9 8 12,9 10 4,9 3 6,-2-1 0,0 0-39,-2-1 16,-8-7 0,-8-4-11,-7-1-37,1-8-46,-10-4-60,3-8-92,1-1-255,-8 5 0,-4-10 0,-2-2 0</inkml:trace>
          <inkml:trace contextRef="#ctx0" brushRef="#br0" timeOffset="7232.4154">2571-1993 719,'-3'-3'117,"3"2"27,0-1 3,-1-1-7,1 3-9,1 0 1,-1 3 10,6 4 13,3 9 12,7 12-65,3 5-38,5 10-22,0-1 1,-1 1 9,-1-6 12,-1-6 1,-3-7-5,-4-7-11,-2-5-2,2-6 12,-4-4 16,5-8 4,2-13 1,1-6 2,-3-11 3,-5-9 5,-2-1 12,-7 1 12,-2 2-7,-8 1-16,-3 8-18,-4 7-11,-2 6-11,-1 10-18,1 8-28,3 4-50,1 10-70,0 2-127,7 2-431,1 14 0,0 2 0,2-7 0</inkml:trace>
          <inkml:trace contextRef="#ctx0" brushRef="#br0" timeOffset="7823.9716">2493-1596 1684,'-8'-2'140,"3"0"27,-4-2 35,0-1 23,3 0 8,1 0-1,1 1-6,4 2-4,2-1-2,6 6-99,12 3-37,5 9-26,9 7-36,3 9-20,-5 3-11,-4-4 3,-6-2 8,-7-6 3,-5-6 3,-2-2 3,-7-6 8,2-3 31,-3-3 15,-3-2 0,-6 0-2,-7-3-7,-10-6-16,-8-8-28,-6-2-73,1-8-163,2-13-562,-2 21 0,-4-4 0,-12-3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20:32.0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3B9520A-B49B-4BA0-8606-342078D0E117}" emma:medium="tactile" emma:mode="ink">
          <msink:context xmlns:msink="http://schemas.microsoft.com/ink/2010/main" type="writingRegion" rotatedBoundingBox="21117,5550 23095,4696 23452,5522 21473,6376"/>
        </emma:interpretation>
      </emma:emma>
    </inkml:annotationXML>
    <inkml:traceGroup>
      <inkml:annotationXML>
        <emma:emma xmlns:emma="http://www.w3.org/2003/04/emma" version="1.0">
          <emma:interpretation id="{45C48432-D633-45B5-9C43-16BC0D0C4BE2}" emma:medium="tactile" emma:mode="ink">
            <msink:context xmlns:msink="http://schemas.microsoft.com/ink/2010/main" type="paragraph" rotatedBoundingBox="21117,5550 23095,4696 23452,5522 21473,63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D4076D-C1F2-4A5E-B4E6-98E1E719F348}" emma:medium="tactile" emma:mode="ink">
              <msink:context xmlns:msink="http://schemas.microsoft.com/ink/2010/main" type="line" rotatedBoundingBox="21117,5550 23095,4696 23452,5522 21473,6376"/>
            </emma:interpretation>
          </emma:emma>
        </inkml:annotationXML>
        <inkml:traceGroup>
          <inkml:annotationXML>
            <emma:emma xmlns:emma="http://www.w3.org/2003/04/emma" version="1.0">
              <emma:interpretation id="{D11F83E0-CB9A-485F-A07E-D9C262E617E0}" emma:medium="tactile" emma:mode="ink">
                <msink:context xmlns:msink="http://schemas.microsoft.com/ink/2010/main" type="inkWord" rotatedBoundingBox="21117,5550 23095,4696 23452,5522 21473,6376"/>
              </emma:interpretation>
              <emma:one-of disjunction-type="recognition" id="oneOf0">
                <emma:interpretation id="interp0" emma:lang="en-US" emma:confidence="0.5">
                  <emma:literal>Job;</emma:literal>
                </emma:interpretation>
                <emma:interpretation id="interp1" emma:lang="en-US" emma:confidence="0.5">
                  <emma:literal>Job i</emma:literal>
                </emma:interpretation>
                <emma:interpretation id="interp2" emma:lang="en-US" emma:confidence="0">
                  <emma:literal>Job h</emma:literal>
                </emma:interpretation>
                <emma:interpretation id="interp3" emma:lang="en-US" emma:confidence="0">
                  <emma:literal>Job :</emma:literal>
                </emma:interpretation>
                <emma:interpretation id="interp4" emma:lang="en-US" emma:confidence="0.5">
                  <emma:literal>Jo bi</emma:literal>
                </emma:interpretation>
              </emma:one-of>
            </emma:emma>
          </inkml:annotationXML>
          <inkml:trace contextRef="#ctx0" brushRef="#br0">12889-2785 1016,'0'0'123,"0"0"50,0 0 27,0 0 6,0 0 26,0 0 10,0-2 7,0 2 8,0 0 10,0-1-59,0 1-55,0 0-50,0-2-27,0 2-7,0 0-27,0 0-12,0 0-8,0 0-12,0 0-11,0 0-7,0 0-4,0 0-1,0 0 2,0 2 0,0 1 5,0 6-3,0 1 5,3 6 3,0 1 4,3 7 1,-1 3 2,3 8 1,1 4-3,2 7 5,-2 4-2,4-3 7,-3 2-2,2-1 2,-2-6-2,-4-1 1,-3-4 2,2-5 0,-5-5 1,-5-5 2,5-5 10,-6-3 3,-10-2 2,-3-2 0,-14-3 1,-5-1 0,-2 0-2,5-3-4,-1-3-11,10 0-36,1-3-76,5-3-125,13-7-155,1-1-291,3-9 0,3-11 0,3-7 0</inkml:trace>
          <inkml:trace contextRef="#ctx0" brushRef="#br0" timeOffset="688.8039">13229-2538 1992,'-13'-9'105,"-2"0"33,-4-2 17,1-2 3,6 10-5,2 2 1,-5 5 3,5 20 7,-7 9 0,7 12-64,1 14-40,6 1-31,6-4-20,5 0-3,3-6 0,9-11-6,5-9 0,7-13-3,7-8 7,-1-20 1,-1-14 1,-3-10 2,-12-16-2,-12-10 0,-10-4 4,-13 2 5,-9 7-9,-9 15-9,-3 13-21,-7 19-23,2 9-59,8 11-85,15 2-91,9-5-310,4 14 0,9-3 0</inkml:trace>
          <inkml:trace contextRef="#ctx0" brushRef="#br0" timeOffset="1176.4356">13511-3003 2842,'-3'-1'17,"3"-4"-4,0 4 3,0 7 5,0 16 2,0 20 1,0 18 0,3 12 0,4 6-2,2-3-24,5-7 6,-1-5 6,-4-17-2,-3-10 7,-2-13 24,-4-14-3,0-5-6,0-11 0,0-17-4,3-11-3,9-7 0,4-9-6,8 1-3,4 12-17,1 13-31,-1 12 2,-6 5 6,2 20 4,-5 10 8,-10 13 6,-6 12 8,-12 12 7,-13 3 4,-13-1 7,-4-7 7,-7-5 4,5-12 1,16-11-9,9-10-87,8-12-164,16-23-371,8-8 0,6-20 0</inkml:trace>
          <inkml:trace contextRef="#ctx0" brushRef="#br0" timeOffset="1548.0037">14326-2843 2566,'0'-4'58,"0"-1"3,0 0-7,0 2 7,0 6 5,0 11 1,0 9 0,0 7 0,0 2-15,0 0-87,6 1-98,7-18-125,-5-8-280,6 3 0,-3-7 0,-5-16 0</inkml:trace>
          <inkml:trace contextRef="#ctx0" brushRef="#br0" timeOffset="1900.3181">14288-3116 2006,'0'-8'90,"-3"3"14,3-6-1,0 1-8,0-1 0,0 2 4,0 0 11,0-1 3,0 1 4,0 1-53,0 0-31,-3 3-18,-8 0 4,-3 3 10,-4 2 3,0-3-5,2 3-14,12 0-8,-2 0-9,6 0-9,3 0-2,-3 0 3,7 0-10,-1 0-19,7 3-29,3-2-44,1-1-46,-3 0-56,3 0-284,-10 14 0,-8 0 0,-14 4 0</inkml:trace>
          <inkml:trace contextRef="#ctx0" brushRef="#br0" timeOffset="256.1336">12277-2474 1734,'-5'0'124,"2"0"8,0 0-3,6-4-5,24-11 10,20-16 1,14-10 2,20-14 3,7-5-13,-6 4-83,-9 7-107,-12 5-71,-15 9-78,-8 3-58,-13 15-186,-9 10 0,-2 12 0,-5 12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8:34.309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008FEEE3-092B-4E68-A07D-8F4A0C2E9EA2}" emma:medium="tactile" emma:mode="ink">
          <msink:context xmlns:msink="http://schemas.microsoft.com/ink/2010/main" type="writingRegion" rotatedBoundingBox="-2052,2029 -2048,2029 -2048,2064 -2052,2064"/>
        </emma:interpretation>
      </emma:emma>
    </inkml:annotationXML>
    <inkml:traceGroup>
      <inkml:annotationXML>
        <emma:emma xmlns:emma="http://www.w3.org/2003/04/emma" version="1.0">
          <emma:interpretation id="{00EBAEB2-5984-43C8-9EFB-FE8CC916043A}" emma:medium="tactile" emma:mode="ink">
            <msink:context xmlns:msink="http://schemas.microsoft.com/ink/2010/main" type="paragraph" rotatedBoundingBox="-2052,2029 -2048,2029 -2048,2064 -2052,20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DFE0FB-4D15-4830-8349-954A62A3755D}" emma:medium="tactile" emma:mode="ink">
              <msink:context xmlns:msink="http://schemas.microsoft.com/ink/2010/main" type="line" rotatedBoundingBox="-2052,2029 -2048,2029 -2048,2064 -2052,2064"/>
            </emma:interpretation>
          </emma:emma>
        </inkml:annotationXML>
        <inkml:traceGroup>
          <inkml:annotationXML>
            <emma:emma xmlns:emma="http://www.w3.org/2003/04/emma" version="1.0">
              <emma:interpretation id="{4C1A89E0-46D4-4321-8E93-5863F17DF76C}" emma:medium="tactile" emma:mode="ink">
                <msink:context xmlns:msink="http://schemas.microsoft.com/ink/2010/main" type="inkWord" rotatedBoundingBox="-2052,2029 -2048,2029 -2048,2064 -2052,2064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)</emma:literal>
                </emma:interpretation>
              </emma:one-of>
            </emma:emma>
          </inkml:annotationXML>
          <inkml:trace contextRef="#ctx0" brushRef="#br0">0 35 2053,'0'-2'48,"0"-1"8,0 3 0,0-5-3,0 1-20,0 3-32,0-1-19,0-2-22,0 2-35,1-2-102,2-4-221,-3 10 0,0-1 0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8:35.839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3BBD50-54E8-4D16-872C-97A2940F29BD}" emma:medium="tactile" emma:mode="ink">
          <msink:context xmlns:msink="http://schemas.microsoft.com/ink/2010/main" type="writingRegion" rotatedBoundingBox="4466,3055 19068,181 19634,3056 5032,5930"/>
        </emma:interpretation>
      </emma:emma>
    </inkml:annotationXML>
    <inkml:traceGroup>
      <inkml:annotationXML>
        <emma:emma xmlns:emma="http://www.w3.org/2003/04/emma" version="1.0">
          <emma:interpretation id="{0B0E172F-4F1F-40E0-9684-FE7BB5C2104C}" emma:medium="tactile" emma:mode="ink">
            <msink:context xmlns:msink="http://schemas.microsoft.com/ink/2010/main" type="paragraph" rotatedBoundingBox="4521,2937 6512,2674 6632,3581 4641,38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FF1726-BACA-4E90-83A3-588898DBCCCC}" emma:medium="tactile" emma:mode="ink">
              <msink:context xmlns:msink="http://schemas.microsoft.com/ink/2010/main" type="line" rotatedBoundingBox="4521,2937 6512,2674 6632,3581 4641,3843"/>
            </emma:interpretation>
          </emma:emma>
        </inkml:annotationXML>
        <inkml:traceGroup>
          <inkml:annotationXML>
            <emma:emma xmlns:emma="http://www.w3.org/2003/04/emma" version="1.0">
              <emma:interpretation id="{C08CFC52-555E-4436-ABEC-FF9EDFFA5128}" emma:medium="tactile" emma:mode="ink">
                <msink:context xmlns:msink="http://schemas.microsoft.com/ink/2010/main" type="inkWord" rotatedBoundingBox="4539,3074 5011,3011 5080,3535 4609,3598"/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h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m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6 89 2839,'0'-8'83,"-3"-4"23,0-2 16,3 0 8,0 1 6,0 4-1,0 1-4,0 3-3,0 0 0,0 4-57,3 2-26,0 12-21,1 9-16,-1 17-6,0 14-5,3 8 2,-6 7 3,0-2 7,0-6 3,0-6 2,0-15 16,0-7 31,0-15 22,0-12 1,0-10 0,0-18-3,6-14-1,1-13-11,12-18-17,14-3-16,5-1-20,6 7-41,2 13-62,-4 13 0,-4 16-2,0 13 4,-5 12 0,-5 11 10,-4 15 15,-5 6 17,-7 10 4,-5 6 9,-4-1 39,0-4-6,-3-4 3,-3-8-8,-2-5-25,0-9-40,2-5-97,0-11-202,-5-1-330,8-13 0,0-16 0,0-10 0</inkml:trace>
        </inkml:traceGroup>
        <inkml:traceGroup>
          <inkml:annotationXML>
            <emma:emma xmlns:emma="http://www.w3.org/2003/04/emma" version="1.0">
              <emma:interpretation id="{BB7BEA2C-3EAA-4738-A37A-BF6DD8509A5D}" emma:medium="tactile" emma:mode="ink">
                <msink:context xmlns:msink="http://schemas.microsoft.com/ink/2010/main" type="inkWord" rotatedBoundingBox="5381,2973 5838,2913 5892,3321 5435,3381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07.6488">803-30 3407,'4'-4'54,"10"-4"-1,5-1 1,13-5-14,7-3-56,9 2-144,4-7-526,-11 14 0,-11 3 0,-15 12 0</inkml:trace>
          <inkml:trace contextRef="#ctx0" brushRef="#br0" timeOffset="371.725">853 297 3272,'0'7'82,"0"-4"19,10-1 1,13-2-43,21-12-103,27-19-237,6-5-377,1-10 0,-9-5 0,-11-1 0</inkml:trace>
        </inkml:traceGroup>
        <inkml:traceGroup>
          <inkml:annotationXML>
            <emma:emma xmlns:emma="http://www.w3.org/2003/04/emma" version="1.0">
              <emma:interpretation id="{E41E72FF-AD19-4204-903E-BFDBD7BC9FF9}" emma:medium="tactile" emma:mode="ink">
                <msink:context xmlns:msink="http://schemas.microsoft.com/ink/2010/main" type="inkWord" rotatedBoundingBox="6019,2739 6512,2674 6632,3581 6139,3646"/>
              </emma:interpretation>
              <emma:one-of disjunction-type="recognition" id="oneOf2">
                <emma:interpretation id="interp10" emma:lang="en-US" emma:confidence="0.5">
                  <emma:literal>4</emma:literal>
                </emma:interpretation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"</emma:literal>
                </emma:interpretation>
                <emma:interpretation id="interp13" emma:lang="en-US" emma:confidence="0">
                  <emma:literal>Y</emma:literal>
                </emma:interpretation>
                <emma:interpretation id="interp14" emma:lang="en-US" emma:confidence="0">
                  <emma:literal>6</emma:literal>
                </emma:interpretation>
              </emma:one-of>
            </emma:emma>
          </inkml:annotationXML>
          <inkml:trace contextRef="#ctx0" brushRef="#br0" timeOffset="671.7199">1588-307 3672,'0'-11'125,"0"-2"10,0 2-6,0 4 8,0 7 13,-1 16 8,-6 14 5,-7 17 2,-1 10 0,-4 10-96,2 4-27,3-7-17,8-8 0,6-7-13,0-11-14,6-9-6,11-11-2,6-13-9,14-5-22,15-9-56,5-5-50,8-9-95,3-11-144,-12-20-458,-10 18 0,-9 4 0</inkml:trace>
          <inkml:trace contextRef="#ctx0" brushRef="#br0" timeOffset="943.8581">1950-203 3514,'0'-4'78,"-3"4"16,-3 0 30,0 16 8,-10 11 3,1 18 1,1 14 1,-6 16-7,-2 6-12,6 0-111,0 2-46,-3-5-104,5-1-169,-3-52-510,0 32 0,0-19 0,5-17 0</inkml:trace>
        </inkml:traceGroup>
      </inkml:traceGroup>
    </inkml:traceGroup>
    <inkml:traceGroup>
      <inkml:annotationXML>
        <emma:emma xmlns:emma="http://www.w3.org/2003/04/emma" version="1.0">
          <emma:interpretation id="{DFF5122A-7FAC-49BD-AFE3-3367C8C4F591}" emma:medium="tactile" emma:mode="ink">
            <msink:context xmlns:msink="http://schemas.microsoft.com/ink/2010/main" type="paragraph" rotatedBoundingBox="4770,4599 19372,1726 19634,3056 5032,59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9EF8FC-7943-4949-A57F-69B027444786}" emma:medium="tactile" emma:mode="ink">
              <msink:context xmlns:msink="http://schemas.microsoft.com/ink/2010/main" type="line" rotatedBoundingBox="4770,4599 19372,1726 19634,3056 5032,5930"/>
            </emma:interpretation>
          </emma:emma>
        </inkml:annotationXML>
        <inkml:traceGroup>
          <inkml:annotationXML>
            <emma:emma xmlns:emma="http://www.w3.org/2003/04/emma" version="1.0">
              <emma:interpretation id="{C87FC96F-361A-4756-A880-12CA3B5BDA70}" emma:medium="tactile" emma:mode="ink">
                <msink:context xmlns:msink="http://schemas.microsoft.com/ink/2010/main" type="inkWord" rotatedBoundingBox="4921,4499 6385,4560 6335,5785 4870,5725"/>
              </emma:interpretation>
              <emma:one-of disjunction-type="recognition" id="oneOf3">
                <emma:interpretation id="interp15" emma:lang="en-US" emma:confidence="0.5">
                  <emma:literal>(Pl,</emma:literal>
                </emma:interpretation>
                <emma:interpretation id="interp16" emma:lang="en-US" emma:confidence="0">
                  <emma:literal>(PI,</emma:literal>
                </emma:interpretation>
                <emma:interpretation id="interp17" emma:lang="en-US" emma:confidence="0">
                  <emma:literal>(Pi,</emma:literal>
                </emma:interpretation>
                <emma:interpretation id="interp18" emma:lang="en-US" emma:confidence="0">
                  <emma:literal>(P,</emma:literal>
                </emma:interpretation>
                <emma:interpretation id="interp19" emma:lang="en-US" emma:confidence="0">
                  <emma:literal>(PL,</emma:literal>
                </emma:interpretation>
              </emma:one-of>
            </emma:emma>
          </inkml:annotationXML>
          <inkml:trace contextRef="#ctx0" brushRef="#br1" timeOffset="9559.5386">859 1534 1528,'0'0'80,"0"1"8,0-1 4,0 5-3,1-5-1,-1 0-2,0 0 2,3 4 6,-3 1 6,0 4-49,0 7-8,0 5 4,0 3 11,6 10 11,-3 6 9,-3 8 9,0 5 4,0 3 0,0 1-2,0 0-11,0-6-9,0-3-10,0-9-13,0-4-9,0-11-7,0-8-24,0-3-70,0-10-126,-9-14-431,-1 8 0,-2 0 0,-2-7 0</inkml:trace>
          <inkml:trace contextRef="#ctx0" brushRef="#br1" timeOffset="9944.5877">850 1715 2726,'3'-19'-9,"2"-2"6,9-7 5,5-5 2,14 3 4,8 4 2,7 3-4,-6 9-9,0 6-4,-7 12 11,-10 14 2,-11 12-5,-9 8-5,-7 10 5,-15 5 6,-11-1 5,-7-1 9,-7-4 13,3-6 3,2-10 2,12-7-24,7-10-88,9-9-147,5-5-302,5-10 0,2-5 0,6-15 0</inkml:trace>
          <inkml:trace contextRef="#ctx0" brushRef="#br1" timeOffset="10191.6692">1370 1585 3442,'0'0'5,"0"5"24,0 9 10,0 5 9,0 8 2,0 5 0,0 6 3,0 1-13,0-2-33,0 1-94,6-4-183,-6-7-411,3 5 0,-3-2 0,1-6 0</inkml:trace>
          <inkml:trace contextRef="#ctx0" brushRef="#br1" timeOffset="10407.5587">1777 2018 3298,'-4'14'16,"-3"4"1,-4 10 2,-6 5-10,11-2-70,-3-6-149,3-26-407,1 22 0,7-6 0,1-11 0</inkml:trace>
          <inkml:trace contextRef="#ctx0" brushRef="#br1" timeOffset="15051.7142">629 1444 823,'-17'5'71,"-8"7"47,-7 9 30,-12 14 46,2 13 25,-4 18 15,5 14 36,6 8 4,13 5 3,8 3-37,11 6-34,9 3-67,24 1-107,11-1-161,17-23-494,24 4 0,8-22 0,6-27 0</inkml:trace>
        </inkml:traceGroup>
        <inkml:traceGroup>
          <inkml:annotationXML>
            <emma:emma xmlns:emma="http://www.w3.org/2003/04/emma" version="1.0">
              <emma:interpretation id="{B8488664-06C1-4A25-BAB3-36A4BE49511F}" emma:medium="tactile" emma:mode="ink">
                <msink:context xmlns:msink="http://schemas.microsoft.com/ink/2010/main" type="inkWord" rotatedBoundingBox="6555,4558 7734,4336 7843,4915 6664,5137"/>
              </emma:interpretation>
              <emma:one-of disjunction-type="recognition" id="oneOf4">
                <emma:interpretation id="interp20" emma:lang="en-US" emma:confidence="0.5">
                  <emma:literal>PL,</emma:literal>
                </emma:interpretation>
                <emma:interpretation id="interp21" emma:lang="en-US" emma:confidence="0">
                  <emma:literal>Pa,</emma:literal>
                </emma:interpretation>
                <emma:interpretation id="interp22" emma:lang="en-US" emma:confidence="0">
                  <emma:literal>pa,</emma:literal>
                </emma:interpretation>
                <emma:interpretation id="interp23" emma:lang="en-US" emma:confidence="0">
                  <emma:literal>PLL,</emma:literal>
                </emma:interpretation>
                <emma:interpretation id="interp24" emma:lang="en-US" emma:confidence="0">
                  <emma:literal>PGL,</emma:literal>
                </emma:interpretation>
              </emma:one-of>
            </emma:emma>
          </inkml:annotationXML>
          <inkml:trace contextRef="#ctx0" brushRef="#br1" timeOffset="10916.3853">2080 1613 3707,'2'9'-10,"1"7"-5,1 13 3,-3 12 2,4 7-3,-5 7-11,3 2-11,-3-4-3,0-6 0,0-9 3,0-8 6,0-12 10,0-7-2,-8-9-2,3-9 6,-4-10 18,0-14 18,3-12 8,1-14 5,5-8 9,0-4-10,9-1-4,6 4-2,4 8-3,9 9-4,5 5-4,-1 15-9,1 11-12,-5 11-5,-6 3-6,-3 14 1,-8 9-3,-7 9-4,-4 5 4,-4 6 1,-10 2-4,-2-3-11,-3-6-32,-3-4-77,7-9-151,-3 0-292,11-10 0,5-7 0,1-5 0</inkml:trace>
          <inkml:trace contextRef="#ctx0" brushRef="#br1" timeOffset="11267.8537">2514 1398 3350,'9'0'3,"3"0"0,7 0 2,5 4-2,-5 10 0,0 5-1,-10 10-1,-2 11 3,-14 5 3,-8-4-1,-8 7 1,-1-5 5,-4-2 6,1-8 14,13-5 14,5-12 9,4-5 8,5-9-3,5-2 0,8-2-2,6-10-7,9-8-27,14-3-74,5-8-167,9-20-504,4 15 0,-9-3 0,-4-1 0</inkml:trace>
          <inkml:trace contextRef="#ctx0" brushRef="#br1" timeOffset="11543.5047">3208 1590 3895,'0'0'-3,"0"8"3,-4 4 1,-5 9-1,0 7-23,-1 6-163,20-1-550,-28 3 0,5 1 0,6-15 0</inkml:trace>
        </inkml:traceGroup>
        <inkml:traceGroup>
          <inkml:annotationXML>
            <emma:emma xmlns:emma="http://www.w3.org/2003/04/emma" version="1.0">
              <emma:interpretation id="{18679E35-102A-4ABA-B10C-6EAE13B2BC46}" emma:medium="tactile" emma:mode="ink">
                <msink:context xmlns:msink="http://schemas.microsoft.com/ink/2010/main" type="inkWord" rotatedBoundingBox="9073,3881 10820,3537 11040,4655 9293,4999"/>
              </emma:interpretation>
              <emma:one-of disjunction-type="recognition" id="oneOf5">
                <emma:interpretation id="interp25" emma:lang="en-US" emma:confidence="0.5">
                  <emma:literal>Pipy)</emma:literal>
                </emma:interpretation>
                <emma:interpretation id="interp26" emma:lang="en-US" emma:confidence="0">
                  <emma:literal>PBPPL]</emma:literal>
                </emma:interpretation>
                <emma:interpretation id="interp27" emma:lang="en-US" emma:confidence="0">
                  <emma:literal>PBEPL]</emma:literal>
                </emma:interpretation>
                <emma:interpretation id="interp28" emma:lang="en-US" emma:confidence="0">
                  <emma:literal>PBRPL]</emma:literal>
                </emma:interpretation>
                <emma:interpretation id="interp29" emma:lang="en-US" emma:confidence="0">
                  <emma:literal>43.44)</emma:literal>
                </emma:interpretation>
              </emma:one-of>
            </emma:emma>
          </inkml:annotationXML>
          <inkml:trace contextRef="#ctx0" brushRef="#br1" timeOffset="13304.4388">5049 1026 4075,'0'-2'-3,"0"2"13,0 4 16,3 9 6,-3 13 2,0 12 3,0 4 1,0 6-4,2-2-9,-1-6-6,-1-5-5,0-7-3,3-11-11,-3-7 1,0-7-1,-3-10-8,3-11-7,0-12 6,0-9 9,0-15 6,8-5 5,2-3-11,9-6-12,6 2-11,8 7-8,1 10 4,0 13 5,-3 10-1,-2 11-3,-4 8-4,-5 3-2,-7 9 4,-9 7 0,-2 6 5,-4 2 9,-10 10 3,-5 1 1,-8 0 2,-8 1 0,2-5-12,6-5-42,7-5-95,14-9-149,4-10-381,9 2 0,10-3 0,7-8 0</inkml:trace>
          <inkml:trace contextRef="#ctx0" brushRef="#br1" timeOffset="13576.1266">5486 885 2982,'0'0'56,"0"6"29,0 8 17,0 7 13,0 3 9,-1 8 4,-2 9 4,1-7-1,0-1-3,0-1-11,2-6-45,0-4-28,0-3-20,0-4-15,4-4-9,5-5-16,8-3-29,9-3-51,7-7-102,4-6-136,-8-5-378,-4 2 0,-10-2 0</inkml:trace>
          <inkml:trace contextRef="#ctx0" brushRef="#br1" timeOffset="13795.6671">5638 1020 2719,'0'0'31,"0"4"29,0 4 9,0 8 6,-4 5-1,4 6 5,0 10 0,-3 0-28,3 2-25,0-2-100,0 0-116,9-16-409,-6 9 0,-2-13 0,2-8 0</inkml:trace>
          <inkml:trace contextRef="#ctx0" brushRef="#br1" timeOffset="14111.65">5977 534 3369,'3'-9'60,"10"1"23,6 5 15,14 0 6,6 12 8,3 12 1,-1 12 5,3 7 5,-7 18-1,-4 3-47,-14 13-15,-6 4-29,-17 10-29,-15 4-24,-23 4-28,-14 1-40,-22 0-94,-11-8-238,-38 10-318,-25-5 0,-16-11 0,-14-7 0</inkml:trace>
          <inkml:trace contextRef="#ctx0" brushRef="#br1" timeOffset="12807.6306">4671 1329 3995,'-4'7'-21,"-3"11"1,-2 2-14,0 7-32,1 4-88,6-8-178,-3 4-341,5-1 0,0-5 0,5-15 0</inkml:trace>
          <inkml:trace contextRef="#ctx0" brushRef="#br1" timeOffset="12059.6635">3508 1246 4763,'0'0'-15,"0"4"7,0 12 2,0 9 3,0 11 2,3 14-1,-3 8-5,1 2-6,-1-8-4,3-9 10,-3-7 0,0-15-2,0-9 1,-3-7 1,-1-9-4,-2-9-3,0-15 3,-1-12 8,5-10 3,-1-11 6,8-6-7,5-2-8,8 5-14,4 7-16,6 10-14,1 11-12,4 13-3,-5 8-8,2 12-4,-7 0-6,-7 6 2,-2 8 6,-3 5 6,-9 4 15,-2 8 15,-6 3 18,-10 0 9,-5 0 4,-2-5 10,-7 0-20,5-6-90,16-9-185,0 0-365,8-5 0,2-6 0,14-6 0</inkml:trace>
          <inkml:trace contextRef="#ctx0" brushRef="#br1" timeOffset="12531.7917">3933 1221 3602,'0'-2'34,"2"0"5,6-2 5,10 0 2,7 3 0,6-3-3,3 4-3,-6 4-3,-7 5 0,-14 5-37,-4 5 4,-10 7 1,-8 2 2,-8 4 4,-4-3 11,-1 0 6,7-6 3,8-7-3,8-6-13,5-7-11,3-3-14,9 0-28,9 0-25,0-2-12,5 2-13,-2 0-10,-5 0-5,-10 2 13,-5 3 31,-2 6 32,-2 7 27,-6 3 42,-12 3 32,-3 3 18,-11-1 6,-5-1 10,2-2 3,7-6-36,2-1-61,10-8-181,3-25-616,6 13 0,4-10 0,3-15 0</inkml:trace>
        </inkml:traceGroup>
        <inkml:traceGroup>
          <inkml:annotationXML>
            <emma:emma xmlns:emma="http://www.w3.org/2003/04/emma" version="1.0">
              <emma:interpretation id="{2D04E175-DD39-4832-B542-07B9D5F4D331}" emma:medium="tactile" emma:mode="ink">
                <msink:context xmlns:msink="http://schemas.microsoft.com/ink/2010/main" type="inkWord" rotatedBoundingBox="11450,4200 11575,3783 11927,3888 11802,4305"/>
              </emma:interpretation>
              <emma:one-of disjunction-type="recognition" id="oneOf6">
                <emma:interpretation id="interp30" emma:lang="en-US" emma:confidence="0.5">
                  <emma:literal>=</emma:literal>
                </emma:interpretation>
                <emma:interpretation id="interp31" emma:lang="en-US" emma:confidence="0">
                  <emma:literal>-</emma:literal>
                </emma:interpretation>
                <emma:interpretation id="interp32" emma:lang="en-US" emma:confidence="0">
                  <emma:literal>,</emma:literal>
                </emma:interpretation>
                <emma:interpretation id="interp33" emma:lang="en-US" emma:confidence="0">
                  <emma:literal>.</emma:literal>
                </emma:interpretation>
                <emma:interpretation id="interp34" emma:lang="en-US" emma:confidence="0">
                  <emma:literal>:</emma:literal>
                </emma:interpretation>
              </emma:one-of>
            </emma:emma>
          </inkml:annotationXML>
          <inkml:trace contextRef="#ctx0" brushRef="#br1" timeOffset="16027.7546">6948 1148 3723,'0'7'23,"0"-5"-5,2-1-5,11 2-13,13-9-65,23-15-149,12-20-485,8 13 0,-4-9 0,-10 5 0</inkml:trace>
          <inkml:trace contextRef="#ctx0" brushRef="#br1" timeOffset="15833.415">6941 874 3160,'17'-11'-224,"19"-11"-104,-2 5-193,4-5 0,4-1 0,-3 7 0</inkml:trace>
        </inkml:traceGroup>
        <inkml:traceGroup>
          <inkml:annotationXML>
            <emma:emma xmlns:emma="http://www.w3.org/2003/04/emma" version="1.0">
              <emma:interpretation id="{BFC26417-C182-48E9-BA00-7750ED2CED83}" emma:medium="tactile" emma:mode="ink">
                <msink:context xmlns:msink="http://schemas.microsoft.com/ink/2010/main" type="inkWord" rotatedBoundingBox="12040,3231 14206,2926 14385,4196 12218,4501"/>
              </emma:interpretation>
              <emma:one-of disjunction-type="recognition" id="oneOf7">
                <emma:interpretation id="interp35" emma:lang="en-US" emma:confidence="0.5">
                  <emma:literal>(100,</emma:literal>
                </emma:interpretation>
                <emma:interpretation id="interp36" emma:lang="en-US" emma:confidence="0">
                  <emma:literal>(10,</emma:literal>
                </emma:interpretation>
                <emma:interpretation id="interp37" emma:lang="en-US" emma:confidence="0">
                  <emma:literal>(00,</emma:literal>
                </emma:interpretation>
                <emma:interpretation id="interp38" emma:lang="en-US" emma:confidence="0">
                  <emma:literal>(100</emma:literal>
                </emma:interpretation>
                <emma:interpretation id="interp39" emma:lang="en-US" emma:confidence="0">
                  <emma:literal>1100,</emma:literal>
                </emma:interpretation>
              </emma:one-of>
            </emma:emma>
          </inkml:annotationXML>
          <inkml:trace contextRef="#ctx0" brushRef="#br1" timeOffset="16563.8278">7884 113 3730,'0'-2'85,"0"-1"24,0 2 8,0-1-9,0 0-12,-7 4 7,-17 17 13,-8 14 3,-10 20 2,-6 22-39,-1 22-34,9 7-25,8 11-14,8 6-1,11 2-31,11-2-50,13-8-67,15-12-109,17-22-149,9-16-400,11-18 0,-1-21 0,2-18 0</inkml:trace>
          <inkml:trace contextRef="#ctx0" brushRef="#br1" timeOffset="19403.5138">8227 556 2992,'0'-2'-4,"0"-2"-6,0 3-4,0-1-2,0 0 2,0 2 3,0 4 3,3 0 2,-3 2 1,1-1 1,-1 3 10,0-6 14,0-2 18,0 0 21,3 0 0,-3-2-2,0 0 2,0-4-1,0 1 3,0-1 0,0 0-10,0 4-16,0 2-17,0 0-20,0 9 6,0 9 1,-4 9 1,-1 10-3,1 10 0,-3 0 0,2 2 6,-1-4 8,0-6 4,2-4-5,-1-6-34,2-8-71,3-9-96,0-6-110,0-12-301,3 5 0,2-16 0</inkml:trace>
          <inkml:trace contextRef="#ctx0" brushRef="#br1" timeOffset="19795.6436">8565 422 3103,'-4'6'16,"-5"9"15,-5 12 15,1 7 12,3 9 0,4 4-1,3-1-3,3 0-3,9-8-9,0-9-12,5-7-43,13-7-28,5-11-18,2-9-8,6-14 2,-6-10 8,-10-6 3,-11-11 19,-7-3 22,-10 0 26,-8 7 32,-9 4 15,2 12 0,-11 10-2,-5 10-11,1 6-39,2 3-63,5 7-98,14-1-117,5-3-321,5 14 0,8-5 0</inkml:trace>
          <inkml:trace contextRef="#ctx0" brushRef="#br1" timeOffset="20155.7167">8946 310 3304,'0'0'-3,"0"0"20,0 3 20,0 8 4,0 10 5,1 8 2,2 14-3,2-1 4,5 3-2,3-6-12,7-8-5,2-7-44,1-9-26,2-6-6,6-13 2,-1-6-3,-2-11 9,-3-7-3,-10-10 1,-9-4 16,-8 0 19,-11 0 23,-9 5 5,-8 8-9,-5 9-46,-3 11-76,5 4-117,1 1-384,8 14 0,9 2 0,8-2 0</inkml:trace>
          <inkml:trace contextRef="#ctx0" brushRef="#br1" timeOffset="20447.6944">9694 385 4476,'0'0'-14,"0"3"3,-4 2 3,0 11 1,-2 7 1,-3 12-11,-1 6-39,1 5-54,-3-1-143,7-8-165,-5 4-297,0-10 0,-2-11 0,10-10 0</inkml:trace>
        </inkml:traceGroup>
        <inkml:traceGroup>
          <inkml:annotationXML>
            <emma:emma xmlns:emma="http://www.w3.org/2003/04/emma" version="1.0">
              <emma:interpretation id="{114AC625-E965-452F-8D79-1491A4581A15}" emma:medium="tactile" emma:mode="ink">
                <msink:context xmlns:msink="http://schemas.microsoft.com/ink/2010/main" type="inkWord" rotatedBoundingBox="14872,2999 15804,2781 15900,3191 14967,3409"/>
              </emma:interpretation>
              <emma:one-of disjunction-type="recognition" id="oneOf8">
                <emma:interpretation id="interp40" emma:lang="en-US" emma:confidence="0.5">
                  <emma:literal>10,</emma:literal>
                </emma:interpretation>
                <emma:interpretation id="interp41" emma:lang="en-US" emma:confidence="0">
                  <emma:literal>101</emma:literal>
                </emma:interpretation>
                <emma:interpretation id="interp42" emma:lang="en-US" emma:confidence="0">
                  <emma:literal>10</emma:literal>
                </emma:interpretation>
                <emma:interpretation id="interp43" emma:lang="en-US" emma:confidence="0">
                  <emma:literal>1001</emma:literal>
                </emma:interpretation>
                <emma:interpretation id="interp44" emma:lang="en-US" emma:confidence="0">
                  <emma:literal>1011</emma:literal>
                </emma:interpretation>
              </emma:one-of>
            </emma:emma>
          </inkml:annotationXML>
          <inkml:trace contextRef="#ctx0" brushRef="#br1" timeOffset="21315.7657">10349-83 3412,'0'0'28,"0"0"10,0 0 4,0 0-2,1 0-2,-1 0 0,0 0 4,3 0 2,-3 0 3,0 0-14,0 0-10,0 0-10,0 0-2,0 0 0,0 0 3,0 0-2,0 0-3,0 0-3,0 0-2,0 0-3,0 0 1,0 0-1,0 0 2,0 0 3,0 0 2,0 0 6,0 0 2,0 0 6,0 0 4,0 0 6,0 0 3,0 0-2,0 0-3,0 0-2,0 0 2,0 0-2,0 0-4,0 0-2,0 0-7,0 0-2,0 0-4,0 0 2,0 0-1,0 0 0,0 0-4,0 0-6,0 0-1,0 0-9,0 0-3,0 0-8,1 0-2,-1 0 0,0 0 1,0 0 10,3 0 7,-3 0 12,0 0 10,0 0 12,0 0 3,0 0-2,0 0-12,0 0-3,2 5-1,1 6-7,0 13-3,0 9-9,1 9-1,1 9-5,-5-1 1,0-5 7,0-2 12,0-9 2,0-4 2,0-11-14,0-8-28,0-3-28,0-7-143,14-12-618,-8-2 0,6-11 0,9-13 0</inkml:trace>
          <inkml:trace contextRef="#ctx0" brushRef="#br1" timeOffset="21687.748">10772-132 3522,'0'0'8,"0"0"20,0 5 16,0 6 6,-1 7 0,1 9 5,0 8-6,0 1-2,4-4-3,2 0-25,7-7-4,7-7-26,3-7-11,5-5-3,8-6 6,-7-8 8,-2-7 10,-6-7 6,-13-5 8,-3-8 11,-7-4 13,-6 1 15,-10 1-12,-1 7-9,-12 6-25,-2 11-34,-1 7-57,3 8-123,15-2-173,-2 12-288,8 1 0,5-3 0,7-1 0</inkml:trace>
          <inkml:trace contextRef="#ctx0" brushRef="#br1" timeOffset="21899.5789">11245-168 4116,'1'2'37,"-1"3"42,0 10 15,0 2 8,0 8 4,0 6 3,-1 4-1,-8 6-49,-3 1-85,0 0-138,-4-21-760,1 9 0,11-13 0</inkml:trace>
        </inkml:traceGroup>
        <inkml:traceGroup>
          <inkml:annotationXML>
            <emma:emma xmlns:emma="http://www.w3.org/2003/04/emma" version="1.0">
              <emma:interpretation id="{11832B77-40BB-4F75-87A4-8C750E6C62A5}" emma:medium="tactile" emma:mode="ink">
                <msink:context xmlns:msink="http://schemas.microsoft.com/ink/2010/main" type="inkWord" rotatedBoundingBox="16281,2339 17333,2458 17261,3094 16209,2975"/>
              </emma:interpretation>
              <emma:one-of disjunction-type="recognition" id="oneOf9">
                <emma:interpretation id="interp45" emma:lang="en-US" emma:confidence="0.5">
                  <emma:literal>15,</emma:literal>
                </emma:interpretation>
                <emma:interpretation id="interp46" emma:lang="en-US" emma:confidence="0">
                  <emma:literal>55,</emma:literal>
                </emma:interpretation>
                <emma:interpretation id="interp47" emma:lang="en-US" emma:confidence="0">
                  <emma:literal>15</emma:literal>
                </emma:interpretation>
                <emma:interpretation id="interp48" emma:lang="en-US" emma:confidence="0">
                  <emma:literal>5,</emma:literal>
                </emma:interpretation>
                <emma:interpretation id="interp49" emma:lang="en-US" emma:confidence="0">
                  <emma:literal>55</emma:literal>
                </emma:interpretation>
              </emma:one-of>
            </emma:emma>
          </inkml:annotationXML>
          <inkml:trace contextRef="#ctx0" brushRef="#br1" timeOffset="22159.6276">11674-406 3986,'0'-2'-12,"0"2"4,0 2 2,0 3 4,0 6 1,0 10-26,-4 6-98,-2 8-109,2-5-480,-10 7 0,4 0 0,6-14 0</inkml:trace>
          <inkml:trace contextRef="#ctx0" brushRef="#br1" timeOffset="22587.6094">11887-431 3171,'3'-6'60,"-3"1"-4,2 2 5,-2 0 15,0 9 5,-2 10 3,-1 8 3,-1 3 1,-1 8 1,1-4-58,2-7-10,2-4-6,2-7-14,2-10-4,10 0-3,9-6-2,10-4 2,5-5 0,3 1 2,1 0-1,-10 0 2,-1 8 5,-7 4 7,-5 12-11,-6 3-1,-7 8-2,-3 7-2,-3 0 2,-9-1 6,-4-1 7,-2-4 10,-7-4 6,-4-5-6,-5-4-30,-2-6-76,8-4-166,-5-32-462,8 16 0,13-14 0,8-8 0</inkml:trace>
          <inkml:trace contextRef="#ctx0" brushRef="#br1" timeOffset="22787.6601">12021-474 3394,'2'-10'101,"5"-4"5,-1-4 2,12 0 3,6-1-1,8 3-1,5-2-28,6 1-42,1 3-157,5-4-270,-17 10-342,-10 5 0,-2-1 0,-13 2 0</inkml:trace>
          <inkml:trace contextRef="#ctx0" brushRef="#br1" timeOffset="23163.486">12704-296 4108,'0'-5'125,"0"-1"14,1 0 5,-1 3-3,0 1-10,0 0-5,3 4-2,-3 7-1,0 7-4,0 8-93,-4 10-42,-8 4-30,0 1-37,-9 0-44,-2-3-95,-1-2-146,-1-23-520,-2 13 0,10-10 0,3-13 0</inkml:trace>
        </inkml:traceGroup>
        <inkml:traceGroup>
          <inkml:annotationXML>
            <emma:emma xmlns:emma="http://www.w3.org/2003/04/emma" version="1.0">
              <emma:interpretation id="{0C84E522-6055-4540-AE90-16A3D14FFBD4}" emma:medium="tactile" emma:mode="ink">
                <msink:context xmlns:msink="http://schemas.microsoft.com/ink/2010/main" type="inkWord" rotatedBoundingBox="17665,2125 19384,1786 19575,2759 17856,3097"/>
              </emma:interpretation>
              <emma:one-of disjunction-type="recognition" id="oneOf10">
                <emma:interpretation id="interp50" emma:lang="en-US" emma:confidence="0.5">
                  <emma:literal>27)</emma:literal>
                </emma:interpretation>
                <emma:interpretation id="interp51" emma:lang="en-US" emma:confidence="0">
                  <emma:literal>22)</emma:literal>
                </emma:interpretation>
                <emma:interpretation id="interp52" emma:lang="en-US" emma:confidence="0">
                  <emma:literal>23)</emma:literal>
                </emma:interpretation>
                <emma:interpretation id="interp53" emma:lang="en-US" emma:confidence="0">
                  <emma:literal>227)</emma:literal>
                </emma:interpretation>
                <emma:interpretation id="interp54" emma:lang="en-US" emma:confidence="0">
                  <emma:literal>27))</emma:literal>
                </emma:interpretation>
              </emma:one-of>
            </emma:emma>
          </inkml:annotationXML>
          <inkml:trace contextRef="#ctx0" brushRef="#br1" timeOffset="25039.8996">13463-663 379,'0'-5'71,"0"5"31,0-1 37,0 0 27,0 1 37,0 0 37,0 0 33,2 0 24,-2 0 18,0 0-34,0 0-14,0 0-26,0 0-33,0 0-24,0 0-38,0 0-38,0 0-36,0 0-30,0 0-20,0 0-16,0 0-18,0 0-12,0 0-11,0 0-3,0 0-3,-2 0 2,0 2 6,-1-2 9,-1 4 7,-2-3 9,4 1 12,-5-2 13,2 0 9,1 0 8,0 0 4,-1 0 4,4-2-5,1-4-4,0 0-11,0-4-10,4-5-2,5-3-5,6 3-2,7-1-3,3 4-4,3 1-3,0 7 2,-1 1-2,-4 4 0,-1 5 2,-5 12-6,-4 4-3,-4 13-1,-6 5-3,-2 9-3,-2-3 5,-12 4 4,-7 0 11,-11-2 10,-11-3 8,-10 1 7,-3-6 6,4-7 3,2-8 7,13-6 9,5-4-2,8-12-2,4-1-8,7-10-13,4-6-9,4-13-14,4-1-10,4-7-8,2 1-4,8 6-11,0 6-3,5 3 0,4 12 2,0 4 6,1 3 4,-2 5 12,3 11 8,-1 1 6,-2 9 2,-3-1 3,2 2 1,-5-3-1,2-7-3,4-3 1,-1-8-12,5-1-44,4-6-100,7-9-158,-9 0-349,-2-8 0,-4-4 0,-5-14 0</inkml:trace>
          <inkml:trace contextRef="#ctx0" brushRef="#br1" timeOffset="24051.6152">13471-765 3802,'0'-4'97,"0"1"0,0-1-4,0 1-8,0 0-3,3 6-1,-3 2 0,0 8 1,0 4 0,0 9-87,0 11-4,0 0 0,0 5 6,0-3 5,0-9 4,0 0 1,0-11 0,0-5 5,0-5 2,0-3 2,0-4 0,0 1 5,0-3 2,0-3 4,0 3-4,0 0 2,0 0 3,0 0-5,0-3 1,0 0-6,0 1-6,0 1-7,0 1-8,0 0-7,0 0 1,0 0-4,0 0 2,0 0-3,0-3 1,0 2 4,0-1 2,0 2 2,0-2 7,0 2 7,0 0-1,0 0 0,0 0-4,0-2 3,0 2-5,0 0-2,0 0-2,0 0-3,0 0-1,0 0-4,0 0-1,0 0-10,0 0-19,0 0-27,0 0-22,0 0-29,0 0-26,0 0-34,0 0-28,0 0-22,0-2-38,0-2-35,0-3-35,0-6-42,0-5-103,0 11 0,0 1 0</inkml:trace>
          <inkml:trace contextRef="#ctx0" brushRef="#br1" timeOffset="25607.7889">13928-448 2793,'0'-2'86,"0"-3"9,7-5 1,12-3 1,12-4-27,16-9-84,18-7-169,5-31-425,1 23 0,-6-2 0</inkml:trace>
          <inkml:trace contextRef="#ctx0" brushRef="#br1" timeOffset="25427.7207">13968-798 3362,'5'-5'68,"3"-1"21,2-5 5,8 2 1,5 0-2,3-2 6,9-2 2,-5 6-3,-2-1-4,0 3-57,-3 3-19,-9 7-22,-3 7-4,-5 6 0,-7 6 3,-1 13-5,-1 1 4,1 4 5,-3 5 3,-3-3-1,-6 0-8,2-4-7,-5-5-35,3-5-60,5-7-99,2-11-164,-8 0-318,-2-6 0,-3-6 0</inkml:trace>
          <inkml:trace contextRef="#ctx0" brushRef="#br1" timeOffset="25967.737">14614-1232 3175,'3'-3'60,"3"-3"5,9-2 8,7 3 5,6 4 1,5 2-2,-1 9 1,-4 11 1,-6 5 0,-3 15-49,-10 9-7,-4 9-2,-4 7-4,-5 7-5,-10 1 0,-5 4 2,-6 3-2,-16 2 0,-5-8-19,-4 0-42,-6-10-83,-5-8-196,-10 0-368,-10-7 0,0-8 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50:23.7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E8309F-D2A9-4D75-ADB5-6756AD38FEFF}" emma:medium="tactile" emma:mode="ink">
          <msink:context xmlns:msink="http://schemas.microsoft.com/ink/2010/main" type="writingRegion" rotatedBoundingBox="17927,5260 14083,6445 14032,6280 17876,5096"/>
        </emma:interpretation>
      </emma:emma>
    </inkml:annotationXML>
    <inkml:traceGroup>
      <inkml:annotationXML>
        <emma:emma xmlns:emma="http://www.w3.org/2003/04/emma" version="1.0">
          <emma:interpretation id="{0D4268E6-9935-4232-933C-5B59C9E77EBF}" emma:medium="tactile" emma:mode="ink">
            <msink:context xmlns:msink="http://schemas.microsoft.com/ink/2010/main" type="paragraph" rotatedBoundingBox="17927,5260 14083,6445 14032,6280 17876,50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EE1102-F527-47FC-82E3-420EB0B87A08}" emma:medium="tactile" emma:mode="ink">
              <msink:context xmlns:msink="http://schemas.microsoft.com/ink/2010/main" type="line" rotatedBoundingBox="17927,5260 14083,6445 14032,6280 17876,5096"/>
            </emma:interpretation>
          </emma:emma>
        </inkml:annotationXML>
        <inkml:traceGroup>
          <inkml:annotationXML>
            <emma:emma xmlns:emma="http://www.w3.org/2003/04/emma" version="1.0">
              <emma:interpretation id="{A436DE47-896F-4BD4-9DEE-1BBC0D494653}" emma:medium="tactile" emma:mode="ink">
                <msink:context xmlns:msink="http://schemas.microsoft.com/ink/2010/main" type="inkWord" rotatedBoundingBox="17903,5183 17582,5282 17555,5195 17876,5096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3542-1006 643,'0'-2'23,"3"2"4,-3-2-1,2-1-5,-4 3-5,2 0 2,5-1 3,-1 0 2,5-1 3,-3-3-13,7 4-6,-4-4 0,0 3 4,-6 0 24,1 1 27,-1 1 17,-1 0 13,-2 0 8,0 0 4,0 0 6,3 0-1,-3 0-2,0 0 1,0 0-16,0 0-22,0 0-19,0 0-20,0 0-9,0 0-3,0 0-3,0 1 4,0 1 4,-5 4 4,2-4 9,-3 6 7,-3-2 3,4 0 6,-4 0 5,0-2-4,-1 2-2,2 2-3,4-4-2,-1-1-3,4-3-5,2 2-8,-1-2-8,3 0-12,6-2-18,10-1-12,8-4-14,-2-1-10,2-1-2,-11-1-4,-7 4-4,-6 3-4,-3 0 6,0 1 6,0 2 9,0 0 19,0 0 20,-8 0 16,-8 0 2,-6 5 2,-5-1 4,-1 5 7,3-1 0,12 1 7,2 0 2,4-5-7,6-1-11,1-1-13,0-2-9,0 0-7,6 0-14,7 0-24,13-9-16,4 1-11,5-2-1,-2-2-2,-8-2 2,-10 4 2,-6 5-7,-5 0-3,-4 2 16,-6 1 24,-13 2 5,-8 0-109,-20 11-201,-18 2 0,-22-4 0,-2-3 0</inkml:trace>
        </inkml:traceGroup>
        <inkml:traceGroup>
          <inkml:annotationXML>
            <emma:emma xmlns:emma="http://www.w3.org/2003/04/emma" version="1.0">
              <emma:interpretation id="{8D7AF823-04C0-40BE-A62A-F37BC99D533E}" emma:medium="tactile" emma:mode="ink">
                <msink:context xmlns:msink="http://schemas.microsoft.com/ink/2010/main" type="inkWord" rotatedBoundingBox="16873,5585 16543,5687 16519,5609 16849,5508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)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-</emma:literal>
                </emma:interpretation>
                <emma:interpretation id="interp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-8887.9797">2509-576 616,'4'-5'44,"1"0"32,0 0 27,0 0 16,-1 4 11,-4 2 10,0-1 3,0 0 18,-3-1 17,-7 2-13,-8 4-14,-5 1-16,-7 5-18,2 1-3,3-2 0,10 1-2,5-4 5,5-1-9,3-3-11,2-3-10,0 0-15,8 0-1,15-1-7,11-8-7,11-6-11,10-3-9,-5-5-5,-10 2-21,-10 6 0,-11 2 5,-9 3 6,-6 7-13,-2 0-9,-2 1-5,-10 2 3,-10 0-1,-8 2 2,-9 4 11,-5 0-2,6 2-2,8 0 0,15-1 0,7-4-4,6 2-15,0-4-17,1-1-17,4 0-37,7 0-72,8-7-127,4-2-294,4 1 0,-7-6 0,-7-5 0</inkml:trace>
        </inkml:traceGroup>
        <inkml:traceGroup>
          <inkml:annotationXML>
            <emma:emma xmlns:emma="http://www.w3.org/2003/04/emma" version="1.0">
              <emma:interpretation id="{DE607430-B959-496E-A7DC-5B0275FA9C4F}" emma:medium="tactile" emma:mode="ink">
                <msink:context xmlns:msink="http://schemas.microsoft.com/ink/2010/main" type="inkWord" rotatedBoundingBox="15456,5944 15197,6023 15183,5977 15442,5897"/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°</emma:literal>
                </emma:interpretation>
                <emma:interpretation id="interp14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-14215.9358">1195-267 2245,'0'0'117,"0"-3"31,0 1 19,0 1 12,0-2 0,0 3-3,0 0-1,-5 0 1,-1 0 1,-7 0-76,-6 6-39,-6 1-28,1 2-20,0 5-10,4-1-5,2 1 2,5-3-4,4-5-15,7 1-26,2-6-49,2-1-13,8 0-17,15-3-3,8-6-5,5-4 8,5-1-4,-6-1 3,-10 0 20,-10 2 27,-5 6 47,-8 2 11,-1 1 14,-1 4 18,-4 0 9,-2 0 4,-9 1 8,-2 5 4,-1 0-11,-1 4-38,6-2-70,9-4-108,2-8-327,0 6 0,2-3 0</inkml:trace>
        </inkml:traceGroup>
        <inkml:traceGroup>
          <inkml:annotationXML>
            <emma:emma xmlns:emma="http://www.w3.org/2003/04/emma" version="1.0">
              <emma:interpretation id="{DBA96BCD-6205-4A07-AE27-2024C649C474}" emma:medium="tactile" emma:mode="ink">
                <msink:context xmlns:msink="http://schemas.microsoft.com/ink/2010/main" type="inkWord" rotatedBoundingBox="14564,6260 14073,6412 14036,6292 14527,6140"/>
              </emma:interpretation>
              <emma:one-of disjunction-type="recognition" id="oneOf3">
                <emma:interpretation id="interp15" emma:lang="en-US" emma:confidence="0.5">
                  <emma:literal>Is</emma:literal>
                </emma:interpretation>
                <emma:interpretation id="interp16" emma:lang="en-US" emma:confidence="0">
                  <emma:literal>to</emma:literal>
                </emma:interpretation>
                <emma:interpretation id="interp17" emma:lang="en-US" emma:confidence="0">
                  <emma:literal>two</emma:literal>
                </emma:interpretation>
                <emma:interpretation id="interp18" emma:lang="en-US" emma:confidence="0">
                  <emma:literal>too</emma:literal>
                </emma:interpretation>
                <emma:interpretation id="interp19" emma:lang="en-US" emma:confidence="0">
                  <emma:literal>Tis</emma:literal>
                </emma:interpretation>
              </emma:one-of>
            </emma:emma>
          </inkml:annotationXML>
          <inkml:trace contextRef="#ctx0" brushRef="#br0" timeOffset="-15323.0872">158 9 1605,'2'0'41,"-2"0"7,3 0 8,1 0 2,-1-2 4,6 0 2,0 2 2,-2-4 1,0 4 2,1-1-31,-4 1-6,1 0-1,-4 0 7,2 0 25,-3 0 20,0 0 13,0 0 10,-3 0 0,-3 0 1,-9 0-1,-5 1-2,-10 3-3,2 3-17,-3-1-24,6 5-23,3-2-13,4 0-11,5-3-7,6 1-7,4-6-23,1 2-14,4-6-12,6 3-17,7 0-5,4 0-1,7-1-1,-1-1 1,-8 0 8,-2-1 12,-6 1 28,-8-2 15,-1 4 8,3 0 15,-9 0 6,-2 0 4,-9 0 0,-2 0 0,-6 0-3,3 0-5,4 4-5,8-4-5,4 1 0,6 0-19,0 2-34,0-6-14,6 3-35,7 0 1,3 0-2,7 0-3,3-1 2,-5 0 2,-8-4 5,-6 3 10,-5 0 5,-2 0-15,0 0 35,-9 2 0,-4 0-9,-3 2-33,-2 2-82,-1 4-96,5 6 0,10 0 0</inkml:trace>
          <inkml:trace contextRef="#ctx0" brushRef="#br0" timeOffset="-9911.973">207 101 2661,'-6'0'24,"1"1"3,0 2 4,0-1-6,2-2-13,3 0-17,0 0-15,0 0-5,0 0 3,3 0-13,2 0 2,3 0 2,3-2 4,8 2 10,3-7 16,3 1 23,-1-3 18,1-3 6,-10 2 2,-5 1-4,-6 4 2,-1 2-4,-6 3 2,-1-2 0,-15 2 0,-14 0-3,-18 4 0,-17 8 0,-6 4-4,6 2-1,10 6-10,16-1-5,14-5-18,14-3-23,8-4-44,6-4-25,6-4-44,21-3-109,2-21-294,20 12 0,13-11 0,10-7 0</inkml:trace>
          <inkml:trace contextRef="#ctx0" brushRef="#br0" timeOffset="2131.9285">387 58 1952,'0'0'9,"0"0"2,0 0 3,0 0-3,0 0-4,0 0-1,0 0 2,0 0 4,0 0 1,0 0-4,0 0 6,0 0 9,-4 0-3,-1 0 5,-1 0 4,-3 0 2,-4 0-1,0 0-1,2 0-1,1 0 3,-2 2 0,6-2-2,3 1 2,2 2-1,1-1 0,-2-2-2,4 0 2,-2 0-5,0 0-1,0 0-8,0 0-9,0 0-8,0 0 1,0 0 2,0 0 6,0 0 6,0 0 2,0 0 3,0 0 5,0 0 3,0 0 5,0 0-1,-2 0 5,-2 0-4,-5 3-2,-3-1-5,1 3-2,2 2 1,4-3-3,2 0 1,2 0-3,2-4 3,-1 1-4,0-1 1,0 0-2,0 0 1,0 0 1,0 0 1,0 0 1,0 0 3,0 0 5,0 0 8,0 0 10,0 0 11,0 0 8,0 0 6,0 0-3,-1 0 0,1 0-2,-3 0-2,3 0-6,-2 0-11,4 0-10,-2 0-14,0 0-10,0 0-8,0 0-1,0 0-1,0 0-2,0 0-1,0 0-1,0 0 0,0 0-1,-2 0-1,1 0 1,-4 0 2,5 0 0,-4 0-1,1 0 2,-3 0 0,2 0 0,-1 0 1,-1 0 1,-2 0 0,3 0-3,1 0-2,1 0-2,1 0 0,-1 0-1,3 0-3,-4 0-2,2 0-2,2 0-3,-4 0 1,0 0-2,2 0 0,-5 2 2,1-2-1,3 3 1,1-2-1,-1 2 1,6-1-4,-3-2 0,0 3-7,-3-3-4,3 0-6,0 0-6,0 0-6,0 0-10,0 0-6,0 0-6,0 0-7,0 0-10,0 0 2,0 0 1,0 0-8,0 0 7,0 0 6,0 0 4,0 0 2,0 0-2,0 0 2,0 0 5,0 0-6,0 0-7,0 0 9,0 0-24,0 0-54,5-3-100,-2 6-134,-3-2 0,0-1 0,1 3 0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51:33.6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8E66F8-EFE0-465B-9933-3F04F40D6AF7}" emma:medium="tactile" emma:mode="ink">
          <msink:context xmlns:msink="http://schemas.microsoft.com/ink/2010/main" type="inkDrawing" rotatedBoundingBox="4413,5499 17282,7495 15348,19964 2479,17967" hotPoints="14920,6922 16211,16048 4777,17665 3486,8540" semanticType="enclosure" shapeName="Rectangle">
            <msink:sourceLink direction="with" ref="{1B5C78EF-9456-4E50-BC38-8B3C4811E0EB}"/>
          </msink:context>
        </emma:interpretation>
      </emma:emma>
    </inkml:annotationXML>
    <inkml:trace contextRef="#ctx0" brushRef="#br0">0 1627 707,'0'-4'5,"0"0"9,3 2 13,-3-1 28,5 3 26,10 0 35,5 0 30,11 0 35,11-2 25,6 0 20,7-3 15,8-4 10,8-6 5,9-3-12,20-5-16,13-6-24,25-7-23,25-8-30,33-3-21,23-5-17,24-7-17,23-1-17,27-5-18,5-2-14,12-4-13,12 1-6,8 2-3,-6-1-5,7 6-3,16 6 0,-6 6-4,6 2 0,10 9 0,2 0-2,-2 0 6,5 2-6,-2 4-2,-13-3 3,-3 0-2,-6 6-1,-20-2-2,-17 3-1,-18 5-3,-18 5 2,-28-1-4,-23 11 0,-23 0 0,-20 5 0,-31 1-5,-16 4 0,-17 0 0,-22 0 0,-20 1 2,-6 2-2,-17 0-2,-13 5-4,-2 2-6,-5 3-8,-3 2 4,-1 7 2,1 7 1,0 7 0,1 7 0,2 9 2,6 10 2,1 15 3,4 9 6,4 13 5,7 8 5,0 12-5,9 6-1,1 11 3,5 13-6,-6 12 3,4 9-1,-1 4-1,1 9 0,-4 10-2,0 2-4,-1 7 3,-2 7 0,-6 5-1,0 4 2,-2 3 1,-7 1 0,1 2 1,-7 2-2,-1 1 7,2-7 0,-5 6-1,1-4-2,-2-4-3,0-4 8,-2-6-5,-2-4 0,3-5 1,-6-6 0,3-5-2,-3-6 0,-2-6 2,-2-8 1,-2-11 1,-1-10-3,-3-6 0,-1-5-2,-1-7 4,-1-9-2,-2-6 4,-2-10-3,0-13-2,0-13-1,0-5 1,0-14-2,-2-7 1,1-6 1,-7-8-5,-1-5 2,1-5-3,-3-6 2,1-3-2,-2-5 3,5-4 2,-5 1 3,2-5-2,-4 0 3,-5-3 1,-5 1 2,-8 1-1,-12-2-1,-10 6 2,-15 2-3,-22 4 3,-13 5-5,-17 7 3,-24 6-2,-16 8-2,-16 1 0,-19 6 2,-12 1 1,-11 3 2,-8 0-1,-9 3 1,-10 0 4,-5 1 1,-5 3 1,-10 4 1,-7-1-2,4 8-2,-4-3-1,3 3-1,-1 2 1,6-1-2,2 1 2,-2-1-4,3 0 6,3-1-1,4-2 0,5-5 1,4 0 2,6-2-2,4-3-3,4 0 4,9-2-4,6-2-3,11 0-1,8-3 0,6-4 0,12-1 1,11 0-2,7-4 2,19 0 1,7-5-5,3-2 1,3-8 7,8 1-4,9-4 4,9-5-2,9 0 0,6-2 4,8-4-3,4-1 1,-1 1 5,4-4-3,-1 2-4,-3 0-3,-2 3 0,-6 0 3,-4 4-3,-1 2 0,-2 2 1,0 2 0,0-1-2,4-1 4,-1 2 3,3-5 4,7-3-2,6-6 0,4-1 7,6-8-1,7 1 9,5-8-1,11-10-3,2-9 0,10-12-1,3-18-4,10-15 1,3-12-2,10-13-2,0-10 1,3-9-9,9-4 2,-2-5 1,2-6-3,1-11-2,8-9 4,-7-10-1,-1-7 0,2-7-5,-5-9-3,-1-9 5,-3-9-2,4-7-3,-1 4 1,0-2 4,7 3-1,1 4-1,-8 2 3,4 2 0,-1 11-1,-6 6 1,-3-2 0,0 6 4,0 8 0,-6 2-4,3 13-3,-10 1 6,4 2-3,-7 7 4,5 2 3,2 3-6,8 7 1,-2 9-2,3 5-1,3 4-1,-3 2 6,0 3-4,1 9 0,5 2 0,-6 7-3,0 10-1,3 7-1,-3 4 0,0 3 1,0 1 0,0 2-3,-3-5-3,0 5 0,-1-6-3,-2 2-2,-3-1 1,2-5-1,-2 0 3,-4 2 1,-1-1-2,-2 1 2,1 6 1,-1-1 1,3 2 4,-1 5 2,0-1 0,3-3 1,2 4 0,5 4-2,1-3 2,3 3-2,0 1-1,3 0-2,-3 3 4,0 1 0,0 2 2,0 3 0,0 0 1,0 1 0,0 2-1,3 3 0,-2-2 7,2-1-1,0 5-7,3-1 2,-3 1 0,2 3-1,1 2-1,-6-1 2,3 6 3,-3-2-2,0 3-1,0 1 2,0 3 1,0 2-2,0-2-1,0 6 1,0 1 3,0 2-4,0 5-3,0 1 3,0 2-3,0 0-4,0 1 1,0-2 2,0 3-4,0-2 1,0-2-3,0 3 2,2-4 1,-2-5 1,3 3-1,-3-4 3,5-4-1,-2 0 0,0-2 5,-3-4-4,0 4 1,0 0 2,3-4-3,-3 5 0,3-2-2,-3 1 2,3 1 0,-3 1 1,0 0-1,0 4 2,0-1-2,0 1-2,0 5 4,0 5-5,0-4-4,0 7-7,0-4-4,0 2-1,0 0 0,0 0 3,0 0 1,0 0 1,0 0 0,0-4 3,0-1 5,0-1 7,0 0 1,0-4 2,0 3 0,0 0 2,0-2-4,0-1-9,0-2 2,0-1 2,0 0 2,0 0-1,-3 2 2,3-1-4,0 0 3,0 3-3,0 1 2,0 3 10,0 4-7,0-2-6,0 3-18,0-1-13,0 1-13,0 0-10,0-2-24,-3 2-34,3 0-56,0 0-68,0-4-99,0-5-319,0 4 0,0-1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9:40.6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B5C78EF-9456-4E50-BC38-8B3C4811E0EB}" emma:medium="tactile" emma:mode="ink">
          <msink:context xmlns:msink="http://schemas.microsoft.com/ink/2010/main" type="writingRegion" rotatedBoundingBox="4940,9285 12071,7338 14135,14902 7004,16848">
            <msink:destinationLink direction="with" ref="{5A8E66F8-EFE0-465B-9933-3F04F40D6AF7}"/>
          </msink:context>
        </emma:interpretation>
      </emma:emma>
    </inkml:annotationXML>
    <inkml:traceGroup>
      <inkml:annotationXML>
        <emma:emma xmlns:emma="http://www.w3.org/2003/04/emma" version="1.0">
          <emma:interpretation id="{A0DBC2AB-6A51-432E-97A3-71D7257EA3B5}" emma:medium="tactile" emma:mode="ink">
            <msink:context xmlns:msink="http://schemas.microsoft.com/ink/2010/main" type="paragraph" rotatedBoundingBox="5792,9053 8366,8345 8702,9564 6127,102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3D9EA9-8BB7-48B9-98A8-778A0177AD60}" emma:medium="tactile" emma:mode="ink">
              <msink:context xmlns:msink="http://schemas.microsoft.com/ink/2010/main" type="line" rotatedBoundingBox="5792,9053 8366,8345 8702,9564 6127,10272"/>
            </emma:interpretation>
          </emma:emma>
        </inkml:annotationXML>
        <inkml:traceGroup>
          <inkml:annotationXML>
            <emma:emma xmlns:emma="http://www.w3.org/2003/04/emma" version="1.0">
              <emma:interpretation id="{ECF1F90C-C807-4528-B66C-6A5DCC99D295}" emma:medium="tactile" emma:mode="ink">
                <msink:context xmlns:msink="http://schemas.microsoft.com/ink/2010/main" type="inkWord" rotatedBoundingBox="5792,9053 6973,8728 7228,9655 6047,9980"/>
              </emma:interpretation>
              <emma:one-of disjunction-type="recognition" id="oneOf0">
                <emma:interpretation id="interp0" emma:lang="en-US" emma:confidence="0.5">
                  <emma:literal>(r,</emma:literal>
                </emma:interpretation>
                <emma:interpretation id="interp1" emma:lang="en-US" emma:confidence="0">
                  <emma:literal>(i,</emma:literal>
                </emma:interpretation>
                <emma:interpretation id="interp2" emma:lang="en-US" emma:confidence="0">
                  <emma:literal>(1,</emma:literal>
                </emma:interpretation>
                <emma:interpretation id="interp3" emma:lang="en-US" emma:confidence="0">
                  <emma:literal>(o,</emma:literal>
                </emma:interpretation>
                <emma:interpretation id="interp4" emma:lang="en-US" emma:confidence="0">
                  <emma:literal>(0,</emma:literal>
                </emma:interpretation>
              </emma:one-of>
            </emma:emma>
          </inkml:annotationXML>
          <inkml:trace contextRef="#ctx0" brushRef="#br0">1582 5882 2067,'-26'24'-1,"-10"20"22,-2 18 13,-5 22 7,15 13-1,11 6-3,6 1-10,8-5-23,3-5-48,14-16-83,8-20-292,1-2 0,5-15 0,9-11 0</inkml:trace>
          <inkml:trace contextRef="#ctx0" brushRef="#br0" timeOffset="460.1241">2138 6173 4092,'0'0'-12,"0"8"0,0 7 6,3 8 2,-3 12 2,0 7-1,0 2 0,4-4 2,-2-5 1,2-8 28,-1-11 13,-3-10 6,1-12-4,-1-16 4,0-14 6,-1-13 5,-2-12-2,-3-6-2,2-2-7,-7 6-12,7 11-27,1 14-61,1 12-56,-1 17-123,15 6-602,-12 19 0,0 7 0,6 4 0</inkml:trace>
          <inkml:trace contextRef="#ctx0" brushRef="#br0" timeOffset="688.1859">2551 6259 3779,'0'11'41,"0"12"28,0 4 8,-1 10 6,-4 8-4,-1-1-27,-1 5-68,1-4-156,2-18-626,1 4 0,3-13 0,4-14 0</inkml:trace>
        </inkml:traceGroup>
        <inkml:traceGroup>
          <inkml:annotationXML>
            <emma:emma xmlns:emma="http://www.w3.org/2003/04/emma" version="1.0">
              <emma:interpretation id="{48C9A851-6C62-459E-BA6F-EA3BB5A72D70}" emma:medium="tactile" emma:mode="ink">
                <msink:context xmlns:msink="http://schemas.microsoft.com/ink/2010/main" type="inkWord" rotatedBoundingBox="7368,8714 8390,8432 8702,9564 7679,9845"/>
              </emma:interpretation>
              <emma:one-of disjunction-type="recognition" id="oneOf1">
                <emma:interpretation id="interp5" emma:lang="en-US" emma:confidence="0.5">
                  <emma:literal>2)</emma:literal>
                </emma:interpretation>
                <emma:interpretation id="interp6" emma:lang="en-US" emma:confidence="0">
                  <emma:literal>2</emma:literal>
                </emma:interpretation>
                <emma:interpretation id="interp7" emma:lang="en-US" emma:confidence="0">
                  <emma:literal>2))</emma:literal>
                </emma:interpretation>
                <emma:interpretation id="interp8" emma:lang="en-US" emma:confidence="0">
                  <emma:literal>24)</emma:literal>
                </emma:interpretation>
                <emma:interpretation id="interp9" emma:lang="en-US" emma:confidence="0">
                  <emma:literal>2S</emma:literal>
                </emma:interpretation>
              </emma:one-of>
            </emma:emma>
          </inkml:annotationXML>
          <inkml:trace contextRef="#ctx0" brushRef="#br0" timeOffset="1216.7386">2993 5916 4133,'0'-11'101,"4"-7"7,-1-3 12,6-4 6,3 1 1,13 1 6,3-1-3,9 3 2,3 3-4,1 4-82,-1 11-30,-8 6-8,-8 17-14,-11 13-6,-7 11-1,-12 14-4,-10 3 6,-8 7-3,-13-4 3,-5-2 1,-4-7 8,-1-5 2,10-12 6,4-12-2,7-16-10,6-10-14,7-12-15,7-9-15,5-7-17,1 3-5,4-2-5,4 4 2,3 7 0,6 8 1,8 4 13,0 3 10,3 4 14,0 3 12,-2 3 1,0-2-35,3 0-92,5-3-144,-1-17-498,-1 8 0,-2-10 0,-4-6 0</inkml:trace>
          <inkml:trace contextRef="#ctx0" brushRef="#br0" timeOffset="1480.0592">3580 5427 3649,'19'-6'42,"7"3"13,10 1 10,15 7 5,-6 15 1,1 24 0,-4 14-1,-13 19 2,-11 17-3,-12 11-59,-12 8-34,-18 0-57,-11 6-82,-17-5-89,-7-10-492,-22 6 0,-15-9 0,-8-12 0</inkml:trace>
        </inkml:traceGroup>
      </inkml:traceGroup>
    </inkml:traceGroup>
    <inkml:traceGroup>
      <inkml:annotationXML>
        <emma:emma xmlns:emma="http://www.w3.org/2003/04/emma" version="1.0">
          <emma:interpretation id="{305D7EEE-CBC0-42D6-9164-674A3949ED6D}" emma:medium="tactile" emma:mode="ink">
            <msink:context xmlns:msink="http://schemas.microsoft.com/ink/2010/main" type="paragraph" rotatedBoundingBox="8066,9812 6978,10195 6904,9984 7992,96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7EEEF4D-2782-4472-BD08-9867FC8F50B6}" emma:medium="tactile" emma:mode="ink">
              <msink:context xmlns:msink="http://schemas.microsoft.com/ink/2010/main" type="line" rotatedBoundingBox="8066,9812 6978,10195 6904,9984 7992,9601"/>
            </emma:interpretation>
          </emma:emma>
        </inkml:annotationXML>
        <inkml:traceGroup>
          <inkml:annotationXML>
            <emma:emma xmlns:emma="http://www.w3.org/2003/04/emma" version="1.0">
              <emma:interpretation id="{B7FD8361-8E82-426D-84DD-CB29CC2E7401}" emma:medium="tactile" emma:mode="ink">
                <msink:context xmlns:msink="http://schemas.microsoft.com/ink/2010/main" type="inkWord" rotatedBoundingBox="8066,9812 6978,10195 6904,9984 7992,9601"/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-</emma:literal>
                </emma:interpretation>
                <emma:interpretation id="interp13" emma:lang="en-US" emma:confidence="0">
                  <emma:literal>E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22088.2942">3053 6717 1425,'0'-2'34,"-1"-1"9,1-3-7,0-1 4,-5 2 12,4 1 16,1 4 12,-3-2 8,3 2 10,0 0-14,-2 0 1,2-2-5,-3 1 10,2 1-4,-2 0-8,3-3-12,0 6-13,-2-6-11,-1 3-9,2 0-10,-3 0-16,-5 0 0,-5 0-4,-6 4 3,-7 4-4,-5 2-2,-7 7 1,-1 2 5,-1 3 2,1-3 1,-1 3 3,0-2-2,-1-1 1,1 1-1,7-4-2,1-1-1,1-2 1,4 0-2,0-4-2,6 2 2,0-2 0,2-1-3,7 1 1,3-4-3,4 0-3,1-5-3,2 3-6,2-1-6,1-2-7,0 0 16,10 0 11,14 0 5,16-8 1,20-3 4,24-8 5,11-8 4,11-7 6,9-1 4,-4 0 8,-10-2-16,-7 3-10,-14 6-5,-18 2-1,-16 5-4,-12 9-2,-12 3-8,-12 7-8,-6-3 12,-1 5 7,-3 0 2,0-2 1,-3 2 3,2 0 2,-9 2 0,-7 3 4,-3 2 7,-8 3 6,-5 5-6,-7 1-9,-2 1-2,-10 2-1,-3 4 0,-1 0-1,-4 0 0,-1-1-1,5 1-3,4 2 2,4-3-2,8 1 0,3-2 0,6-4-2,1 1-1,4-1 0,6-6-1,4-4 0,9 2 3,-1-5-2,7-2-2,1-1-7,0 1-10,0 0-8,0-2-9,1 0 5,8 0 5,9-2 1,14-1 4,19-10 2,14-1 3,16-10 5,7-5 12,8-5 8,-10 1 7,-3 2 1,-20 4-11,-16 5-1,-14 7-8,-15 3-8,-12 4 19,-3 4 4,-3 3 2,-3-2 0,-3 3 2,-12 0-3,-10 4 6,-18 5 1,-13 6 6,-12 1 5,-7 11-17,-8-2-4,-5 2-3,4 2 0,3-1-2,10-4-1,12 1-3,16-8-1,13-2-3,14-3-10,10-4-12,8-5-11,1 1-12,9-2 5,11-2 3,20-2 3,13-7 3,20-5 1,8-5 2,6-8 11,-3-5 12,-4-5 12,-11 3 7,-10-2-1,-11 5-1,-17 4 7,-15 13 28,-9 3 1,-7 3-2,-11 7-2,-13 1 0,-9 0 1,-14 1 3,-12 10-2,-3 11-1,6-3-12,4 7-33,11 1-31,6-5-59,14-3-99,12-7-481,-1 9 0,1-7 0,1-6 0</inkml:trace>
        </inkml:traceGroup>
      </inkml:traceGroup>
    </inkml:traceGroup>
    <inkml:traceGroup>
      <inkml:annotationXML>
        <emma:emma xmlns:emma="http://www.w3.org/2003/04/emma" version="1.0">
          <emma:interpretation id="{983BF4DE-1C0F-4EE3-AE6A-7CB036774CD2}" emma:medium="tactile" emma:mode="ink">
            <msink:context xmlns:msink="http://schemas.microsoft.com/ink/2010/main" type="paragraph" rotatedBoundingBox="5820,10440 12259,8682 12607,9954 6167,11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C7276D-7868-4216-A4C9-E0ED136C269E}" emma:medium="tactile" emma:mode="ink">
              <msink:context xmlns:msink="http://schemas.microsoft.com/ink/2010/main" type="line" rotatedBoundingBox="5820,10440 12259,8682 12607,9954 6167,11712"/>
            </emma:interpretation>
          </emma:emma>
        </inkml:annotationXML>
        <inkml:traceGroup>
          <inkml:annotationXML>
            <emma:emma xmlns:emma="http://www.w3.org/2003/04/emma" version="1.0">
              <emma:interpretation id="{A46FB956-DC8D-4B1B-A8B8-61DDAC9289DF}" emma:medium="tactile" emma:mode="ink">
                <msink:context xmlns:msink="http://schemas.microsoft.com/ink/2010/main" type="inkWord" rotatedBoundingBox="5820,10440 7344,10024 7604,10976 6079,11392"/>
              </emma:interpretation>
              <emma:one-of disjunction-type="recognition" id="oneOf3">
                <emma:interpretation id="interp15" emma:lang="en-US" emma:confidence="0.5">
                  <emma:literal>(r,</emma:literal>
                </emma:interpretation>
                <emma:interpretation id="interp16" emma:lang="en-US" emma:confidence="0">
                  <emma:literal>Cr,</emma:literal>
                </emma:interpretation>
                <emma:interpretation id="interp17" emma:lang="en-US" emma:confidence="0">
                  <emma:literal>(r</emma:literal>
                </emma:interpretation>
                <emma:interpretation id="interp18" emma:lang="en-US" emma:confidence="0">
                  <emma:literal>(N,</emma:literal>
                </emma:interpretation>
                <emma:interpretation id="interp19" emma:lang="en-US" emma:confidence="0">
                  <emma:literal>(n,</emma:literal>
                </emma:interpretation>
              </emma:one-of>
            </emma:emma>
          </inkml:annotationXML>
          <inkml:trace contextRef="#ctx0" brushRef="#br0" timeOffset="2404.1393">2470 7454 4679,'0'-9'7,"0"0"-14,0 3-1,0 4 9,0 19 3,0 15 2,0 15 3,0 7 0,0 4 1,1-3-10,-1-12 6,3-10 20,-1-15 10,-2-10-13,3-10-14,-3-18-4,0-16 1,0-11-3,0-17-21,0-11-38,0 3-17,0 12-21,0 13-109,0 11-114,6 11-110,0 18-300,2 3 0,6 5 0,5 11 0</inkml:trace>
          <inkml:trace contextRef="#ctx0" brushRef="#br0" timeOffset="2640.1734">2928 7582 3422,'0'4'62,"0"2"30,0 4 25,0 7 9,0 6 3,0 6 5,0 8 1,0-1-2,0 5-24,0-6-94,0-3-111,3-6-221,-2-57-495,-1 41 0,3-10 0,1-10 0</inkml:trace>
          <inkml:trace contextRef="#ctx0" brushRef="#br0" timeOffset="1932.7421">1537 7293 3740,'-14'0'22,"-5"12"29,-9 20 38,-4 15 16,-1 23 4,7 23 3,14 10-2,9 5 0,6-1-8,18-10-58,5-11-52,11-8-100,16-20-223,52-25-498,-43-7 0,0-19 0,4-18 0</inkml:trace>
        </inkml:traceGroup>
        <inkml:traceGroup>
          <inkml:annotationXML>
            <emma:emma xmlns:emma="http://www.w3.org/2003/04/emma" version="1.0">
              <emma:interpretation id="{B570D095-2C67-4C53-9C1E-ED27912F7011}" emma:medium="tactile" emma:mode="ink">
                <msink:context xmlns:msink="http://schemas.microsoft.com/ink/2010/main" type="inkWord" rotatedBoundingBox="7704,10103 8874,9784 9165,10850 7996,11170"/>
              </emma:interpretation>
              <emma:one-of disjunction-type="recognition" id="oneOf4">
                <emma:interpretation id="interp20" emma:lang="en-US" emma:confidence="0.5">
                  <emma:literal>3)</emma:literal>
                </emma:interpretation>
                <emma:interpretation id="interp21" emma:lang="en-US" emma:confidence="0">
                  <emma:literal>3</emma:literal>
                </emma:interpretation>
                <emma:interpretation id="interp22" emma:lang="en-US" emma:confidence="0">
                  <emma:literal>B</emma:literal>
                </emma:interpretation>
                <emma:interpretation id="interp23" emma:lang="en-US" emma:confidence="0">
                  <emma:literal>3]</emma:literal>
                </emma:interpretation>
                <emma:interpretation id="interp24" emma:lang="en-US" emma:confidence="0">
                  <emma:literal>37</emma:literal>
                </emma:interpretation>
              </emma:one-of>
            </emma:emma>
          </inkml:annotationXML>
          <inkml:trace contextRef="#ctx0" brushRef="#br0" timeOffset="3540.2067">4035 6785 4558,'21'-1'48,"10"-2"23,11 6 21,10 3 14,-5 17 9,2 11 4,-6 12 5,-11 17 8,-12 8 6,-12 4-34,-9 8-13,-21 4-26,-17 7-34,-21 8-34,-26 4-50,-17 8-87,-17-4-256,-10-42-644,-1 31 0,-3-21 0,-11-19 0</inkml:trace>
          <inkml:trace contextRef="#ctx0" brushRef="#br0" timeOffset="3228.0668">3498 7190 3306,'1'-9'5,"8"-3"4,9-2 5,5 0 0,10 3-1,2 8-6,-5 3-5,-11 11 6,-6 8 8,-8 12 2,-14 9 8,-10 4 8,-4 0-1,-2 6 6,-3-10 6,6-6 8,9-9 4,7-5-12,3-10-21,6-6-13,7-3-20,8-7-16,10-3-12,6-4-5,6-2-2,-8 3-2,-4 1 2,-4 7 18,-6 2 26,-5 8 20,-6 5 33,-2 1 42,-7 5 36,-8 9 16,-8 2 5,-5 0 4,-13 3 2,-1-5-14,0-1-24,0-2-54,8-7-92,2-4-164,18-10-716,-11-5 0,5-17 0,6-23 0</inkml:trace>
        </inkml:traceGroup>
        <inkml:traceGroup>
          <inkml:annotationXML>
            <emma:emma xmlns:emma="http://www.w3.org/2003/04/emma" version="1.0">
              <emma:interpretation id="{342757EE-D112-4476-8B5A-B0695907063E}" emma:medium="tactile" emma:mode="ink">
                <msink:context xmlns:msink="http://schemas.microsoft.com/ink/2010/main" type="inkWord" rotatedBoundingBox="10945,9261 12316,8887 12607,9954 11236,10328"/>
              </emma:interpretation>
              <emma:one-of disjunction-type="recognition" id="oneOf5">
                <emma:interpretation id="interp25" emma:lang="en-US" emma:confidence="0.5">
                  <emma:literal>(r)</emma:literal>
                </emma:interpretation>
                <emma:interpretation id="interp26" emma:lang="en-US" emma:confidence="0">
                  <emma:literal>(P)</emma:literal>
                </emma:interpretation>
                <emma:interpretation id="interp27" emma:lang="en-US" emma:confidence="0">
                  <emma:literal>(n)</emma:literal>
                </emma:interpretation>
                <emma:interpretation id="interp28" emma:lang="en-US" emma:confidence="0">
                  <emma:literal>(D)</emma:literal>
                </emma:interpretation>
                <emma:interpretation id="interp29" emma:lang="en-US" emma:confidence="0">
                  <emma:literal>(BP)</emma:literal>
                </emma:interpretation>
              </emma:one-of>
            </emma:emma>
          </inkml:annotationXML>
          <inkml:trace contextRef="#ctx0" brushRef="#br0" timeOffset="100923.7362">6653 6115 1810,'0'0'113,"0"0"58,0 0-14,0 0 10,0 0 13,0 0 44,0 0 1,0 0 2,0 0 3,0 0-18,0 0-88,0 0-55,0 0 19,0 0-7,0 0-12,0 0-42,0 0 3,0 0-8,0 0-4,0 0-20,0 0 0,0 0-1,-5 0-2,-5 3 3,-5 8-1,-4 10-4,-7 11-1,-1 18 0,6 11 2,2 8 14,6 10-10,5-1-17,7-3-39,2-7-61,13-4-102,9-16-140,-1-5-324,11-13 0,1-10 0,1-12 0</inkml:trace>
          <inkml:trace contextRef="#ctx0" brushRef="#br0" timeOffset="101316.6802">7093 6325 3866,'0'0'-4,"1"3"1,-1 7 2,0 7 3,0 12 0,3 9-1,-3 10 3,-3 1-1,3-1-1,0-6 7,-1-13 13,-2-8 57,0-12 10,-4-6 4,-2-13 4,0-9 6,-1-14-2,1-11 0,4-11-2,4-3-14,1 0-33,0 4-90,6 8-86,3 9-112,10 6-163,4-5-402,2 17 0,3 3 0</inkml:trace>
          <inkml:trace contextRef="#ctx0" brushRef="#br0" timeOffset="101583.6505">7512 5919 4200,'8'-14'48,"6"-4"4,8 4 5,11 3 8,8 13 7,4 17 3,3 22 4,-5 20 0,-13 19 2,-14 25-48,-16 15-8,-28 12-14,-25 6-39,-29 0-111,26-4-803,-81-5 0,-8-10 0</inkml:trace>
        </inkml:traceGroup>
      </inkml:traceGroup>
    </inkml:traceGroup>
    <inkml:traceGroup>
      <inkml:annotationXML>
        <emma:emma xmlns:emma="http://www.w3.org/2003/04/emma" version="1.0">
          <emma:interpretation id="{9B6F7B30-7E40-4284-8CD8-AEC55ADD4E69}" emma:medium="tactile" emma:mode="ink">
            <msink:context xmlns:msink="http://schemas.microsoft.com/ink/2010/main" type="paragraph" rotatedBoundingBox="6128,11973 12697,10576 12955,11788 6386,13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B67D9F-3087-4CE6-92EA-4EFF081C4791}" emma:medium="tactile" emma:mode="ink">
              <msink:context xmlns:msink="http://schemas.microsoft.com/ink/2010/main" type="line" rotatedBoundingBox="6128,11973 12697,10576 12955,11788 6386,13186"/>
            </emma:interpretation>
          </emma:emma>
        </inkml:annotationXML>
        <inkml:traceGroup>
          <inkml:annotationXML>
            <emma:emma xmlns:emma="http://www.w3.org/2003/04/emma" version="1.0">
              <emma:interpretation id="{7679BB68-4E5F-4E10-A689-DA3C10F8CC25}" emma:medium="tactile" emma:mode="ink">
                <msink:context xmlns:msink="http://schemas.microsoft.com/ink/2010/main" type="inkWord" rotatedBoundingBox="6162,12135 7443,11863 7621,12703 6341,12975"/>
              </emma:interpretation>
              <emma:one-of disjunction-type="recognition" id="oneOf6">
                <emma:interpretation id="interp30" emma:lang="en-US" emma:confidence="0.5">
                  <emma:literal>(r,</emma:literal>
                </emma:interpretation>
                <emma:interpretation id="interp31" emma:lang="en-US" emma:confidence="0">
                  <emma:literal>(r</emma:literal>
                </emma:interpretation>
                <emma:interpretation id="interp32" emma:lang="en-US" emma:confidence="0">
                  <emma:literal>(n,</emma:literal>
                </emma:interpretation>
                <emma:interpretation id="interp33" emma:lang="en-US" emma:confidence="0">
                  <emma:literal>Cr,</emma:literal>
                </emma:interpretation>
                <emma:interpretation id="interp34" emma:lang="en-US" emma:confidence="0">
                  <emma:literal>Or,</emma:literal>
                </emma:interpretation>
              </emma:one-of>
            </emma:emma>
          </inkml:annotationXML>
          <inkml:trace contextRef="#ctx0" brushRef="#br0" timeOffset="4388.0656">1890 9062 3763,'-3'-15'82,"3"2"20,0 1 13,-2-2-1,2 8 4,-9 8 2,-10 19 6,-9 17-4,0 17 1,-7 26-62,5 16-19,8 7-32,12 1-43,7-6-49,11-9-47,10-11-93,10-24-139,18-27-453,1-9 0,8-18 0,-2-24 0</inkml:trace>
          <inkml:trace contextRef="#ctx0" brushRef="#br0" timeOffset="4732.1038">2352 9045 4740,'0'0'8,"0"0"12,0 9 17,3 11 7,-3 13 2,1 14 3,2 9-2,2 1 2,-1-4-1,-1-6-10,3-17 8,-5-6-7,2-15-22,-3-4-13,0-15-10,-4-9-8,-2-14-14,0-5-52,2-14-66,-1-2-52,4 2-80,2 4-107,20-1-434,-12 22 0,-2 8 0,6 8 0</inkml:trace>
          <inkml:trace contextRef="#ctx0" brushRef="#br0" timeOffset="4971.9648">2932 9151 4236,'0'3'62,"0"3"25,0 8 12,-1 4 2,2 5 3,-1 5-1,0 7-23,-1 4-65,1-1-112,0-5-267,0-2-521,0-14 0,4-8 0,5-18 0</inkml:trace>
        </inkml:traceGroup>
        <inkml:traceGroup>
          <inkml:annotationXML>
            <emma:emma xmlns:emma="http://www.w3.org/2003/04/emma" version="1.0">
              <emma:interpretation id="{73EEAAA0-A8BB-436E-8D99-8368F0C23D82}" emma:medium="tactile" emma:mode="ink">
                <msink:context xmlns:msink="http://schemas.microsoft.com/ink/2010/main" type="inkWord" rotatedBoundingBox="7751,11628 9097,11342 9355,12554 8009,12841"/>
              </emma:interpretation>
              <emma:one-of disjunction-type="recognition" id="oneOf7">
                <emma:interpretation id="interp35" emma:lang="en-US" emma:confidence="0.5">
                  <emma:literal>4).</emma:literal>
                </emma:interpretation>
                <emma:interpretation id="interp36" emma:lang="en-US" emma:confidence="0">
                  <emma:literal>4.</emma:literal>
                </emma:interpretation>
                <emma:interpretation id="interp37" emma:lang="en-US" emma:confidence="0">
                  <emma:literal>y).</emma:literal>
                </emma:interpretation>
                <emma:interpretation id="interp38" emma:lang="en-US" emma:confidence="0">
                  <emma:literal>*</emma:literal>
                </emma:interpretation>
                <emma:interpretation id="interp39" emma:lang="en-US" emma:confidence="0">
                  <emma:literal>4)).</emma:literal>
                </emma:interpretation>
              </emma:one-of>
            </emma:emma>
          </inkml:annotationXML>
          <inkml:trace contextRef="#ctx0" brushRef="#br0" timeOffset="5804.0524">3878 8419 4906,'11'-9'44,"9"1"5,14 5 8,12 6 5,6 16-1,0 25 2,-10 10-3,-6 18 0,-17 8 1,-10 8-43,-8 8-8,-11-3-5,-15 0-7,-8-2-5,-15-2-2,-17 1-27,-11-1-91,-8-2-234,-18 1-621,-5-6 0,-7-16 0,0-16 0</inkml:trace>
          <inkml:trace contextRef="#ctx0" brushRef="#br0" timeOffset="5267.8493">3344 8911 4882,'0'-1'63,"0"1"45,0 1 21,0 10 27,0 10 6,0 8 6,1 9 2,2 3-3,3-5-2,3 1-59,2-5-40,2-9-54,5-3-28,-1-9-37,4-6-27,7-5-40,4-5-50,5-8-76,8-5-148,8-10-225,-18 0-312,-10 0 0,-3 1 0,-13-1 0</inkml:trace>
          <inkml:trace contextRef="#ctx0" brushRef="#br0" timeOffset="5488.0553">3688 8960 4034,'0'6'104,"0"12"22,0 8 6,0 7 2,0 10 4,1 3 0,2 1-17,-1 4-25,1 0-62,-2-5-117,-1-2-139,9-14-270,-9-6-360,0-13 0,-1-11 0</inkml:trace>
          <inkml:trace contextRef="#ctx0" brushRef="#br0" timeOffset="186999.4583">4580 9109 1493,'0'0'55,"-2"0"24,-1 0 22,3 0 7,0 0-6,0 0-5,0 0-8,0 0-1,0 0 2,0-3-20,3-8-15,5-10-22,5-6-21,0-8 0,2 0 3,-2 6 0,-8 9 3,-4 8-4,-1 7-6,0 5-9,-4 5-4,-4 7 2,-8 10 2,-3 8-6,-5 9 6,2 0 6,7-6 4,2-7 9,4-7 4,8-4-6,1-10-14,-2-1-7,4-4 5,-1-9 5,8-6-9,3-8 5,3-4 0,2-8-4,-2 3 1,-4 9-3,-3 6 1,-5 4 1,-3 8-10,0 4-6,0 1 9,0-3-1,0 9-2,0 2-8,-3 8-44,2 1-59,1 2-97,-3 5-197,2 2 0,-2-4 0,-2-15 0</inkml:trace>
        </inkml:traceGroup>
        <inkml:traceGroup>
          <inkml:annotationXML>
            <emma:emma xmlns:emma="http://www.w3.org/2003/04/emma" version="1.0">
              <emma:interpretation id="{F4BC1258-30B3-48C8-8C62-CA925C51E9E3}" emma:medium="tactile" emma:mode="ink">
                <msink:context xmlns:msink="http://schemas.microsoft.com/ink/2010/main" type="inkWord" rotatedBoundingBox="11019,11013 12713,10652 12945,11743 11251,12103"/>
              </emma:interpretation>
              <emma:one-of disjunction-type="recognition" id="oneOf8">
                <emma:interpretation id="interp40" emma:lang="en-US" emma:confidence="0.5">
                  <emma:literal>(2)</emma:literal>
                </emma:interpretation>
                <emma:interpretation id="interp41" emma:lang="en-US" emma:confidence="0">
                  <emma:literal>(27</emma:literal>
                </emma:interpretation>
                <emma:interpretation id="interp42" emma:lang="en-US" emma:confidence="0">
                  <emma:literal>(2))</emma:literal>
                </emma:interpretation>
                <emma:interpretation id="interp43" emma:lang="en-US" emma:confidence="0">
                  <emma:literal>(27)</emma:literal>
                </emma:interpretation>
                <emma:interpretation id="interp44" emma:lang="en-US" emma:confidence="0">
                  <emma:literal>(277</emma:literal>
                </emma:interpretation>
              </emma:one-of>
            </emma:emma>
          </inkml:annotationXML>
          <inkml:trace contextRef="#ctx0" brushRef="#br0" timeOffset="102567.5505">6896 7873 3098,'0'-7'16,"0"1"20,0 1 4,0-1-4,-2 4 6,-7 10 13,-12 15 14,-10 24 11,-10 23 10,-7 26-6,-2 19-8,9 10-23,11 7-9,16-8-11,9-7-47,17-13-90,19-21-149,7-36-443,13-5 0,8-23 0,6-28 0</inkml:trace>
          <inkml:trace contextRef="#ctx0" brushRef="#br0" timeOffset="103107.6727">7294 8150 3196,'0'-11'31,"7"-8"8,5-4 7,14-9 4,11 3 2,6 0 0,6 6-4,-9 11-3,0 5 0,-17 14-23,-4 16 0,-11 12-5,-8 15-5,-13 6 1,-14 13-2,-14-2 2,-11 1 9,-10-2 10,-3-2 0,0-10 0,9-13 3,7-11-1,12-18-1,12-12-3,12-12-3,7-12-6,3-7-8,9 1-4,7 1-2,9 3-4,6 6-9,11 9 1,5 3-4,3 4-3,4 5 1,-4 5-2,-1 6-9,-2 0-25,-7 4-40,-2-1-79,2-8-142,-16-18-363,-4 11 0,-2-4 0,-6-8 0</inkml:trace>
          <inkml:trace contextRef="#ctx0" brushRef="#br0" timeOffset="103327.9831">7901 7772 3572,'16'-17'46,"10"3"17,11 5 24,10 3 13,-1 24 4,0 29 6,-5 14 2,-7 17-7,-7 21-50,-18 8-77,-5 7-136,-22-6-676,-26 26 0,-27-2 0,-23-6 0</inkml:trace>
        </inkml:traceGroup>
      </inkml:traceGroup>
    </inkml:traceGroup>
    <inkml:traceGroup>
      <inkml:annotationXML>
        <emma:emma xmlns:emma="http://www.w3.org/2003/04/emma" version="1.0">
          <emma:interpretation id="{088ECAE0-9BAB-4420-8D9D-8CD696EAE1A8}" emma:medium="tactile" emma:mode="ink">
            <msink:context xmlns:msink="http://schemas.microsoft.com/ink/2010/main" type="paragraph" rotatedBoundingBox="6161,13567 13111,12080 13392,13390 6441,148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762AAA-6CEC-4168-874A-171250C4B996}" emma:medium="tactile" emma:mode="ink">
              <msink:context xmlns:msink="http://schemas.microsoft.com/ink/2010/main" type="line" rotatedBoundingBox="6161,13567 13111,12080 13392,13390 6441,14877"/>
            </emma:interpretation>
          </emma:emma>
        </inkml:annotationXML>
        <inkml:traceGroup>
          <inkml:annotationXML>
            <emma:emma xmlns:emma="http://www.w3.org/2003/04/emma" version="1.0">
              <emma:interpretation id="{C3BDB600-9B01-4FB9-A79D-17118C08DFA8}" emma:medium="tactile" emma:mode="ink">
                <msink:context xmlns:msink="http://schemas.microsoft.com/ink/2010/main" type="inkWord" rotatedBoundingBox="6161,13567 9038,12952 9246,13928 6370,14543"/>
              </emma:interpretation>
              <emma:one-of disjunction-type="recognition" id="oneOf9">
                <emma:interpretation id="interp45" emma:lang="en-US" emma:confidence="0.5">
                  <emma:literal>(2.37</emma:literal>
                </emma:interpretation>
                <emma:interpretation id="interp46" emma:lang="en-US" emma:confidence="0">
                  <emma:literal>(2137</emma:literal>
                </emma:interpretation>
                <emma:interpretation id="interp47" emma:lang="en-US" emma:confidence="0">
                  <emma:literal>(2.3)</emma:literal>
                </emma:interpretation>
                <emma:interpretation id="interp48" emma:lang="en-US" emma:confidence="0">
                  <emma:literal>(2.3]</emma:literal>
                </emma:interpretation>
                <emma:interpretation id="interp49" emma:lang="en-US" emma:confidence="0">
                  <emma:literal>(213)</emma:literal>
                </emma:interpretation>
              </emma:one-of>
            </emma:emma>
          </inkml:annotationXML>
          <inkml:trace contextRef="#ctx0" brushRef="#br0" timeOffset="56127.8584">2615 10674 3762,'0'0'18,"0"0"2,0 0-1,0 0-1,0 0-5,0 0-5,0 0 0,0 0 1,0 0 0,0 0-14,0 0 0,0 0 3,-3 0 2,-3 0 4,0 0 10,-3-2 7,2 0 0,-1 0-6,4-2-4,4-7-7,-3 0-10,6-6-4,7-8-4,5-3-5,7 1-4,6 1-5,5 7-4,-1 8-2,1 5 2,-4 12 7,-1 11 4,-1 15-8,-14 12 3,-7 13 3,-6 7 7,-15 6 7,-13 0 9,-3-3 13,-9-5 9,-4-8 5,7-11 5,4-14 8,1-16-33,4-10-27,7-19-16,4-13-12,8-9-14,4-3-16,8 1-12,-3 9-6,6 11-3,3 12 2,10 7 41,5 8 28,11 11 16,5 7 11,0 2 10,-3 5 11,9 0-1,-8-5-10,-5-4-28,-4-7-81,2-9-85,12-13-372,-21 0 0,-4-13 0,2-9 0</inkml:trace>
          <inkml:trace contextRef="#ctx0" brushRef="#br0" timeOffset="56315.858">3149 10771 2450,'0'2'40,"2"3"22,1 8 14,-2 6 6,6 3-2,-2 8-3,1 1-35,3 1-83,1-14-156,2 7-337,-2-6 0,-4-8 0,1-10 0</inkml:trace>
          <inkml:trace contextRef="#ctx0" brushRef="#br0" timeOffset="56871.7749">3604 10267 3054,'4'-9'0,"5"0"2,-1-2-2,8 2 1,3 1-3,0 6-1,-4 7 0,-2 12 4,-5 5 5,-7 8 6,-2 9 13,-11 2 12,-2-4 4,3-2 3,-3-5 2,6-7-9,2-5-15,6-9-17,6-5-34,8 0-23,8-4-12,8-4-19,7 3-9,0 2 0,-5 3-1,-4 2 17,-7 10 24,-9 5 34,-8 10 50,-4 4 32,-10 4 10,-14 2 8,-7-2 8,-3 2-4,-7-8-4,8-2-48,7-11-113,16-15-548,-8-3 0,8-7 0,-1-18 0</inkml:trace>
          <inkml:trace contextRef="#ctx0" brushRef="#br0" timeOffset="57559.9296">4069 9970 3656,'0'-1'6,"0"1"-2,0-3-1,0 3-1,0 0-8,0 0-11,0 0-12,0 0-5,0 0-3,0 0-10,0 0-4,0 0 0,0 0-6,0 0 1,0 0 8,0 0 10,0 0 9,0 0 6,0 0 6,0 0 8,0 0 17,0 0 12,0 0 12,0 0 0,0 0-2,0 0-3,1 0 3,7 0 5,2 0 2,5 4 2,10 2-10,7-1-9,5 6-5,6-1 5,3-3 4,-3 3 5,-2-1 0,-7 3-13,-1 2-2,-7 4-2,-7 1-2,-4 5 11,-6 2 4,-5 7 0,-8 1-1,-9 7-4,-11 6-13,-5 5-29,-11 3-98,7-3-182,-4 0-359,9-4 0,8-14 0,-1-8 0</inkml:trace>
          <inkml:trace contextRef="#ctx0" brushRef="#br0" timeOffset="58352.1816">1816 10695 3216,'-3'-4'25,"3"3"-2,-3-3 5,-6 15 11,2 13 8,-4 13 2,5 9 2,2 11 3,1-1 1,6-1-24,-3-4 2,1-3 2,-2 0-5,1-8-14,1 1-10,-1-3-6,0-7-2,0-3-6,0-3-5,-1-7-4,-2-3-6,-1-2-9,2-6-22,2-1-18,0-2 2,5-3 1,3 3-4,12-3 6,9 4 4,11-5 6,3 0 6,7 0 12,-3 0 14,-4 0 10,-2 0-15,-1 0-41,-7-5-75,11-4-402,-16 6 0,0-5 0,-3-1 0</inkml:trace>
        </inkml:traceGroup>
        <inkml:traceGroup>
          <inkml:annotationXML>
            <emma:emma xmlns:emma="http://www.w3.org/2003/04/emma" version="1.0">
              <emma:interpretation id="{D536DEB1-228A-41AE-AD54-BBD7A62073C6}" emma:medium="tactile" emma:mode="ink">
                <msink:context xmlns:msink="http://schemas.microsoft.com/ink/2010/main" type="inkWord" rotatedBoundingBox="11437,12501 13124,12140 13392,13390 11704,13751"/>
              </emma:interpretation>
              <emma:one-of disjunction-type="recognition" id="oneOf10">
                <emma:interpretation id="interp50" emma:lang="en-US" emma:confidence="0.5">
                  <emma:literal>(3)</emma:literal>
                </emma:interpretation>
                <emma:interpretation id="interp51" emma:lang="en-US" emma:confidence="0">
                  <emma:literal>13)</emma:literal>
                </emma:interpretation>
                <emma:interpretation id="interp52" emma:lang="en-US" emma:confidence="0">
                  <emma:literal>(63)</emma:literal>
                </emma:interpretation>
                <emma:interpretation id="interp53" emma:lang="en-US" emma:confidence="0">
                  <emma:literal>(13)</emma:literal>
                </emma:interpretation>
                <emma:interpretation id="interp54" emma:lang="en-US" emma:confidence="0">
                  <emma:literal>63)</emma:literal>
                </emma:interpretation>
              </emma:one-of>
            </emma:emma>
          </inkml:annotationXML>
          <inkml:trace contextRef="#ctx0" brushRef="#br0" timeOffset="103896.4651">7159 9558 3944,'-14'-5'-3,"-6"5"6,-8 14 19,-7 21 17,10 25 5,1 24 5,8 22-1,8 5-17,13-2-27,10-6-47,5-11-53,8-17-92,9-16-122,5-32-398,-5-1 0,-1-20 0,6-18 0</inkml:trace>
          <inkml:trace contextRef="#ctx0" brushRef="#br0" timeOffset="104463.8637">7654 9501 3976,'-3'-10'-15,"3"0"-4,0-2-1,4-2 1,10 11 1,8 1-5,6 7-7,0 12-1,-4 12 0,-14 12 5,-12 14 12,-15 5 5,-11 1 5,-8 0 1,-1-8 1,8-9 9,5-14 6,15-6-29,9-15-24,15-7-19,12-2-18,11-6-13,6-4-14,8 0-14,-5 6-21,-10 1-13,-9 9-4,-9 14 39,-10 7 52,-7 6 55,-10 9 52,-9-1 43,-10-2 27,-2-2 14,-11-5 21,1-7 10,7-5-34,1-9-128,25-17-670,-7-5 0,8-21 0,5-27 0</inkml:trace>
          <inkml:trace contextRef="#ctx0" brushRef="#br0" timeOffset="104728.4803">8205 9148 4321,'11'-7'15,"15"2"19,10 4 14,19 7 7,10 18 0,4 17 2,-7 20-3,-8 21-8,-19 17-33,-17 13-46,-15 8-57,-25 2-72,-21 6-79,-16-8-149,-28-32-366,-18 31 0,-16-5 0,-8-6 0</inkml:trace>
        </inkml:traceGroup>
      </inkml:traceGroup>
    </inkml:traceGroup>
    <inkml:traceGroup>
      <inkml:annotationXML>
        <emma:emma xmlns:emma="http://www.w3.org/2003/04/emma" version="1.0">
          <emma:interpretation id="{1D2FA9AE-0C94-4E7A-BD5F-F5C412845428}" emma:medium="tactile" emma:mode="ink">
            <msink:context xmlns:msink="http://schemas.microsoft.com/ink/2010/main" type="paragraph" rotatedBoundingBox="7460,15316 13746,13496 14146,14876 7860,166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0C1080-070B-4BB4-9E57-E9653C02BDD7}" emma:medium="tactile" emma:mode="ink">
              <msink:context xmlns:msink="http://schemas.microsoft.com/ink/2010/main" type="line" rotatedBoundingBox="7460,15316 13746,13496 14146,14876 7860,16697"/>
            </emma:interpretation>
          </emma:emma>
        </inkml:annotationXML>
        <inkml:traceGroup>
          <inkml:annotationXML>
            <emma:emma xmlns:emma="http://www.w3.org/2003/04/emma" version="1.0">
              <emma:interpretation id="{315AA078-52AF-49E2-A90E-EC00A133ACC5}" emma:medium="tactile" emma:mode="ink">
                <msink:context xmlns:msink="http://schemas.microsoft.com/ink/2010/main" type="inkWord" rotatedBoundingBox="7481,15389 10158,14614 10486,15744 7809,16520"/>
              </emma:interpretation>
              <emma:one-of disjunction-type="recognition" id="oneOf11">
                <emma:interpretation id="interp55" emma:lang="en-US" emma:confidence="0.5">
                  <emma:literal>(13.4)</emma:literal>
                </emma:interpretation>
                <emma:interpretation id="interp56" emma:lang="en-US" emma:confidence="0">
                  <emma:literal>(13.47</emma:literal>
                </emma:interpretation>
                <emma:interpretation id="interp57" emma:lang="en-US" emma:confidence="0">
                  <emma:literal>(3.4)</emma:literal>
                </emma:interpretation>
                <emma:interpretation id="interp58" emma:lang="en-US" emma:confidence="0">
                  <emma:literal>(23.47</emma:literal>
                </emma:interpretation>
                <emma:interpretation id="interp59" emma:lang="en-US" emma:confidence="0">
                  <emma:literal>(3.47</emma:literal>
                </emma:interpretation>
              </emma:one-of>
            </emma:emma>
          </inkml:annotationXML>
          <inkml:trace contextRef="#ctx0" brushRef="#br0" timeOffset="64615.7764">4437 12582 3668,'-2'0'43,"2"3"3,0 5 7,-4 3 0,4 9-2,-3 5-15,1 7-34,2-4-82,2-1-143,2-18-506,1 2 0,-1-9 0,0-17 0</inkml:trace>
          <inkml:trace contextRef="#ctx0" brushRef="#br0" timeOffset="66607.8149">3329 12436 1644,'0'-8'52,"0"1"19,0 0 7,0-2-8,0-2 10,0 5 7,0 0 10,0 1 14,0 0 19,0 2-5,0 3-12,0-3-5,0 3 0,0 0 5,0 0-9,0 0-7,0 7-3,-3 14-8,-6 12-17,-1 18-18,-3 13-13,-2 10-8,0 0-4,6 0 5,2-7 0,6-6 1,1-9-8,0-5-7,1-12-2,-1-6-4,3-11-3,1-2-4,10-3-4,2-4 0,8-1-1,8 1 1,5-7-4,4 2-9,1-2-19,-1 0-25,0-1-51,-2-1-83,11-3-174,-18 3-231,-4-2 0,-4-2 0,-6-3 0</inkml:trace>
          <inkml:trace contextRef="#ctx0" brushRef="#br0" timeOffset="59147.8422">3111 12327 3059,'-3'-1'33,"3"1"9,-2 0 6,-2-3 0,1 3-1,1 0 2,-2 9 7,0 4 7,-2 13 12,1 13-17,-2 16-4,5 10 5,-1 14-3,3 7 2,3 10 3,3 3 0,9 3-10,12-5-15,7-5-36,14-10-47,5-13-123,8-23-90,-2-42-447,2 5 0,-7-27 0,-7-14 0</inkml:trace>
          <inkml:trace contextRef="#ctx0" brushRef="#br0" timeOffset="64388.391">3808 12226 1410,'0'0'1,"0"0"-1,0 0-1,0 0-1,0 0 4,0 0 12,0 0 30,0 0 24,0 0 22,0 0 5,0 0 4,1 0 4,4-1 4,0-4 5,12-1-2,2-4-12,6 4-30,2-2-29,1 2-21,-6 3-12,-3 2-11,0 2-2,-7 8 0,-5 4-11,-2 9 2,-2 6 6,-8 8 4,-2 1 6,1-2 3,-3-1 3,-1-2 11,-1-5-4,4-6-11,3-7-11,4-6-13,0-2-3,3-3-2,2-2-5,6-1 4,7 0 0,4 0 0,3 0-1,-3 4 4,-3 1 9,-4 1 7,-3 6-8,-11 3 1,2 5 8,-6 4 1,-7 4 1,-5 0 0,-6-1 3,1-2-3,-2-5-21,8-5-86,3-17-280,2 6 0,6-4 0,1-2 0</inkml:trace>
          <inkml:trace contextRef="#ctx0" brushRef="#br0" timeOffset="64932.0613">4733 12010 4405,'3'-2'-5,"-1"2"3,2 0 14,2 8 6,6 5 2,0 13 2,4 5 1,-1 7 0,0 3-3,-2-8-5,-3-2-6,-1-7-11,0-8-22,-3-3-19,3-4-15,2-7-25,6-1-52,5-6-70,6-8-103,28-15-432,-24 12 0,-8-9 0,-6-1 0</inkml:trace>
          <inkml:trace contextRef="#ctx0" brushRef="#br0" timeOffset="65604.042">5243 11689 3904,'-3'-10'119,"1"-1"-3,2 2-6,-3-2-13,3 8 4,9-1 1,10 8 3,8-3-5,6 4-10,8 3-113,0 0-18,-1 4 6,-3-6 8,-5 1 15,-1-4-4,-10 6 2,0-4-3,-9-2 6,1 4 13,-4 5 14,0 4 10,-5 10 2,-2 4 6,0 8 5,-6 7 2,-5 4 1,-1 3-2,-3-1-2,-7-3-25,3-4-73,3-4-133,8-9-195,-7-6-477,4-12 0,-4-7 0,-3-7 0</inkml:trace>
          <inkml:trace contextRef="#ctx0" brushRef="#br0" timeOffset="65179.9625">5069 11998 3730,'0'-2'66,"0"-1"2,0 0 11,0 2 24,0 5 13,7 8 6,2 10 1,1 6 2,8 7-2,-3 3-62,-2-1-12,-4-1-32,1-1-63,-4-2-94,3-5-166,28-17-552,-28-1 0,1-10 0</inkml:trace>
        </inkml:traceGroup>
        <inkml:traceGroup>
          <inkml:annotationXML>
            <emma:emma xmlns:emma="http://www.w3.org/2003/04/emma" version="1.0">
              <emma:interpretation id="{3101D993-12D1-4A53-8888-8CDA0EB0F704}" emma:medium="tactile" emma:mode="ink">
                <msink:context xmlns:msink="http://schemas.microsoft.com/ink/2010/main" type="inkWord" rotatedBoundingBox="11807,14057 13746,13496 14146,14876 12207,15438"/>
              </emma:interpretation>
              <emma:one-of disjunction-type="recognition" id="oneOf12">
                <emma:interpretation id="interp60" emma:lang="en-US" emma:confidence="0.5">
                  <emma:literal>(4)</emma:literal>
                </emma:interpretation>
                <emma:interpretation id="interp61" emma:lang="en-US" emma:confidence="0.5">
                  <emma:literal>( 4)</emma:literal>
                </emma:interpretation>
                <emma:interpretation id="interp62" emma:lang="en-US" emma:confidence="0">
                  <emma:literal>( 4</emma:literal>
                </emma:interpretation>
                <emma:interpretation id="interp63" emma:lang="en-US" emma:confidence="0">
                  <emma:literal>. 4)</emma:literal>
                </emma:interpretation>
                <emma:interpretation id="interp64" emma:lang="en-US" emma:confidence="0">
                  <emma:literal>(4]</emma:literal>
                </emma:interpretation>
              </emma:one-of>
            </emma:emma>
          </inkml:annotationXML>
          <inkml:trace contextRef="#ctx0" brushRef="#br0" timeOffset="105191.4356">7552 11194 3976,'0'-4'22,"0"4"12,-9 10 31,-6 17 15,-5 22 6,-4 25-1,3 21-1,5 17-21,12-1-57,13-1-89,17-8-147,61-27-607,-31-14 0,9-22 0,5-26 0</inkml:trace>
          <inkml:trace contextRef="#ctx0" brushRef="#br0" timeOffset="105987.978">8900 10543 5176,'2'-18'43,"9"0"4,9 7 18,14-1 13,16 24 1,15 26 1,3 25 0,-3 17-5,-18 26-18,-18 15-85,-17 11-19,-30 7-23,-29 13-56,-37 3-79,-38 8-178,-53-69-601,-28 73 0,-15-13 0,-6-15 0</inkml:trace>
          <inkml:trace contextRef="#ctx0" brushRef="#br0" timeOffset="105504.2588">8234 11092 4003,'0'0'8,"0"3"37,0 8 30,0 11 7,0 10 1,2 11 2,4 8 0,1-2 0,2-2-3,3-6-6,1-7-31,-1-8-62,0-8-30,5-9-28,10-8-42,7-8-71,12-13-102,11-13-149,-4 0-277,-10-7 0,-9-1 0,-9 2 0</inkml:trace>
          <inkml:trace contextRef="#ctx0" brushRef="#br0" timeOffset="105708.1393">8625 11078 3354,'0'-1'55,"0"-1"31,0 5 34,0 6 10,0 15 2,2 12 3,5 9-3,-1 7-17,5 1-50,2 2-117,0-5-156,-7-17-604,-2 8 0,-1-10 0,-3-15 0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52:27.7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E4C179-C2DB-4732-8F21-825268F15017}" emma:medium="tactile" emma:mode="ink">
          <msink:context xmlns:msink="http://schemas.microsoft.com/ink/2010/main" type="writingRegion" rotatedBoundingBox="16279,7422 20916,5333 22684,9259 18047,11348"/>
        </emma:interpretation>
      </emma:emma>
    </inkml:annotationXML>
    <inkml:traceGroup>
      <inkml:annotationXML>
        <emma:emma xmlns:emma="http://www.w3.org/2003/04/emma" version="1.0">
          <emma:interpretation id="{50A479E7-5C14-49AB-BBD3-B33F8764770D}" emma:medium="tactile" emma:mode="ink">
            <msink:context xmlns:msink="http://schemas.microsoft.com/ink/2010/main" type="paragraph" rotatedBoundingBox="16261,7367 20873,5354 21436,6645 16824,86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94EB6B-0AD9-4125-A0CA-B97C2BAB2244}" emma:medium="tactile" emma:mode="ink">
              <msink:context xmlns:msink="http://schemas.microsoft.com/ink/2010/main" type="line" rotatedBoundingBox="16261,7367 20873,5354 21436,6645 16824,8657"/>
            </emma:interpretation>
          </emma:emma>
        </inkml:annotationXML>
        <inkml:traceGroup>
          <inkml:annotationXML>
            <emma:emma xmlns:emma="http://www.w3.org/2003/04/emma" version="1.0">
              <emma:interpretation id="{AC2D9EAD-3BB1-4E8A-A152-B7ECC404F2F6}" emma:medium="tactile" emma:mode="ink">
                <msink:context xmlns:msink="http://schemas.microsoft.com/ink/2010/main" type="inkWord" rotatedBoundingBox="17183,7254 17707,7974 16957,8519 16433,7799"/>
              </emma:interpretation>
              <emma:one-of disjunction-type="recognition" id="oneOf0">
                <emma:interpretation id="interp0" emma:lang="en-US" emma:confidence="0.5">
                  <emma:literal>J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)</emma:literal>
                </emma:interpretation>
                <emma:interpretation id="interp4" emma:lang="en-US" emma:confidence="0">
                  <emma:literal>$</emma:literal>
                </emma:interpretation>
              </emma:one-of>
            </emma:emma>
          </inkml:annotationXML>
          <inkml:trace contextRef="#ctx0" brushRef="#br0">4 524 3256,'-4'-11'44,"4"-2"-1,0-11 3,13-7 7,21-6-5,34-5-46,25-17-121,28-8-177,1 3-319,5 1 0,-23 1 0,-17 11 0</inkml:trace>
          <inkml:trace contextRef="#ctx0" brushRef="#br0" timeOffset="-239.0596">705 448 4110,'-5'-14'98,"-3"-1"29,2-1 13,-3-3 3,6 10-9,3 3-8,0 3-8,0 1-5,0 2-3,0 0-55,5 2-46,4 11-35,3 6-12,-1 8 0,7 10 8,-5 7 9,1 3 13,-6 4 6,0-1 8,-4 1 6,-1-5 4,-3-1 5,2-4 4,-4-2-1,-1-5 3,-1-1 2,-4-6-4,0-8 2,-9-2-13,1-7-47,-10-6-123,-2-8-206,-11-25-597,-2 0 0,-2-8 0</inkml:trace>
        </inkml:traceGroup>
        <inkml:traceGroup>
          <inkml:annotationXML>
            <emma:emma xmlns:emma="http://www.w3.org/2003/04/emma" version="1.0">
              <emma:interpretation id="{16786F9A-5DE1-4762-AF79-4F1D9288611E}" emma:medium="tactile" emma:mode="ink">
                <msink:context xmlns:msink="http://schemas.microsoft.com/ink/2010/main" type="inkWord" rotatedBoundingBox="18027,7140 18205,7509 17870,7671 17692,7302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[</emma:literal>
                </emma:interpretation>
                <emma:interpretation id="interp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204.0032">1225-30 3668,'0'2'44,"0"-1"38,0 2 10,5-1-14,5 0-3,14-6-45,17-8-81,27-9-187,3-16-518,0 6 0,-11 1 0</inkml:trace>
          <inkml:trace contextRef="#ctx0" brushRef="#br0" timeOffset="384.0425">1407 273 3439,'-2'14'53,"-1"0"35,2-5 9,1 1-18,1 0-13,14-12-48,21-11-122,24-18-643,-2-9 0,7-14 0,-9-19 0</inkml:trace>
        </inkml:traceGroup>
        <inkml:traceGroup>
          <inkml:annotationXML>
            <emma:emma xmlns:emma="http://www.w3.org/2003/04/emma" version="1.0">
              <emma:interpretation id="{E1F25EEE-7432-495A-81E7-F797A17F483B}" emma:medium="tactile" emma:mode="ink">
                <msink:context xmlns:msink="http://schemas.microsoft.com/ink/2010/main" type="inkWord" rotatedBoundingBox="18335,6461 20873,5354 21436,6645 18898,7752"/>
              </emma:interpretation>
              <emma:one-of disjunction-type="recognition" id="oneOf2">
                <emma:interpretation id="interp10" emma:lang="en-US" emma:confidence="0.5">
                  <emma:literal>[r,</emma:literal>
                </emma:interpretation>
                <emma:interpretation id="interp11" emma:lang="en-US" emma:confidence="0">
                  <emma:literal>{r,</emma:literal>
                </emma:interpretation>
                <emma:interpretation id="interp12" emma:lang="en-US" emma:confidence="0">
                  <emma:literal>{n,</emma:literal>
                </emma:interpretation>
                <emma:interpretation id="interp13" emma:lang="en-US" emma:confidence="0">
                  <emma:literal>[a,</emma:literal>
                </emma:interpretation>
                <emma:interpretation id="interp14" emma:lang="en-US" emma:confidence="0">
                  <emma:literal>[n,</emma:literal>
                </emma:interpretation>
              </emma:one-of>
            </emma:emma>
          </inkml:annotationXML>
          <inkml:trace contextRef="#ctx0" brushRef="#br0" timeOffset="1019.8643">2322-844 3124,'0'-12'41,"-9"2"4,-8 5 11,-7-1 9,-6 12 2,-5 19-1,7 6 2,13 7 0,6 15-4,14 2-51,10-2-37,10 7-39,4-5-50,5-4-36,2 1-17,-8-4-5,-14 0-4,-5-4-1,-10 1 10,-11-2 48,-9-5 74,-1-5 65,-1-6 75,-1-12 39,11-8 9,7-2-6,3-5-7,6-3 1,4 0-4,5 1-40,3 2-46,7 2-29,-1 10-31,-5 10-14,-4 10 10,-1 9 16,-6 6 13,-4-1 0,7-5-3,-2 1-1,8-12 0,8-6-24,8-15-80,14-9-142,4-33-349,-1 6 0,3-16 0,-9-17 0</inkml:trace>
          <inkml:trace contextRef="#ctx0" brushRef="#br0" timeOffset="1324.7787">2846-547 3650,'0'-10'34,"0"1"6,0 5 42,0 6 11,0 14 4,0 17 6,5 12 2,1 4 0,3 3-1,1-6-43,2-4-31,-3-9-21,-4-11-33,-3-11-21,1-10-7,-3-12-6,0-12-3,-5-17-16,1-7-18,-2-12-25,-3-3-9,5 2-80,1-1-210,1 20-225,2 5 0,0 16 0,2 4 0</inkml:trace>
          <inkml:trace contextRef="#ctx0" brushRef="#br0" timeOffset="1543.9389">3270-601 4636,'5'6'14,"0"5"12,0 5 16,7 8 7,-3 7 4,-2 6-2,0 7-36,-5 0-88,1 2-224,-6-26-606,1 19 0,-2-13 0,4-17 0</inkml:trace>
        </inkml:traceGroup>
        <inkml:traceGroup>
          <inkml:annotationXML>
            <emma:emma xmlns:emma="http://www.w3.org/2003/04/emma" version="1.0">
              <emma:interpretation id="{1A425F54-C996-4D95-A604-5AFC1CED2F93}" emma:medium="tactile" emma:mode="ink">
                <msink:context xmlns:msink="http://schemas.microsoft.com/ink/2010/main" type="inkWord" rotatedBoundingBox="19867,6634 20765,5335 21642,5940 20744,7240"/>
              </emma:interpretation>
              <emma:one-of disjunction-type="recognition" id="oneOf3">
                <emma:interpretation id="interp15" emma:lang="en-US" emma:confidence="0.5">
                  <emma:literal>2}</emma:literal>
                </emma:interpretation>
                <emma:interpretation id="interp16" emma:lang="en-US" emma:confidence="0">
                  <emma:literal>23</emma:literal>
                </emma:interpretation>
                <emma:interpretation id="interp17" emma:lang="en-US" emma:confidence="0">
                  <emma:literal>a}</emma:literal>
                </emma:interpretation>
                <emma:interpretation id="interp18" emma:lang="en-US" emma:confidence="0">
                  <emma:literal>2}}</emma:literal>
                </emma:interpretation>
                <emma:interpretation id="interp19" emma:lang="en-US" emma:confidence="0">
                  <emma:literal>z}</emma:literal>
                </emma:interpretation>
              </emma:one-of>
            </emma:emma>
          </inkml:annotationXML>
          <inkml:trace contextRef="#ctx0" brushRef="#br0" timeOffset="2029.0455">3579-947 4040,'16'-22'33,"12"-3"14,7-7 7,8-1-1,2 10-3,-6 15-2,3 8-2,-5 14 3,-8 10-2,-8 16-16,-14 5-17,-2 14-15,-11 1-3,-9 0 3,-7-3 11,-6 2 5,-11-8 9,0-9 2,5-5 10,6-14 6,5-11-5,9-8-4,5-14-11,4-11-7,2-7-16,11 0-4,1 2-9,5 5-5,6 6-10,3 13-8,4 4 6,-1 7 7,-5 6 10,-2 5 4,-1-2-2,0-1-20,1-6-14,0-6-32,8-5-68,2-11-129,13-18-523,-11-2 0,-2-10 0,-10-17 0</inkml:trace>
          <inkml:trace contextRef="#ctx0" brushRef="#br0" timeOffset="2624.6063">4186-1837 3854,'19'-20'42,"3"-3"17,6-2 1,12 1-1,-2 11-2,1 21 0,2 11 2,-9 16 1,-12 18 5,-4 15-12,-10 7-21,-6 6-13,0 2 0,0-5 0,0-6 4,0-10-2,4-12-3,1-8-10,-1-15-15,6-11-2,5-8 12,4-10 4,6-9 2,-1-5 6,1-4 5,-9-4 36,-10 1 41,-3 1 32,-3 10 13,-3 3-17,3 5-17,3 4-3,-3 14-1,0 13-4,-3 11-11,3 15-46,0 13-52,-1 5-40,-1-1-23,-1 5-28,0-8 3,3 0-5,0-6-7,-5-9 12,-3-9 17,-7-5 31,-8-6 17,-10-5 22,-8-5 16,-6-4-28,-2-1-209,-3-29-702,1 15 0,11-4 0,0-12 0</inkml:trace>
        </inkml:traceGroup>
      </inkml:traceGroup>
    </inkml:traceGroup>
    <inkml:traceGroup>
      <inkml:annotationXML>
        <emma:emma xmlns:emma="http://www.w3.org/2003/04/emma" version="1.0">
          <emma:interpretation id="{C7A3D47A-E73B-40D9-9462-9316F7AB92E1}" emma:medium="tactile" emma:mode="ink">
            <msink:context xmlns:msink="http://schemas.microsoft.com/ink/2010/main" type="paragraph" rotatedBoundingBox="19200,8305 21740,7162 22021,7787 19482,893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711FF59-6159-4C05-A232-075974682A1C}" emma:medium="tactile" emma:mode="ink">
              <msink:context xmlns:msink="http://schemas.microsoft.com/ink/2010/main" type="line" rotatedBoundingBox="19200,8305 21740,7162 22021,7787 19482,8931"/>
            </emma:interpretation>
          </emma:emma>
        </inkml:annotationXML>
        <inkml:traceGroup>
          <inkml:annotationXML>
            <emma:emma xmlns:emma="http://www.w3.org/2003/04/emma" version="1.0">
              <emma:interpretation id="{E1C364B0-2BEC-4765-B0CF-860CF7E0C0EC}" emma:medium="tactile" emma:mode="ink">
                <msink:context xmlns:msink="http://schemas.microsoft.com/ink/2010/main" type="inkWord" rotatedBoundingBox="19200,8305 21740,7162 22021,7787 19482,8931"/>
              </emma:interpretation>
              <emma:one-of disjunction-type="recognition" id="oneOf4">
                <emma:interpretation id="interp20" emma:lang="en-US" emma:confidence="0.5">
                  <emma:literal>PLTPL</emma:literal>
                </emma:interpretation>
                <emma:interpretation id="interp21" emma:lang="en-US" emma:confidence="0">
                  <emma:literal>PLTPLZ</emma:literal>
                </emma:interpretation>
                <emma:interpretation id="interp22" emma:lang="en-US" emma:confidence="0.5">
                  <emma:literal>Pit 182</emma:literal>
                </emma:interpretation>
                <emma:interpretation id="interp23" emma:lang="en-US" emma:confidence="0.5">
                  <emma:literal>PTP .</emma:literal>
                </emma:interpretation>
                <emma:interpretation id="interp24" emma:lang="en-US" emma:confidence="0">
                  <emma:literal>PLTPZ</emma:literal>
                </emma:interpretation>
              </emma:one-of>
            </emma:emma>
          </inkml:annotationXML>
          <inkml:trace contextRef="#ctx0" brushRef="#br0" timeOffset="4452.145">2966 1020 3200,'0'-2'-6,"3"0"14,1 6 16,4 9 4,1 11 3,5 13 2,0 10 2,0 6 0,0 3-3,-4-1 2,-4-3 7,-3-7-13,-2-6-18,-5-8-22,-2-3-47,-3-11-85,-6-5-70,5-12-104,-12-8-239,3-12 0,-3-14 0,-2-13 1892,-7-14-1611,15-5 56,-1 0 43,12 3 44,3 9 47,4 11 51,2 4 91,6 6 78,7 5 110,6 9 17,10 8-61,-1 5-58,2 8-45,-6 10-40,-4 7-27,-6 6-8,-10 4-5,-6 6-15,-4 2-18,-11-4-29,0-1-77,4-11-136,-7 3-299,2-11 0</inkml:trace>
          <inkml:trace contextRef="#ctx0" brushRef="#br0" timeOffset="4683.8816">3424 998 3390,'0'28'40,"4"6"4,-1 9 2,6 4 0,6-6-38,1-5-120,19-11-206,-12-2-310,-3-12 0,2-11 0,2-17 0</inkml:trace>
          <inkml:trace contextRef="#ctx0" brushRef="#br0" timeOffset="4856.5813">3836 876 3628,'10'-8'6,"9"-6"3,17-3-39,11-8-156,3-16-499,-1 13 0,-9-1 0,-15 3 0</inkml:trace>
          <inkml:trace contextRef="#ctx0" brushRef="#br0" timeOffset="5040.4639">3976 624 3789,'0'8'19,"-2"7"21,2 12 0,2 10 2,5 10 3,8 10-26,6 2-38,7-5-100,12-4-192,-8-6-398,-1-11 0,-6-11 0</inkml:trace>
          <inkml:trace contextRef="#ctx0" brushRef="#br0" timeOffset="5456.9311">4366 594 3981,'0'-8'35,"6"6"13,-3-2 11,2 11 5,6 12 3,-2 16-2,4 6-9,-4 7-15,1-2-13,-7-4-59,-1-6 4,-2-13-9,0-8-8,-5-9 7,-1-12 19,-7-14 8,-6-15 14,-3-17 17,5-19 6,6-16 14,6-5 2,5 2-12,9 11-5,6 14-11,2 20-21,3 16-11,0 16-8,0 11-7,-7 12 9,-7 15-5,0 12 0,-12 9-6,0 8-25,-7 1-71,5-5-131,-2-26-500,4 7 0,3-16 0,7-12 0</inkml:trace>
          <inkml:trace contextRef="#ctx0" brushRef="#br0" timeOffset="5807.9814">4763 155 3585,'6'-11'45,"4"-1"6,12-3 1,6 6 1,9 8 1,-1 11 4,-4 17-1,-7 10 0,-13 14 0,-9 12-26,-9-1 22,-6 6 17,-7-8 23,4-4 25,-5-11 23,6-10 14,4-12 23,7-8 10,0-8-1,12-5-14,15-14-21,17-7-50,17-18-78,9-10-106,19-19-226,-8-32-760,-5 14 0,-19-5 0,-14-3 0</inkml:trace>
        </inkml:traceGroup>
      </inkml:traceGroup>
    </inkml:traceGroup>
    <inkml:traceGroup>
      <inkml:annotationXML>
        <emma:emma xmlns:emma="http://www.w3.org/2003/04/emma" version="1.0">
          <emma:interpretation id="{EB3C7D42-5BE1-465A-A7FC-8541C2893B63}" emma:medium="tactile" emma:mode="ink">
            <msink:context xmlns:msink="http://schemas.microsoft.com/ink/2010/main" type="paragraph" rotatedBoundingBox="18438,10218 21389,7965 22029,8805 19078,110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7B2F75C-A185-4826-910A-45D3C57E4672}" emma:medium="tactile" emma:mode="ink">
              <msink:context xmlns:msink="http://schemas.microsoft.com/ink/2010/main" type="line" rotatedBoundingBox="18438,10218 21389,7965 22029,8805 19078,11058"/>
            </emma:interpretation>
          </emma:emma>
        </inkml:annotationXML>
        <inkml:traceGroup>
          <inkml:annotationXML>
            <emma:emma xmlns:emma="http://www.w3.org/2003/04/emma" version="1.0">
              <emma:interpretation id="{88D48507-B9C6-4FD3-84F2-F3ED98B7E211}" emma:medium="tactile" emma:mode="ink">
                <msink:context xmlns:msink="http://schemas.microsoft.com/ink/2010/main" type="inkWord" rotatedBoundingBox="19139,9814 19222,10880 18670,10922 18588,9857"/>
              </emma:interpretation>
              <emma:one-of disjunction-type="recognition" id="oneOf5">
                <emma:interpretation id="interp25" emma:lang="en-US" emma:confidence="0.5">
                  <emma:literal>J</emma:literal>
                </emma:interpretation>
                <emma:interpretation id="interp26" emma:lang="en-US" emma:confidence="0">
                  <emma:literal>D</emma:literal>
                </emma:interpretation>
                <emma:interpretation id="interp27" emma:lang="en-US" emma:confidence="0">
                  <emma:literal>I</emma:literal>
                </emma:interpretation>
                <emma:interpretation id="interp28" emma:lang="en-US" emma:confidence="0">
                  <emma:literal>B</emma:literal>
                </emma:interpretation>
                <emma:interpretation id="interp2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23295.9123">2674 2912 2485,'-9'0'75,"-3"0"25,0-2 17,0-1 12,6 2 5,2-4-5,1 4 1,6 1-1,-6-1-4,6 1-67,-3 0-15,-3 1-22,2 4-12,-1 8-9,-5 6-2,5 9 5,-1 7 2,2 7 0,1 0 4,0 2 9,1-1 0,-1-3-2,3 0-4,-3-7-9,2-6-16,1-4-50,-3-3-64,0-8-98,0-6-443,-9 7 0,-9-11 0,-6-8 0</inkml:trace>
          <inkml:trace contextRef="#ctx0" brushRef="#br0" timeOffset="23531.8484">2141 2822 2198,'0'-12'-18,"0"-5"-6,8-9-2,13-5-10,20-3-46,23-10-124,20 9-155,9-9 0,-4-3 0,-5 2 0</inkml:trace>
          <inkml:trace contextRef="#ctx0" brushRef="#br0" timeOffset="27479.8976">2560 2663 1021,'3'0'21,"-2"0"22,2 0 30,2 2 14,4 1 4,-3 5 2,2 3 4,3 4 0,-2 0 4,-1-1-13,-2-3-6,2 1-23,-2 0-27,0-5-9,-2 2 4,5 4 14,-2 1 9,1 2 3,-1 3 4,-1 4 3,1 4-2,-2 1 2,-1 2 1,-4 2-3,2 0-6,-2 0-17,0 0-10,0 1-4,0 2-5,0-1-2,0 2 2,-2 2-2,-2-1-3,-1-4 0,-4-2-2,2-1 0,1-6 2,0-1 1,-1-6-1,2-1 0,1-8-3,2-2 2,0 4 1,-1-6-1,-2 3 4,1 5 2,-1-4 0,-4-2-2,5 1 1,0-1-2,2-5 3,-2 4-1,4-2 2,-3 0-1,1-1-2,-7 2-2,1-3 2,-6 2-3,-1-3 0,-2 0-9,2-3-7,-7 2-19,4-3-40,2-6-51,3-7-101,7-16-312,-3 5 0,0-5 0,5-11 0</inkml:trace>
        </inkml:traceGroup>
        <inkml:traceGroup>
          <inkml:annotationXML>
            <emma:emma xmlns:emma="http://www.w3.org/2003/04/emma" version="1.0">
              <emma:interpretation id="{25AEC3ED-AD12-4593-B932-2E10120F9498}" emma:medium="tactile" emma:mode="ink">
                <msink:context xmlns:msink="http://schemas.microsoft.com/ink/2010/main" type="inkWord" rotatedBoundingBox="19561,9585 19955,9732 19833,10060 19438,9912"/>
              </emma:interpretation>
              <emma:one-of disjunction-type="recognition" id="oneOf6">
                <emma:interpretation id="interp30" emma:lang="en-US" emma:confidence="0.5">
                  <emma:literal>=</emma:literal>
                </emma:interpretation>
                <emma:interpretation id="interp31" emma:lang="en-US" emma:confidence="0">
                  <emma:literal>_</emma:literal>
                </emma:interpretation>
                <emma:interpretation id="interp32" emma:lang="en-US" emma:confidence="0">
                  <emma:literal>-</emma:literal>
                </emma:interpretation>
                <emma:interpretation id="interp33" emma:lang="en-US" emma:confidence="0">
                  <emma:literal>I</emma:literal>
                </emma:interpretation>
                <emma:interpretation id="interp34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23732.7539">2991 2522 2947,'0'0'-22,"5"0"0,8-7-13,12-8-59,19-13-107,8-13-313,5 2 0,-2 4 0,-9 6 0</inkml:trace>
          <inkml:trace contextRef="#ctx0" brushRef="#br0" timeOffset="23889.6305">3207 2599 1604,'-6'13'38,"1"4"1,4-3-9,-2 1-13,7-6-8,14-13-83,13-18-258,21-1 0,13-15 0,13-18 0</inkml:trace>
        </inkml:traceGroup>
        <inkml:traceGroup>
          <inkml:annotationXML>
            <emma:emma xmlns:emma="http://www.w3.org/2003/04/emma" version="1.0">
              <emma:interpretation id="{FA04F174-86AC-4596-9B8F-797881BF65AD}" emma:medium="tactile" emma:mode="ink">
                <msink:context xmlns:msink="http://schemas.microsoft.com/ink/2010/main" type="inkWord" rotatedBoundingBox="20420,9115 20953,8708 21396,9289 20863,9696"/>
              </emma:interpretation>
              <emma:one-of disjunction-type="recognition" id="oneOf7">
                <emma:interpretation id="interp35" emma:lang="en-US" emma:confidence="0.5">
                  <emma:literal>127</emma:literal>
                </emma:interpretation>
                <emma:interpretation id="interp36" emma:lang="en-US" emma:confidence="0">
                  <emma:literal>227</emma:literal>
                </emma:interpretation>
                <emma:interpretation id="interp37" emma:lang="en-US" emma:confidence="0">
                  <emma:literal>147</emma:literal>
                </emma:interpretation>
                <emma:interpretation id="interp38" emma:lang="en-US" emma:confidence="0">
                  <emma:literal>1275</emma:literal>
                </emma:interpretation>
                <emma:interpretation id="interp39" emma:lang="en-US" emma:confidence="0">
                  <emma:literal>1271</emma:literal>
                </emma:interpretation>
              </emma:one-of>
            </emma:emma>
          </inkml:annotationXML>
          <inkml:trace contextRef="#ctx0" brushRef="#br0" timeOffset="26036.0207">4186 1653 2405,'0'-5'87,"0"-2"18,0-2 3,0 1-4,0 3-5,0 0-7,0 1-1,3 3 1,-3-2 3,0 0-56,2 3-26,-2-2-13,0 2-1,2-2 8,-2 2 5,0 0 6,0 0-6,0 0-12,1 0-6,2-2-18,5 2-29,1-4-33,4 1-22,0-1-13,-4 2-4,-3-3 0,-2 5 8,-1 0 12,0 0 4,-3 0 14,0 0 29,0-1 31,3 1 21,-1 0 11,2 0 10,1 0 8,3 1 16,0 7 20,2 9 23,-1 11 20,1 13 13,-4 11 14,3 9 13,-4 8 6,3 4-2,0-1-6,-5-2-15,6-3-22,-3-13-21,-4-4-25,3-10-54,1-7-122,6-16-225,-8 5-312,-7-18 0,-3-2 0,-13-15 0</inkml:trace>
          <inkml:trace contextRef="#ctx0" brushRef="#br0" timeOffset="24148.342">4255 1708 3342,'4'8'1,"-4"5"0,0 7-3,3 6-4,2 4-47,7 4-90,7-4-99,3-9-337,-3 3 0,-6-8 0,-4-10 0</inkml:trace>
          <inkml:trace contextRef="#ctx0" brushRef="#br0" timeOffset="24483.9262">4476 1491 1300,'11'-7'3,"8"1"4,0 2 33,2 4 16,-6 10 10,-7 19 10,-3 9 24,-8 10 10,-3 12 18,-12 3 11,1-3 3,-3-6-1,6-3-30,-1-10-16,10-7-13,5-14-18,0-6-29,0-6-9,5-6-11,5-7-10,18-5-29,5-12-62,14-10-96,5-18-307,-7 7 0,-3-2 0,-10-1 0</inkml:trace>
          <inkml:trace contextRef="#ctx0" brushRef="#br0" timeOffset="24888.2823">4902 1147 1906,'16'-22'-5,"9"-4"3,6-6 4,7-2 2,8 7-3,-7 13-1,-7 9 4,1 5 16,-2 14 35,-8 9 34,-5 10 15,-8 13 12,-2 9 6,-7 1 4,-1 5 1,0 1 4,0-6-4,0-4-34,0-7-94,0-8-132,10-19-444,-10 5 0,-5-13 0,-3-7 0</inkml:trace>
          <inkml:trace contextRef="#ctx0" brushRef="#br0" timeOffset="25021.2074">5125 1330 700,'17'-20'-140,"11"3"0,5-5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52:44.2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064AC2-7B0D-4AB4-AF48-8E7616EE8E13}" emma:medium="tactile" emma:mode="ink">
          <msink:context xmlns:msink="http://schemas.microsoft.com/ink/2010/main" type="writingRegion" rotatedBoundingBox="12907,3926 13756,3926 13756,4875 12907,4875"/>
        </emma:interpretation>
      </emma:emma>
    </inkml:annotationXML>
    <inkml:traceGroup>
      <inkml:annotationXML>
        <emma:emma xmlns:emma="http://www.w3.org/2003/04/emma" version="1.0">
          <emma:interpretation id="{69483AE2-B470-4054-9FF3-37EEF6483907}" emma:medium="tactile" emma:mode="ink">
            <msink:context xmlns:msink="http://schemas.microsoft.com/ink/2010/main" type="paragraph" rotatedBoundingBox="12907,3926 13756,3926 13756,4875 12907,48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9E590E-417C-4953-AA0B-8061799EEF94}" emma:medium="tactile" emma:mode="ink">
              <msink:context xmlns:msink="http://schemas.microsoft.com/ink/2010/main" type="line" rotatedBoundingBox="12907,3926 13756,3926 13756,4875 12907,4875"/>
            </emma:interpretation>
          </emma:emma>
        </inkml:annotationXML>
        <inkml:traceGroup>
          <inkml:annotationXML>
            <emma:emma xmlns:emma="http://www.w3.org/2003/04/emma" version="1.0">
              <emma:interpretation id="{9497EFB4-08E6-49B6-9347-EF04E3093063}" emma:medium="tactile" emma:mode="ink">
                <msink:context xmlns:msink="http://schemas.microsoft.com/ink/2010/main" type="inkWord" rotatedBoundingBox="12907,3926 13756,3926 13756,4875 12907,4875"/>
              </emma:interpretation>
              <emma:one-of disjunction-type="recognition" id="oneOf0">
                <emma:interpretation id="interp0" emma:lang="en-US" emma:confidence="0.5">
                  <emma:literal>E</emma:literal>
                </emma:interpretation>
                <emma:interpretation id="interp1" emma:lang="en-US" emma:confidence="0">
                  <emma:literal>%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8537 1268 407,'-5'-4'5,"-2"-1"12,1 1 7,0-1 6,3 3 1,-1 0 2,4 2 8,0 0 7,-2-1 6,-2-2 4,0 3 9,-5 0-9,-2-1-7,-5 1 0,0 1 6,-6 2 8,0 4 1,1-1 3,3 4 7,3-2-3,2 1-4,7-5 7,2-1-10,1-1-23,3-2-4,13-2 0,17-7 0,23-15-7,27-9-17,23-11-6,9-13 0,2 1-34,-15 2 33,-17 9 20,-17 7-6,-17 8-28,-17 8-32,-17 8-8,-9 8 17,-17 4 6,-16 12-4,-16 13 30,-17 12-22,-13 5-1,2 6 3,11-4 19,20-9 15,16-9-29,15-12-44,7-4-49,7-5-189,1 3 0,8-3 0,3-3 0</inkml:trace>
          <inkml:trace contextRef="#ctx0" brushRef="#br0" timeOffset="4536.1606">8781 1416 1488,'-2'1'36,"-1"4"-3,3-1 27,-1 2 0,1-5-1,1 1-2,-1-2 1,0 0-5,0 2 0,0-1-47,0 4 9,-3 1 9,-6 6-22,-11 6 10,-10 9 8,-8 2 8,-11 10 5,-3 1 7,5 1 7,0-3 3,5-2 3,11-4-2,11-10 0,6-7-8,12-8-21,2-5-3,4-4-6,14-11-3,14-14-4,11-10 0,6-9 2,2-4 1,-9 3-5,-13 12-3,-14 10-1,-6 8-5,-5 8 0,-4 5 1,-6 4 1,-7 4 2,-11 12-5,-11 12-19,-9 8-49,2 11-82,10 0-77,13-16-170,14 6 0,17-17 0,24-15 0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52:45.3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20C7A8-F1AC-4BED-B3E0-838A6754E61D}" emma:medium="tactile" emma:mode="ink">
          <msink:context xmlns:msink="http://schemas.microsoft.com/ink/2010/main" type="writingRegion" rotatedBoundingBox="16315,3300 18308,2884 18344,3055 16351,3471"/>
        </emma:interpretation>
      </emma:emma>
    </inkml:annotationXML>
    <inkml:traceGroup>
      <inkml:annotationXML>
        <emma:emma xmlns:emma="http://www.w3.org/2003/04/emma" version="1.0">
          <emma:interpretation id="{B1A522BE-BACA-4389-A4AC-1B01C95205FD}" emma:medium="tactile" emma:mode="ink">
            <msink:context xmlns:msink="http://schemas.microsoft.com/ink/2010/main" type="paragraph" rotatedBoundingBox="16315,3300 18308,2884 18344,3055 16351,3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C6C574-C548-45AD-A1A1-446B4C8BB060}" emma:medium="tactile" emma:mode="ink">
              <msink:context xmlns:msink="http://schemas.microsoft.com/ink/2010/main" type="line" rotatedBoundingBox="16315,3300 18308,2884 18344,3055 16351,3471"/>
            </emma:interpretation>
          </emma:emma>
        </inkml:annotationXML>
        <inkml:traceGroup>
          <inkml:annotationXML>
            <emma:emma xmlns:emma="http://www.w3.org/2003/04/emma" version="1.0">
              <emma:interpretation id="{1B3CB24C-BF63-4EFD-BE01-47180EA2974D}" emma:medium="tactile" emma:mode="ink">
                <msink:context xmlns:msink="http://schemas.microsoft.com/ink/2010/main" type="inkWord" rotatedBoundingBox="16318,3314 16804,3212 16835,3361 16349,3462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&gt;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11989 197 495,'-19'1'54,"-8"3"31,-5 4 29,-5 3 19,12-1 12,3 2 8,8-1 2,4-6-5,7-4-14,3 2-46,0-3-27,4 0-20,14 0-17,13-6-13,16-2-12,14-6-6,5-5 3,-5 0 6,-6 0 7,-19 8 12,-13 1-18,-12 5-18,-6 2-8,-10 3 1,-11 3 7,-16 6 3,-19 8 4,-15 9 4,-12 7 13,5 2 14,13-3 18,19-2 5,17-10-18,14-6-14,8-8-6,2 2-8,10-7-7,10-1 12,12-1-1,9-8-4,10-6 9,-3-2 9,-8 0 7,-7 0 8,-14 7-5,-10 3-9,-8 2-5,-1 5-51,-1-3-60,-4-3-311,-17 12 0,-10 2 0,-18-4 0</inkml:trace>
        </inkml:traceGroup>
        <inkml:traceGroup>
          <inkml:annotationXML>
            <emma:emma xmlns:emma="http://www.w3.org/2003/04/emma" version="1.0">
              <emma:interpretation id="{10E6E19A-81A2-4D2D-9B42-E78244ECE542}" emma:medium="tactile" emma:mode="ink">
                <msink:context xmlns:msink="http://schemas.microsoft.com/ink/2010/main" type="inkWord" rotatedBoundingBox="17627,3026 18308,2884 18344,3055 17663,3198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v</emma:literal>
                </emma:interpretation>
                <emma:interpretation id="interp8" emma:lang="en-US" emma:confidence="0">
                  <emma:literal>e</emma:literal>
                </emma:interpretation>
                <emma:interpretation id="interp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4338.2528">13076 130 832,'0'-6'8,"0"0"26,1 2 23,2 1 1,-3 0-9,0 6-15,2-3-6,-2 0 2,0-3 6,0 3-4,0 0 2,0 0-20,0 0-19,0 0 3,0 3 8,0-3 19,11 0 3,17-6 10,20-8-8,18-8-5,20-6-11,-1-10 2,-5 1 0,-7 0-3,-16 6 3,-11 4-4,-14 5-14,-14 7-30,-9 5-1,-8 6 14,-7 2 15,-7 5 6,-15 8 1,-7 6 13,-13 7 3,-2 3 1,10 0 14,12-5 14,12-7 3,12-6-15,4-1-25,4-7-37,8 1-71,9-4-204,11 1 0,5-7 0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49:05.5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D23F34-F2E3-409B-9F76-37A4293DFC6F}" emma:medium="tactile" emma:mode="ink">
          <msink:context xmlns:msink="http://schemas.microsoft.com/ink/2010/main" type="writingRegion" rotatedBoundingBox="4794,6566 18307,3878 18643,5571 5131,8259"/>
        </emma:interpretation>
      </emma:emma>
    </inkml:annotationXML>
    <inkml:traceGroup>
      <inkml:annotationXML>
        <emma:emma xmlns:emma="http://www.w3.org/2003/04/emma" version="1.0">
          <emma:interpretation id="{5257CC27-693A-41BF-B319-933C5AEDB860}" emma:medium="tactile" emma:mode="ink">
            <msink:context xmlns:msink="http://schemas.microsoft.com/ink/2010/main" type="paragraph" rotatedBoundingBox="4794,6566 18307,3878 18643,5571 5131,8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F48705-C4CB-4530-849E-BFB7F16DEC7A}" emma:medium="tactile" emma:mode="ink">
              <msink:context xmlns:msink="http://schemas.microsoft.com/ink/2010/main" type="line" rotatedBoundingBox="4794,6566 18307,3878 18643,5571 5131,8259"/>
            </emma:interpretation>
          </emma:emma>
        </inkml:annotationXML>
        <inkml:traceGroup>
          <inkml:annotationXML>
            <emma:emma xmlns:emma="http://www.w3.org/2003/04/emma" version="1.0">
              <emma:interpretation id="{85A43697-1D1C-4A4F-8EB1-B2746BEF3965}" emma:medium="tactile" emma:mode="ink">
                <msink:context xmlns:msink="http://schemas.microsoft.com/ink/2010/main" type="inkWord" rotatedBoundingBox="5167,6335 6702,7139 6121,8248 4586,7444"/>
              </emma:interpretation>
              <emma:one-of disjunction-type="recognition" id="oneOf0">
                <emma:interpretation id="interp0" emma:lang="en-US" emma:confidence="0.5">
                  <emma:literal>(di,</emma:literal>
                </emma:interpretation>
                <emma:interpretation id="interp1" emma:lang="en-US" emma:confidence="0">
                  <emma:literal>[di,</emma:literal>
                </emma:interpretation>
                <emma:interpretation id="interp2" emma:lang="en-US" emma:confidence="0">
                  <emma:literal>Codi,</emma:literal>
                </emma:interpretation>
                <emma:interpretation id="interp3" emma:lang="en-US" emma:confidence="0">
                  <emma:literal>Cadi,</emma:literal>
                </emma:interpretation>
                <emma:interpretation id="interp4" emma:lang="en-US" emma:confidence="0">
                  <emma:literal>Cedi,</emma:literal>
                </emma:interpretation>
              </emma:one-of>
            </emma:emma>
          </inkml:annotationXML>
          <inkml:trace contextRef="#ctx0" brushRef="#br0">1100 3906 799,'-6'-4'33,"3"0"15,3-1 15,-5 3 9,2 1 7,2 1 7,1 0 7,-4 0 4,-2 0 5,1 0-20,-4 0-4,-4 0-3,-6 1-1,-3 6 19,-3 1 11,1-1 10,-4 6 4,6-3 7,-5 5 6,2 0 5,0 9 4,1 1-10,4 10-10,2 4-27,3 3-17,11 2-18,1-1-13,3-1-13,4-8-17,2-3-12,3-10-6,1-3 2,10-11 11,8-5 11,4-8 7,6-10 7,4-14 6,-1-9 7,-4-11 1,-9-9 8,-4-3-2,-9-6-3,-11-7-17,0-2-11,-8 2 4,-6-1 7,-4 8 14,5 7 7,-4 17 7,4 9-15,5 17-22,1 7-16,3 6 0,0 15 2,0 12-9,3 13-8,4 16-16,2 12-10,1 8 1,4 2 9,1 1 26,-5-3 15,2-6 3,-2-8-10,-1-1-19,1-11-29,-2-6-53,-3-9-118,9-12-115,4-11-359,-8 4 0,3-9 0,-1-4 0</inkml:trace>
          <inkml:trace contextRef="#ctx0" brushRef="#br0" timeOffset="300.6024">1436 4139 3029,'0'-3'39,"0"3"4,0-1 11,3 5 5,-3 9 3,0 5 2,0 8 0,2 5 2,1 2-2,-3-1-62,3-1-37,0 0-58,0-6-105,-2-7-90,-1-8-298,0 7 0,9-8 0,-3-7 0</inkml:trace>
          <inkml:trace contextRef="#ctx0" brushRef="#br0" timeOffset="511.9484">1900 4285 3126,'0'4'33,"3"8"6,-3 3 6,0 6 0,0 6 1,0-2-32,0 2-73,3-4-140,0-22-419,-3 14 0,0-4 0</inkml:trace>
          <inkml:trace contextRef="#ctx0" brushRef="#br0" timeOffset="3516.0208">609 3530 2860,'-5'-8'37,"-12"0"7,-3 4 20,-14 2 25,-11 16 26,3 18 20,3 18 5,1 18 4,16 20 0,5 11-27,12 7-9,7 1-7,15 3-28,5 2-55,13 3-74,18-8-123,21-9-153,10-32-392,20 6 0,1-30 0,-2-23 0</inkml:trace>
        </inkml:traceGroup>
        <inkml:traceGroup>
          <inkml:annotationXML>
            <emma:emma xmlns:emma="http://www.w3.org/2003/04/emma" version="1.0">
              <emma:interpretation id="{7F4D0340-BDCF-4FB7-88BC-A5A36A5E63B0}" emma:medium="tactile" emma:mode="ink">
                <msink:context xmlns:msink="http://schemas.microsoft.com/ink/2010/main" type="inkWord" rotatedBoundingBox="7180,6970 9291,6498 9312,6592 7201,7065"/>
              </emma:interpretation>
              <emma:one-of disjunction-type="recognition" id="oneOf1">
                <emma:interpretation id="interp5" emma:lang="en-US" emma:confidence="0.5">
                  <emma:literal>---</emma:literal>
                </emma:interpretation>
                <emma:interpretation id="interp6" emma:lang="en-US" emma:confidence="0">
                  <emma:literal>--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=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100.8116">4509 3573 3679,'0'0'39,"0"-3"4,1 2-9,4-4-9,1-5-13,11 1-70,16-6-186,4-40-462,9 33 0,4-1 0</inkml:trace>
          <inkml:trace contextRef="#ctx0" brushRef="#br0" timeOffset="948.0105">3474 3747 3585,'1'0'84,"4"0"9,7 0 6,2 0 4,14 0 0,11-3-17,17-1-63,18-7-137,37-12-698,-8 7 0,8-6 0,-5-2 0</inkml:trace>
          <inkml:trace contextRef="#ctx0" brushRef="#br0" timeOffset="754.136">2612 3984 2890,'13'-4'-95,"15"-6"-74,9-13-356,13 6 0,8-5 0,1-4 0</inkml:trace>
        </inkml:traceGroup>
        <inkml:traceGroup>
          <inkml:annotationXML>
            <emma:emma xmlns:emma="http://www.w3.org/2003/04/emma" version="1.0">
              <emma:interpretation id="{B6FF5076-474C-42B6-B1E9-3CF3AB3E499F}" emma:medium="tactile" emma:mode="ink">
                <msink:context xmlns:msink="http://schemas.microsoft.com/ink/2010/main" type="inkWord" rotatedBoundingBox="9592,6244 11012,5653 11451,6707 10031,7298"/>
              </emma:interpretation>
              <emma:one-of disjunction-type="recognition" id="oneOf2">
                <emma:interpretation id="interp10" emma:lang="en-US" emma:confidence="0.5">
                  <emma:literal>an)</emma:literal>
                </emma:interpretation>
                <emma:interpretation id="interp11" emma:lang="en-US" emma:confidence="0">
                  <emma:literal>any)</emma:literal>
                </emma:interpretation>
                <emma:interpretation id="interp12" emma:lang="en-US" emma:confidence="0">
                  <emma:literal>an]</emma:literal>
                </emma:interpretation>
                <emma:interpretation id="interp13" emma:lang="en-US" emma:confidence="0">
                  <emma:literal>aunt)</emma:literal>
                </emma:interpretation>
                <emma:interpretation id="interp14" emma:lang="en-US" emma:confidence="0">
                  <emma:literal>aunt]</emma:literal>
                </emma:interpretation>
              </emma:one-of>
            </emma:emma>
          </inkml:annotationXML>
          <inkml:trace contextRef="#ctx0" brushRef="#br0" timeOffset="1940.5413">5559 3287 1784,'-12'-13'101,"-3"-1"43,-4-6 29,-3-2 11,4 5-3,3 4-1,-2 7-2,-3 3 3,0 12 4,-7 9-48,1 9-46,1 9-44,2 11-28,10-2-15,9 0-9,2-7-14,8-9-6,15-11-19,4-11-36,7-10-18,10-10-5,-1-11 0,-4-10 10,-8-7 26,-6-8 43,-10-6 36,-7 2 42,-2 4 50,-4 3 68,0 13 25,0 9-3,3 9-7,-3 10-13,0 5-22,0 9-29,0 7-17,2 8-30,2 8-44,2 3-75,6 1-55,0-2-66,5-7-93,10-15-178,-3 1-267,4-9 0,-2-8 0,-2-6 0</inkml:trace>
          <inkml:trace contextRef="#ctx0" brushRef="#br0" timeOffset="2687.9124">6332 2740 3217,'14'-2'20,"8"2"15,7 6 21,13 10 5,2 13 1,-6 16 5,-4 17 3,-7 11-3,-12 10 4,-11 5-15,-14 14-15,-21 4-30,-22 8-50,-30 6-36,-28 0-66,-19 3-124,-23-31-397,-19 25 0,-15-15 0,-45-20 0</inkml:trace>
          <inkml:trace contextRef="#ctx0" brushRef="#br0" timeOffset="2172.5318">5847 3142 2859,'0'-4'121,"0"2"8,0 1 12,0-3 19,0 4 9,0 13 7,0 1 3,0 10 2,0 5 2,0 5-107,0-5-14,0-4-11,1 0-20,1-10-40,2-3-31,8-7-34,7-3-70,9-4-147,56-16-501,-51 4 0,-1-6 0</inkml:trace>
          <inkml:trace contextRef="#ctx0" brushRef="#br0" timeOffset="2392.2785">6084 3164 3037,'-3'0'79,"3"0"14,-1 0 16,-6 6 13,5 6 1,1 7 9,-2 6-1,3 4-5,3 6-27,-3-1-124,1-3-101,5-7-173,-3-25-421,7 15 0,2-8 0,-2-12 0</inkml:trace>
          <inkml:trace contextRef="#ctx0" brushRef="#br0" timeOffset="4039.9016">6030 2750 3998,'4'0'35,"2"-2"-4,7-2 1,10-3-4,9-2-16,11-8-54,16-3-172,1-14-562,-3 14 0,-10 6 0</inkml:trace>
          <inkml:trace contextRef="#ctx0" brushRef="#br0" timeOffset="1287.9454">5085 3342 3528,'0'0'90,"0"0"22,0 0 5,1 0-16,5-3-12,7-2-48,14-1-94,16-4-216,0-3-482,2-2 0,1-3 0,-7 0 0</inkml:trace>
        </inkml:traceGroup>
        <inkml:traceGroup>
          <inkml:annotationXML>
            <emma:emma xmlns:emma="http://www.w3.org/2003/04/emma" version="1.0">
              <emma:interpretation id="{DA03A934-BE07-4FB8-A51C-50779EFB62A1}" emma:medium="tactile" emma:mode="ink">
                <msink:context xmlns:msink="http://schemas.microsoft.com/ink/2010/main" type="inkWord" rotatedBoundingBox="12152,5938 12632,5842 12682,6096 12203,6192"/>
              </emma:interpretation>
              <emma:one-of disjunction-type="recognition" id="oneOf3">
                <emma:interpretation id="interp15" emma:lang="en-US" emma:confidence="0.5">
                  <emma:literal>=</emma:literal>
                </emma:interpretation>
                <emma:interpretation id="interp16" emma:lang="en-US" emma:confidence="0">
                  <emma:literal>-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,</emma:literal>
                </emma:interpretation>
                <emma:interpretation id="interp1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4692.7931">7613 3096 2929,'1'6'106,"-1"-1"47,0 1 1,7-3 0,10 1-20,20-13-62,19-6-187,16-29-602,17 10 0,-1-15 0,5-5 0</inkml:trace>
          <inkml:trace contextRef="#ctx0" brushRef="#br0" timeOffset="4500.8321">7636 2873 4898,'2'0'40,"1"-1"20,1 1-4,5-1-8,3 2 0,10-5-31,9-2-61,6 0-126,7-5-178,-3-13-573,-8 15 0,-14 2 0</inkml:trace>
        </inkml:traceGroup>
        <inkml:traceGroup>
          <inkml:annotationXML>
            <emma:emma xmlns:emma="http://www.w3.org/2003/04/emma" version="1.0">
              <emma:interpretation id="{DE1EE064-4E00-4623-9F3A-A1C0720202FB}" emma:medium="tactile" emma:mode="ink">
                <msink:context xmlns:msink="http://schemas.microsoft.com/ink/2010/main" type="inkWord" rotatedBoundingBox="13017,5328 15634,4807 15849,5887 13232,6407"/>
              </emma:interpretation>
              <emma:one-of disjunction-type="recognition" id="oneOf4">
                <emma:interpretation id="interp20" emma:lang="en-US" emma:confidence="0.5">
                  <emma:literal>(2.1,</emma:literal>
                </emma:interpretation>
                <emma:interpretation id="interp21" emma:lang="en-US" emma:confidence="0">
                  <emma:literal>(2.0,</emma:literal>
                </emma:interpretation>
                <emma:interpretation id="interp22" emma:lang="en-US" emma:confidence="0">
                  <emma:literal>(2.8,</emma:literal>
                </emma:interpretation>
                <emma:interpretation id="interp23" emma:lang="en-US" emma:confidence="0">
                  <emma:literal>(2.9,</emma:literal>
                </emma:interpretation>
                <emma:interpretation id="interp24" emma:lang="en-US" emma:confidence="0">
                  <emma:literal>(210,</emma:literal>
                </emma:interpretation>
              </emma:one-of>
            </emma:emma>
          </inkml:annotationXML>
          <inkml:trace contextRef="#ctx0" brushRef="#br0" timeOffset="5016.8503">8946 2167 3719,'-15'0'10,"-10"-1"14,-7 8 9,-7 10 8,1 11 8,2 13-4,8 14 4,0 17 2,0 6 9,6 7-7,1 1 1,-1 7-16,9-11-8,11 3-23,-2-3-33,4-5-34,10-7-66,2-7-101,7-14-100,30-22-372,-16 2 0,2-14 0,-1-10 0</inkml:trace>
          <inkml:trace contextRef="#ctx0" brushRef="#br0" timeOffset="8016.5026">9420 2330 1327,'0'-14'-9,"1"-2"2,4-3 8,8-3 8,2 5 6,8 2-4,5 1 10,5 0 3,-2 2-3,0 4 6,-3 5-4,-4 4 9,-4 9 9,2 9 10,-4 8 15,-7 12 21,-3 8 11,-3 5 8,-4 9 16,-10-4 18,-5-2 10,-14-3-5,-5-1-8,-13-11-17,2-1-16,3-10-12,4-4-16,4-12-5,5-5-12,5-4-20,2-8-18,6-10-20,5-8-18,5-5-14,5-4-7,5-1-10,5 4 1,5 6-7,3 10-4,8 6 5,-1 3 12,3 8 14,5 4 15,-2 5 11,-3 0 4,0 6-13,-4 0-41,-1-4-61,4-11-116,-8-5-251,0 6 0,-1-3 0,-5-6 0</inkml:trace>
          <inkml:trace contextRef="#ctx0" brushRef="#br0" timeOffset="8217.0716">10112 2510 2432,'0'3'-4,"0"6"2,0 8 0,0 7 4,0 0-8,2 5-70,5-4-109,-7-6-246,2 11 0,1-4 0,-2-7 0</inkml:trace>
          <inkml:trace contextRef="#ctx0" brushRef="#br0" timeOffset="9747.822">10629 2090 4266,'0'0'-15,"0"3"5,0 9 9,0 12 4,0 9 2,0 13 3,0 7-4,0 2-6,0-4 1,0-7 17,0-11-2,0-10 5,0-8-5,0-12-14,0-3-2,0-15-1,0-13 4,0-7-2,0-11-19,0-6-16,0-6-41,0 6-36,0 7-67,0 6-141,16 5-392,-14 20 0,1 7 0,0 6 0</inkml:trace>
          <inkml:trace contextRef="#ctx0" brushRef="#br0" timeOffset="9750.8195">11149 2250 3630,'0'11'-2,"0"7"5,0 7 5,0 9 3,-2 2-5,-2 3-62,0-6-165,-8-13-454,-8 18 0,4-12 0,0-12 0</inkml:trace>
        </inkml:traceGroup>
        <inkml:traceGroup>
          <inkml:annotationXML>
            <emma:emma xmlns:emma="http://www.w3.org/2003/04/emma" version="1.0">
              <emma:interpretation id="{83672ABC-2B8C-401B-9220-486D8AB0FA31}" emma:medium="tactile" emma:mode="ink">
                <msink:context xmlns:msink="http://schemas.microsoft.com/ink/2010/main" type="inkWord" rotatedBoundingBox="16232,4290 18307,3878 18607,5386 16532,5799"/>
              </emma:interpretation>
              <emma:one-of disjunction-type="recognition" id="oneOf5">
                <emma:interpretation id="interp25" emma:lang="en-US" emma:confidence="0.5">
                  <emma:literal>2.0)</emma:literal>
                </emma:interpretation>
                <emma:interpretation id="interp26" emma:lang="en-US" emma:confidence="0">
                  <emma:literal>2.8)</emma:literal>
                </emma:interpretation>
                <emma:interpretation id="interp27" emma:lang="en-US" emma:confidence="0">
                  <emma:literal>2.2)</emma:literal>
                </emma:interpretation>
                <emma:interpretation id="interp28" emma:lang="en-US" emma:confidence="0">
                  <emma:literal>2.5)</emma:literal>
                </emma:interpretation>
                <emma:interpretation id="interp29" emma:lang="en-US" emma:confidence="0">
                  <emma:literal>2.88)</emma:literal>
                </emma:interpretation>
              </emma:one-of>
            </emma:emma>
          </inkml:annotationXML>
          <inkml:trace contextRef="#ctx0" brushRef="#br0" timeOffset="9754.8216">11902 1766 3155,'-5'-4'29,"1"-3"20,1-4 10,-1-7 5,10-6-2,8-3 5,10-2 2,11 2 2,7 1-1,1 4-25,-5 13-14,-7 5-25,-6 15-3,-9 13-1,-5 15 5,-7 10-1,-3 14-1,-6 0-3,-9 3 2,-6-3 11,-11-6 5,-8-9 7,-1-7-4,3-10 0,1-5 2,7-11 2,1-8-1,5-6-6,2-11-12,3-8-15,5-5-26,9-7-18,4-2-13,0 7-9,7 6 1,0 9-7,10 5-1,3 3 9,4 7 16,4-1 12,2 7 25,2 2 10,-4 2-26,2-6-84,7-4-186,-5-1-278,-4-4 0,5 0 0</inkml:trace>
          <inkml:trace contextRef="#ctx0" brushRef="#br0" timeOffset="9756.816">12495 1872 3787,'0'0'-9,"0"0"9,0 3 5,0 5 4,0 6 3,0 10-1,0 2-28,2 6-56,-2-3-132,31-13-499,-27 5 0,2-7 0</inkml:trace>
          <inkml:trace contextRef="#ctx0" brushRef="#br0" timeOffset="10388.6644">13523 854 4016,'7'-6'43,"8"5"11,9-1 7,8 5 4,10 12 2,0 15-2,-5 9 0,-6 20 3,-14 11 4,-8 17-28,-14 17-15,-16 15-1,-11 7-8,-18 5-1,-15 2 1,-15-11 0,-12 0-30,-11-6-87,-5-1-228,-16-9-539,-10-6 0,-2-19 0,2-22 0</inkml:trace>
          <inkml:trace contextRef="#ctx0" brushRef="#br0" timeOffset="10042.6503">12969 1456 4150,'0'-10'66,"0"5"-9,2 1 12,1 0 11,6 15 2,0 15 0,-1 11 9,-5 6 1,2 11 6,-5 2-71,0-5 7,-2-3 12,4-9-11,-2-10-6,0-9 11,0-11 0,0-3-10,0-10-2,0-10-10,0-7-4,0-10-2,0-13-8,0-11-9,0 0-26,0-2-36,0 5-45,0 8-43,3 8-101,3 4-179,-3 3-397,-2 11 0,3-1 0,4 6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53:33.1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D1905DC-FEF3-4F2A-A435-FA59234D777F}" emma:medium="tactile" emma:mode="ink">
          <msink:context xmlns:msink="http://schemas.microsoft.com/ink/2010/main" type="writingRegion" rotatedBoundingBox="6985,3057 20387,1421 20544,2710 7143,4346"/>
        </emma:interpretation>
      </emma:emma>
    </inkml:annotationXML>
    <inkml:traceGroup>
      <inkml:annotationXML>
        <emma:emma xmlns:emma="http://www.w3.org/2003/04/emma" version="1.0">
          <emma:interpretation id="{E4743F6F-B39E-468B-A985-8D703E378C3F}" emma:medium="tactile" emma:mode="ink">
            <msink:context xmlns:msink="http://schemas.microsoft.com/ink/2010/main" type="paragraph" rotatedBoundingBox="6985,3057 20387,1421 20544,2710 7143,43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2F9E32-4C1D-4B57-BA5C-B865A1459F56}" emma:medium="tactile" emma:mode="ink">
              <msink:context xmlns:msink="http://schemas.microsoft.com/ink/2010/main" type="line" rotatedBoundingBox="6985,3057 20387,1421 20544,2710 7143,4346"/>
            </emma:interpretation>
          </emma:emma>
        </inkml:annotationXML>
        <inkml:traceGroup>
          <inkml:annotationXML>
            <emma:emma xmlns:emma="http://www.w3.org/2003/04/emma" version="1.0">
              <emma:interpretation id="{77393212-CDA5-4BC9-8412-7D2E65E89A43}" emma:medium="tactile" emma:mode="ink">
                <msink:context xmlns:msink="http://schemas.microsoft.com/ink/2010/main" type="inkWord" rotatedBoundingBox="7001,3183 11016,2693 11158,3856 7143,4346"/>
              </emma:interpretation>
              <emma:one-of disjunction-type="recognition" id="oneOf0">
                <emma:interpretation id="interp0" emma:lang="en-US" emma:confidence="0.5">
                  <emma:literal>Algorithm</emma:literal>
                </emma:interpretation>
                <emma:interpretation id="interp1" emma:lang="en-US" emma:confidence="0">
                  <emma:literal>Algorithms</emma:literal>
                </emma:interpretation>
                <emma:interpretation id="interp2" emma:lang="en-US" emma:confidence="0">
                  <emma:literal>Algorithm's</emma:literal>
                </emma:interpretation>
                <emma:interpretation id="interp3" emma:lang="en-US" emma:confidence="0">
                  <emma:literal>Algorithms'</emma:literal>
                </emma:interpretation>
                <emma:interpretation id="interp4" emma:lang="en-US" emma:confidence="0">
                  <emma:literal>Algorithmic</emma:literal>
                </emma:interpretation>
              </emma:one-of>
            </emma:emma>
          </inkml:annotationXML>
          <inkml:trace contextRef="#ctx0" brushRef="#br0">0 28 2924,'0'-9'74,"0"-1"-14,0 4 4,0 2 14,6 14 10,-2 17 6,2 15 2,3 13 2,-5 16 1,4 7-75,-2 5-2,-2-2-5,0-6-35,-2-6-68,-2-8-82,4-16-156,-4-25-304,0 5 0,8-19 0,6-11 0</inkml:trace>
          <inkml:trace contextRef="#ctx0" brushRef="#br0" timeOffset="-447.8759">-570 392 1747,'0'-5'93,"0"-3"29,0 0-20,0-1 56,0 1 36,0 5 4,3-2 5,-3 4 7,0-4 13,1-1-43,-1 1-28,0-1-27,0 2 21,0-1-67,0 4-44,0-2-10,0 12-3,0 12-6,0 13-12,-1 21-6,-7 14-6,-2 5-2,1 0 1,-1-4 12,1-11 9,5-9 8,1-13 0,1-12 10,-1-12 4,6-6-8,-3-9-1,0-16-4,0-13-1,6-15-5,3-16-2,6-19-1,10-5-2,7 2-11,2-1-10,0 13 1,-4 15-6,-7 19 2,-3 10-5,-3 17 2,4 7-1,3 14-2,-1 14-2,2 14 5,-4 17 5,-9 11 5,-2 9 6,-4-4 4,-3-1 4,-3-8-5,0-6-19,0-6-39,0-12-111,0-9-147,-12-19-393,-9 2 0,-5-9 0,-13-17 0</inkml:trace>
          <inkml:trace contextRef="#ctx0" brushRef="#br0" timeOffset="-275.9835">-645 735 1925,'0'2'15,"0"0"14,0 0 13,13-2 0,12-4-21,19-9-85,8-22-338,14 10 0,2-12 0</inkml:trace>
          <inkml:trace contextRef="#ctx0" brushRef="#br0" timeOffset="495.9691">484 345 1960,'0'-7'94,"-1"3"6,-7-1 0,-5 0 0,1 5 2,-13 10 3,0 10 5,-2 11-1,8 8 1,4 7-62,8-4-34,5-5-30,2-10-22,11-9-8,2-11-6,6-5-6,8-11 1,7-12 6,-6-5 5,-2-4 18,-6-3 42,-7 4 36,-7 9 10,-3 11 2,-2 5 14,-1 19 11,-1 18 2,-4 18 1,-3 15-4,-6 14-19,-5 4-36,0-5-11,-5-2 17,2-11 0,0-10-8,-2-11-6,1-13 2,-5-8 0,0-12-3,-3-7-32,3-13-86,7-11-134,6-23-400,8-3 0,10-10 0,13-8 0</inkml:trace>
          <inkml:trace contextRef="#ctx0" brushRef="#br0" timeOffset="860.8408">800 362 3109,'0'0'13,"0"1"34,0 9 24,-1 12 7,-2 10 4,-3 12 4,3 10-2,1-3 1,7-4-6,4-6-13,10-13-5,4-6-38,10-14-24,1-11-2,6-14-5,-11-10 0,-5-14 4,-12-10 6,-6-6 8,-15 1 11,-6 2-6,-9 11 1,-7 11-17,2 14-47,-4 9-88,11 5-155,-2-18-398,14 31 0,1-1 0,15-4 0</inkml:trace>
          <inkml:trace contextRef="#ctx0" brushRef="#br0" timeOffset="1196.6572">1159 213 3062,'7'-3'48,"4"-3"3,6 4 2,8 2 2,8 14-1,-1 7 1,-1 10-1,-7 10-1,-9 8 3,-11-3-44,-1 1-8,-7-4-1,-4-8 3,-2-8 5,-3-7 10,-1-11 3,3-5-2,2-14-4,6-13 2,1-12-3,8-11-3,7-11-27,5 1-47,7 4-95,11 6-134,1-1-350,-3 19 0,3 8 0,-1 4 0</inkml:trace>
          <inkml:trace contextRef="#ctx0" brushRef="#br0" timeOffset="1360.7554">1664 145 829,'4'13'165,"2"4"31,-1 3 15,2 11 17,-6-5 8,-1 4 5,0-2-7,3 2-51,-1-5-123,-2-13-576,-2 13 0,-5-11 0,1-4 0</inkml:trace>
          <inkml:trace contextRef="#ctx0" brushRef="#br0" timeOffset="1640.0387">1687 100 1630,'6'-13'42,"8"-4"10,-1-5 24,6-3 36,-7 1 38,-2 7 38,-4-1 35,-3 5 23,-3 1 9,0 4-45,0 3-8,-3 3-8,-7 7-21,-5 7-37,-1 8-56,0 6-94,-2 4-147,16-4-226,-5 6-294,5-4 0,2-11 0,0-9 0</inkml:trace>
          <inkml:trace contextRef="#ctx0" brushRef="#br0" timeOffset="2996.669">1953 270 2010,'-1'-12'136,"1"-3"2,0-6-3,9-1 4,8-3 1,17 5 6,9-2 3,12-6 3,-1-2 1,-1-2-109,-8 3-23,-10-3 16,-8 1 27,-12 4 26,-8-1 48,-3 7 14,-4 2-3,0 7-16,-3 4-2,6 8 3,-7 12-2,-3 9-16,-4 10-19,1 12-30,-2 10-51,3 2-29,3-3-17,2-2-8,2-5-24,-1-7-19,3-11-5,0-8 3,0-11-5,9-8 2,5-10 4,5-9 8,7-6 16,4-4 17,-2 0 18,-4 6 19,-2 7 4,-5 5-8,-2 7 0,0 4-3,-2 4-2,-2 4-13,-3 4-26,1-2-48,2 5-77,0-8-100,9-4-108,-1-3-197,0 0 0,3-8 0,-4 2 1956,-5-10-1649,2-1 88,-2-5 102,-8 5 78,2 0 75,-3 7 88,-4 5 93,0 1 91,0 3 101,0-1-13,3 5-93,-3 5-89,0 3-100,2 4-62,-2 2-46,0 1-32,0-3-6,0-3 12,0-3 18,0-4 5,0-3-5,3-4 2,3-7-1,4-5-2,6-10-5,8-5-7,4-5-7,-4 4-6,2 6-12,-2 9-6,-5 5 2,0 9-6,0-2-4,2 9 2,-6 6 1,0 1 6,-7 3 7,1 5-1,-3-3 0,-1-2 8,-2-7 9,-2-3 24,-1-4 9,0-2-3,3-4 0,4-8-1,10-9-4,3-7 0,8-5-7,3 1-11,-3 2-13,-1 11-19,-3 5-8,-5 10 0,5 3-5,-2 4 0,-6 8 2,2 7 0,-8 4 6,-3 6 11,-2-2 3,-5-1 0,0-3 0,0-6 7,0-5 8,0-3 6,0-6 3,0 2-19,0-4-78,0 0-155,19-10-348,-25 9 0</inkml:trace>
          <inkml:trace contextRef="#ctx0" brushRef="#br0" timeOffset="1864.906">2120-127 3219,'0'0'1,"-1"6"4,-4 10 4,-2 11 1,1 14 3,0 10-12,-1 9-66,-2 2-115,3-5-422,-8 7 0,-5-8 0,6-13 0</inkml:trace>
        </inkml:traceGroup>
        <inkml:traceGroup>
          <inkml:annotationXML>
            <emma:emma xmlns:emma="http://www.w3.org/2003/04/emma" version="1.0">
              <emma:interpretation id="{75156A93-7AA8-4A55-8235-286BD35320FC}" emma:medium="tactile" emma:mode="ink">
                <msink:context xmlns:msink="http://schemas.microsoft.com/ink/2010/main" type="inkWord" rotatedBoundingBox="12118,2521 14606,2218 14744,3353 12256,3657"/>
              </emma:interpretation>
              <emma:one-of disjunction-type="recognition" id="oneOf1">
                <emma:interpretation id="interp5" emma:lang="en-US" emma:confidence="0.5">
                  <emma:literal>Greedy</emma:literal>
                </emma:interpretation>
                <emma:interpretation id="interp6" emma:lang="en-US" emma:confidence="0">
                  <emma:literal>Arcady</emma:literal>
                </emma:interpretation>
                <emma:interpretation id="interp7" emma:lang="en-US" emma:confidence="0">
                  <emma:literal>Grady</emma:literal>
                </emma:interpretation>
                <emma:interpretation id="interp8" emma:lang="en-US" emma:confidence="0">
                  <emma:literal>Already</emma:literal>
                </emma:interpretation>
                <emma:interpretation id="interp9" emma:lang="en-US" emma:confidence="0">
                  <emma:literal>Grindy</emma:literal>
                </emma:interpretation>
              </emma:one-of>
            </emma:emma>
          </inkml:annotationXML>
          <inkml:trace contextRef="#ctx0" brushRef="#br0" timeOffset="5407.9963">5091-543 2115,'0'-9'46,"0"0"43,-3-2 25,3-6 8,-2 8 4,-1-1 5,2 0 2,-2 1 5,-1 1 0,-2 2-19,-3 0-33,-9 4-44,-10 2-25,-13 4-10,-13 12-6,-13 15 0,-7 15-4,-3 17-1,5 17-1,7 12 4,17 2 2,16 4 0,19-5-7,11-7-9,12-12-12,8-16-7,12-13-4,2-13-3,17-21 3,3-13 3,4-13 11,-6-20 5,-6-7 22,-11-4 29,-11-3 29,-12 5 30,-5 6 13,-5 16-6,0 5-10,0 12-1,0 5-8,0 11-4,0 9-16,0 5-36,4 8-39,0 3-60,10-6-87,1-5-97,11-16-424,-4-2 0,-3-5 0,-2-10 0</inkml:trace>
          <inkml:trace contextRef="#ctx0" brushRef="#br0" timeOffset="5711.973">5116-135 2193,'7'-3'-13,"1"1"13,9-1 6,7 6 6,0 4 2,1 11 2,-2 5 1,-11 4-1,-7 2 1,-1-3 31,-4-2 14,-1-7 18,1-5 17,1-3 12,-2-7-1,-2-2-5,1-6-1,2-8-1,-3-6-10,8-10-27,3-9-63,10-2-124,9-1-110,8-4-344,5 17 0,-7 9 0,-4 9 0</inkml:trace>
          <inkml:trace contextRef="#ctx0" brushRef="#br0" timeOffset="6035.9374">5602-203 1005,'1'0'37,"-1"0"-10,2 0-2,9-4-3,0-6 5,4-3 4,1-7 5,0-1 2,-7 2 44,-2 6 5,-5 2 17,-2 9 10,-5 2 15,-4 6 19,-5 9 4,-8 12 10,1 8 4,-1 10-1,4 6-40,9-1-43,6-2-17,3-8-33,3-5-96,13-11-91,9-14-373,12-5 0,12-6 0,-2-12 0</inkml:trace>
          <inkml:trace contextRef="#ctx0" brushRef="#br0" timeOffset="6364.1132">5943-154 1786,'0'-5'38,"0"2"20,0-3 0,0 0-1,3 1-4,-2 0 2,4-2 6,-1 0 4,2-2 4,-2-2-23,1-4-11,-2 6-5,-2 1 23,-1 1 13,0 2-5,0 5-4,-4 0 2,-5 5-2,-6 8 0,-3 8 2,2 9 3,4 7-14,8-1-40,4-3-60,7-5-47,14-8-70,16-13-122,9-7-186,14 0 0,4-9 0,-4-5 0</inkml:trace>
          <inkml:trace contextRef="#ctx0" brushRef="#br0" timeOffset="7371.9868">6380-240 1880,'-5'-6'109,"-4"-1"12,-5-1 8,-7 7 7,-6-3 16,-4 14 10,2 7 3,1 7 5,4 7 4,8 4-101,9-1-5,4 3-18,1-8-35,7-4-33,5-9-18,8-9-23,7-5-16,12-11-13,3-10-1,-2-13 9,-6-5 35,-5-16 23,-12-4 47,-2-10 48,-9-1 35,-2 0 46,-1 8 52,-1 10 19,-1 19-13,2 10-29,-1 13-33,0 8-15,-5 18-16,-4 11-13,0 14-30,-2 15-34,1 9-57,7-1-51,3-2-25,3-6-29,6-11-58,7-10-40,8-16-4,8-11-19,13-8-8,-3-14 7,1-9 35,-6-5 73,-6-7 87,-10-1 84,-9-2 77,-6 5 59,-6 7 3,3 10-6,-3 3-1,0 8-4,0 6-13,-3 9-32,3 9-47,-2 3-39,2 5-32,0 1-37,0-7-28,2-4 8,6-5 9,10-10 0,7-3 1,8-4 0,4-10 2,-2-7 14,-5-4 32,-7-7 48,-5 2 62,-9 0 36,-3 7 23,-6 5-1,0 7-12,0 2-13,0 7-8,0 1-14,0 1-16,0 9-30,0 4-32,0 6-29,0 4-19,0 3-3,-2-7 10,2 0 9,-3-4-1,3 1 1,-3-6-4,0 2-1,-2-4-5,0 2 2,-7 3-6,2 2 3,-3 3-3,-2 5 2,-3 3 0,-1 6 2,-5 0-3,-2 4 1,-2 0-4,0-2-4,-2-3 4,-7 1 1,2-5-1,-2-4-1,-2-4-11,-2-5-28,-2-5-52,0 1-93,2-9-211,-3-11-494,4 0 0,5-8 0</inkml:trace>
        </inkml:traceGroup>
        <inkml:traceGroup>
          <inkml:annotationXML>
            <emma:emma xmlns:emma="http://www.w3.org/2003/04/emma" version="1.0">
              <emma:interpretation id="{F3C55F27-0A67-4988-82D9-DEBD1B015666}" emma:medium="tactile" emma:mode="ink">
                <msink:context xmlns:msink="http://schemas.microsoft.com/ink/2010/main" type="inkWord" rotatedBoundingBox="14644,2370 15932,2213 16019,2924 14731,3081"/>
              </emma:interpretation>
              <emma:one-of disjunction-type="recognition" id="oneOf2">
                <emma:interpretation id="interp10" emma:lang="en-US" emma:confidence="0.5">
                  <emma:literal>Job</emma:literal>
                </emma:interpretation>
                <emma:interpretation id="interp11" emma:lang="en-US" emma:confidence="0">
                  <emma:literal>Jobs</emma:literal>
                </emma:interpretation>
                <emma:interpretation id="interp12" emma:lang="en-US" emma:confidence="0">
                  <emma:literal>Joab</emma:literal>
                </emma:interpretation>
                <emma:interpretation id="interp13" emma:lang="en-US" emma:confidence="0">
                  <emma:literal>job</emma:literal>
                </emma:interpretation>
                <emma:interpretation id="interp14" emma:lang="en-US" emma:confidence="0">
                  <emma:literal>sob</emma:literal>
                </emma:interpretation>
              </emma:one-of>
            </emma:emma>
          </inkml:annotationXML>
          <inkml:trace contextRef="#ctx0" brushRef="#br0" timeOffset="9993.1364">7512-561 2078,'0'-5'60,"0"-1"47,0-1 30,0-1 26,0 2 8,0 1 6,0-1 9,0 2 14,0 2 10,0 2-37,0-3-18,0 3-57,0 0-36,0 0-30,0 3-5,-1 8-6,-4 11-9,-6 16-8,-4 8-9,-4 12-5,-1-1 2,-2-1 11,3-5 8,-3-4 1,0-5 3,-2-4 2,3-9 2,-5-2-2,2-5 1,-2-8-13,2-3-22,-5-6-59,-2-2-120,2-13-170,-5-6-336,6-6 0,3-12 0,0-10 0</inkml:trace>
          <inkml:trace contextRef="#ctx0" brushRef="#br0" timeOffset="10172.799">6950-466 1745,'6'-9'14,"8"-5"9,9-7 12,9-1 4,14-1 5,8-1-9,11 1-41,3-2-78,22-5-285,-25 13 0,-9 5 0</inkml:trace>
          <inkml:trace contextRef="#ctx0" brushRef="#br0" timeOffset="10607.9741">7681-554 1825,'0'0'-29,"0"0"12,0 6 26,0 10 23,-5 6 8,4 14 6,-4 6 4,1 3-3,2-5 2,2 1 10,0-8 12,6-6-27,5-7-21,9-11-8,10-5-11,7-8-5,1-9 0,-1-9 5,-6-5-4,-13-10 16,-8-6 31,-8-3 34,-8-4 7,-8 6-16,-5 5-2,-12 12-9,-6 11-40,-1 10-63,1 3-81,12 4-121,0 7-219,10 8 0,6-6 0,9 2 0</inkml:trace>
          <inkml:trace contextRef="#ctx0" brushRef="#br0" timeOffset="11072.8982">8147-875 2918,'0'0'-21,"0"5"15,-4 9 17,-5 16 3,-4 17 4,-7 15 2,-2 10 3,3 4 4,4-6-1,2-8 22,4-11 0,5-14-11,4-11-2,0-13 0,0-7-15,4-10 1,6-8-4,10-13-4,5-8-18,4-2-7,7-2 7,-4 7-7,-4 13-30,-7 8-12,-3 9 9,-9 7 1,-5 9 0,-4 7 3,-4 6 29,-7 4 28,-9 1 2,-4-6 14,-10-2 20,-2-5 12,7-8 9,5-4-16,7-4-56,8-9-106,7-6-129,2-12-358,5 3 0,2-9 0,6-12 0</inkml:trace>
        </inkml:traceGroup>
        <inkml:traceGroup>
          <inkml:annotationXML>
            <emma:emma xmlns:emma="http://www.w3.org/2003/04/emma" version="1.0">
              <emma:interpretation id="{5379ECF3-F090-4277-B6DE-EABA73F1E4E3}" emma:medium="tactile" emma:mode="ink">
                <msink:context xmlns:msink="http://schemas.microsoft.com/ink/2010/main" type="inkWord" rotatedBoundingBox="16324,1963 17880,1773 18008,2818 16452,3008"/>
              </emma:interpretation>
              <emma:one-of disjunction-type="recognition" id="oneOf3">
                <emma:interpretation id="interp15" emma:lang="en-US" emma:confidence="0.5">
                  <emma:literal>(d,</emma:literal>
                </emma:interpretation>
                <emma:interpretation id="interp16" emma:lang="en-US" emma:confidence="0">
                  <emma:literal>cd,</emma:literal>
                </emma:interpretation>
                <emma:interpretation id="interp17" emma:lang="en-US" emma:confidence="0">
                  <emma:literal>Ad,</emma:literal>
                </emma:interpretation>
                <emma:interpretation id="interp18" emma:lang="en-US" emma:confidence="0">
                  <emma:literal>id,</emma:literal>
                </emma:interpretation>
                <emma:interpretation id="interp19" emma:lang="en-US" emma:confidence="0">
                  <emma:literal>Id,</emma:literal>
                </emma:interpretation>
              </emma:one-of>
            </emma:emma>
          </inkml:annotationXML>
          <inkml:trace contextRef="#ctx0" brushRef="#br0" timeOffset="12549.0685">9077-1157 1511,'0'-3'21,"2"3"1,1 0-1,-2 0-6,2-3 0,-3 3 0,2-2 6,-2 2 4,0 0 3,0 0-12,0 0 0,0 0 6,0 0 13,0 0 20,0 0 7,0 0 2,0 0-3,0 0-4,0 0-4,0 0 0,0 0-4,3 0-6,-3 0-10,0 0-13,1 0-8,-1 0-2,0 0 0,0 0 0,0 0 2,0 0-2,0 0-5,0 0 1,0 0 2,0 0 5,0 0 2,0 0 7,0 0 0,0 0 3,0 0 4,0 0 7,0 0 7,0 0 1,0 0-3,0 0-5,0 0-1,0 0-8,0 0-8,0 0-2,0 0-10,0 0-7,0 0-4,0 0-2,0 0 1,3 0 1,-3 0 2,0 0 2,2 0 6,-2-2 1,0 0 3,3 1-2,-3-3-5,1-1-1,-1 2 0,0-3 2,0 6 3,0-2-4,-6-1-1,-7 6-1,-14 8 10,-11 8 15,-14 22 21,-1 18 11,0 21 0,6 17-2,5 11-7,11 4 8,11-4-5,8-8-21,6-9-50,7-13-88,17-18-107,29-23-383,-11-7 0,8-14 0,15-16 0</inkml:trace>
          <inkml:trace contextRef="#ctx0" brushRef="#br0" timeOffset="13295.9988">9910-857 1240,'-1'-8'57,"-2"1"45,-3-4 11,0 2 5,-6 1-1,-7 6 3,-8 1 3,-7 6 7,-8 9 16,-7 5-30,0 13-14,0 8-34,7 8-13,8 7-6,10 1-2,8-1-4,11-4-7,8-12-18,10-10-10,13-13 4,13-9-5,10-12-11,10-17 9,-3-11 15,-8-13 21,-11-10 12,-14-16 19,-10-5 20,-2-7 2,-7-4 8,-4 3 8,3 9 14,-1 16 6,-2 17-22,-2 16-30,4 13-13,-2 12-14,0 15-8,0 14-4,0 17-17,3 13-7,-3 6-12,4 4-14,0-3 6,2-5-2,3-5-29,0-10-53,1-5-97,5-19-133,-3-7-368,3-8 0,0-4 0,-2-6 0</inkml:trace>
          <inkml:trace contextRef="#ctx0" brushRef="#br0" timeOffset="13587.9741">10231-652 2094,'2'3'81,"3"6"24,-4 6 29,2 6 13,-3 9 11,-4 5 5,-8 5 2,-1 4 2,-3 3-2,-4-6-97,0-2-102,3-12-143,9-12-470,-4 4 0,1-9 0,11-9 0</inkml:trace>
        </inkml:traceGroup>
        <inkml:traceGroup>
          <inkml:annotationXML>
            <emma:emma xmlns:emma="http://www.w3.org/2003/04/emma" version="1.0">
              <emma:interpretation id="{93D1CBC2-BB6B-4524-AFC8-5892E3696576}" emma:medium="tactile" emma:mode="ink">
                <msink:context xmlns:msink="http://schemas.microsoft.com/ink/2010/main" type="inkWord" rotatedBoundingBox="18178,2013 18879,1927 18974,2699 18272,2785"/>
              </emma:interpretation>
              <emma:one-of disjunction-type="recognition" id="oneOf4">
                <emma:interpretation id="interp20" emma:lang="en-US" emma:confidence="0.5">
                  <emma:literal>J,</emma:literal>
                </emma:interpretation>
                <emma:interpretation id="interp21" emma:lang="en-US" emma:confidence="0">
                  <emma:literal>J</emma:literal>
                </emma:interpretation>
                <emma:interpretation id="interp22" emma:lang="en-US" emma:confidence="0">
                  <emma:literal>T,</emma:literal>
                </emma:interpretation>
                <emma:interpretation id="interp23" emma:lang="en-US" emma:confidence="0">
                  <emma:literal>T</emma:literal>
                </emma:interpretation>
                <emma:interpretation id="interp24" emma:lang="en-US" emma:confidence="0">
                  <emma:literal>Jr</emma:literal>
                </emma:interpretation>
              </emma:one-of>
            </emma:emma>
          </inkml:annotationXML>
          <inkml:trace contextRef="#ctx0" brushRef="#br0" timeOffset="13951.9665">10750-795 3869,'0'-2'18,"0"1"-3,3-2 4,0 6 9,6 7 3,-2 9 0,-2 12 3,-1 6 4,-2 10 3,-7 3-11,-5-3 6,-2-1 6,-7-1 0,-2-10-3,-1-7 2,0-5-16,1-10-46,-4-10-70,5 2-165,-7-40-546,2 12 0,4-20 0,9-16 0</inkml:trace>
          <inkml:trace contextRef="#ctx0" brushRef="#br0" timeOffset="14171.8472">10538-989 2522,'17'-10'56,"11"-4"20,12-3 4,12-5 1,4 2 1,2 6-28,1-2-65,-3 0-85,18-6-472,-37 17 0,-9-2 0,-11 2 0</inkml:trace>
          <inkml:trace contextRef="#ctx0" brushRef="#br0" timeOffset="14440.1463">11215-668 3798,'0'5'-18,"0"0"2,0 8 3,0 9 1,-4 8-17,-6 6-69,-8 5-68,2-2-170,-15-3-286,0 2 0,7-11 0</inkml:trace>
        </inkml:traceGroup>
        <inkml:traceGroup>
          <inkml:annotationXML>
            <emma:emma xmlns:emma="http://www.w3.org/2003/04/emma" version="1.0">
              <emma:interpretation id="{774206FC-4EB5-4BE3-9311-C283D659E9C4}" emma:medium="tactile" emma:mode="ink">
                <msink:context xmlns:msink="http://schemas.microsoft.com/ink/2010/main" type="inkWord" rotatedBoundingBox="19198,1566 20387,1421 20535,2637 19347,2782"/>
              </emma:interpretation>
              <emma:one-of disjunction-type="recognition" id="oneOf5">
                <emma:interpretation id="interp25" emma:lang="en-US" emma:confidence="0.5">
                  <emma:literal>n)</emma:literal>
                </emma:interpretation>
                <emma:interpretation id="interp26" emma:lang="en-US" emma:confidence="0">
                  <emma:literal>my)</emma:literal>
                </emma:interpretation>
                <emma:interpretation id="interp27" emma:lang="en-US" emma:confidence="0">
                  <emma:literal>n</emma:literal>
                </emma:interpretation>
                <emma:interpretation id="interp28" emma:lang="en-US" emma:confidence="0">
                  <emma:literal>n,)</emma:literal>
                </emma:interpretation>
                <emma:interpretation id="interp29" emma:lang="en-US" emma:confidence="0">
                  <emma:literal>n))</emma:literal>
                </emma:interpretation>
              </emma:one-of>
            </emma:emma>
          </inkml:annotationXML>
          <inkml:trace contextRef="#ctx0" brushRef="#br0" timeOffset="15299.9541">11549-903 406,'4'-5'40,"2"2"17,3 0 16,3 0 33,-2 3 38,-1 0 65,0 0 72,-2 0 55,2 0 46,-1 0 34,-4 0 30,1 0 16,-4-3 10,-1 3-20,0-3-30,2 3-56,-2-2-70,0 0-50,0 2-43,0 0-56,0 0-46,0-2-34,0 2-27,0 0-6,0 0-10,0 0-7,0 0 0,0 0-3,0 0-9,0 0-5,0 0 0,0 0-11,0 0-9,0 0-15,2 0-13,0 0-6,2 6-10,1 6-7,-1 5-1,1 5 5,-2 2 2,-3 0 11,0-3 7,0-4 12,0-2 18,0-8 12,0-2 11,0-5 18,0 0 5,0-3 4,0-3-4,0-3-6,0-11 1,6-9-8,7-12-11,12-9-16,12-5-13,9-1-14,4 3-10,0 6-2,-7 10-1,-6 8 8,-5 14-4,-2 4 0,-5 8 1,-4 6 3,-7 13 5,-5 9 7,-4 3 8,-5 9 3,0 4 5,0-3-1,-2 0 6,-1-7 7,2-4 9,-2-8-1,1-2-22,2-8-41,2-1-54,1-5-31,8-1-87,9-4-163,-1-21-458,9 8 0,-7-11 0,1-7 0</inkml:trace>
          <inkml:trace contextRef="#ctx0" brushRef="#br0" timeOffset="15592.9367">12534-1659 3409,'15'0'11,"4"0"8,12 11 6,1 11 1,-5 13 2,-8 16 0,-10 17 8,-3 8 8,-16 7 9,-8 8-1,-12 4 4,-14 2-5,-14 2-3,-14 0 0,-11 2-10,-10-3-80,9-1-744,-28-4 0,-3-6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23:48.2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22C4792-203E-46F8-AEB7-E5DC0786134C}" emma:medium="tactile" emma:mode="ink">
          <msink:context xmlns:msink="http://schemas.microsoft.com/ink/2010/main" type="inkDrawing" rotatedBoundingBox="4491,8887 8694,5022 10085,6536 5882,10400" hotPoints="8921,6439 7514,9011 4798,10115 6205,7543" semanticType="enclosure" shapeName="Ellipse">
            <msink:sourceLink direction="with" ref="{ED320D1C-F668-4F5E-83E6-E4B7A7B8D09B}"/>
            <msink:sourceLink direction="with" ref="{D6A3A88F-A54C-43F2-AB9B-1097DD44E27D}"/>
            <msink:sourceLink direction="with" ref="{CB97E770-4C60-4B61-A52E-754E0B2EF9E5}"/>
          </msink:context>
        </emma:interpretation>
      </emma:emma>
    </inkml:annotationXML>
    <inkml:trace contextRef="#ctx0" brushRef="#br0">1930 1099 868,'-15'0'0,"-4"-2"0,0 2 0,-3 0 10,11 0 12,2 0 2,-4 0 2,0 2 0,-5-1 1,-7 8 3,-12 6 1,0 5 0,-16 7 3,-6 10-8,-15 7-10,-8 9 1,-9 9 3,-5 2 5,6 6-1,5 1-1,9-1-1,14-4-2,9-2-2,9-1-2,3-3-4,2 5 1,4 1-2,-4 5-4,1 2 1,-5 7-1,-4 6-1,-5 4 0,-5 2 1,2-1 1,-2-1 1,2-4-5,6-5 4,11-9 2,1-3 4,6-9 1,7-1 2,1-6-1,0 4 2,7 1 3,3 4 5,1 3 0,11-1-8,-1-2-6,2 1-4,3-3-1,6-5 1,4-1 3,4-4-3,2-2-1,3-6-5,-3-4 0,0-5 8,0-4 4,1 1 0,3-7 4,5 1 0,3-2 5,3-4 4,8-4 8,5-4 6,8-7 7,8-1-1,5-4 5,3-7 4,3-5-1,2-5 1,0-7-2,2-7-6,0-2-4,8-6 2,-2-8-10,6-2-4,3-3-8,0-5-1,3-2 1,4-2-4,-2-4-5,4 3 1,-5-8-4,2 1-9,-3-4-1,-1 5 3,1-4 3,-3 0-2,-6 0 1,1 3-2,-3-6 5,-6 3 0,4 4 2,1-2 4,-1 0 1,-5-2-1,3 2-3,-4 2-6,-5 2-1,-2 1 3,-2 1-3,-8 0-2,-2 0-1,-5 0 0,-9 4 4,-4 4 1,-7 4 2,-5-3 7,-8 11-8,-2-3 5,-6 1 2,-6 6 1,-2 0 3,-4 4-2,0 1 0,2 2-1,-2 1-3,3 3-2,3 0 4,1 1-4,0 1-3,5 0 0,-2-1-3,1 1-2,1 1-1,-4-3-4,0 0 4,1-2 0,-2-2 4,-2 0-1,-1 2 4,-3-3 6,2 5 2,-1 0 2,-1 4 1,-1-1 5,-1 4-1,-4-2-1,0 2-3,-4 1 0,-3 0-4,-3 3-8,2-1-4,-2 3 0,2 3-1,-2 1-5,2 2-3,1 1-1,0 3-6,-1-1 1,2 4-1,1 1 0,1 3-3,-1-4-2,-2 4-2,3-1 1,0 2 0,2 0 1,0 0 3,1 0 3,1 0 2,2 0 0,2 0 4,1 0 4,0 0-1,-3 0 4,1 0 1,-2-3-2,-2 0-1,-6 2-1,-2-3-3,-6-1 4,-3-1-4,-5 0-2,-3-1-30,-6 0-8,-2 6 3,-3 0 4,-3-3-3,-2 8-2,-5-4-6,1 1-3,-8 5 1,-2 3 3,-2 7 31,1 4 9,-2 1-2,6 4-5,-2 2 7,1 0-2,-2-1 7,4 3 4,-2 0 3,8-2-1,9 2 1,5-6-2,7-5 0,4-1 0,6-5 0,1 0 4,6-8 4,6 1-6,1-1 0,0-3-2,6 1-1,-8 2-4,-2-1 1,-3 3 7,-1 1-9,-2 1 1,0-2-2,0-1 3,-1 4 0,1 0-3,-1-2 1,-7 7 5,6-1-4,-4 4-1,6-3 0,2-5-1,7-3-2,3 2-5,4-6-5,-2 0-12,2-2-12,0 0-4,2 0-5,2 0 3,18 0 10,24-12 3,25-15 6,29-15 10,26-16 4,16-20 16,10-6 14,-3 0 4,4 3 7,-4 3-7,-5 5-7,-11 9-1,-12 8-5,-19 7-5,-21 6-2,-16 11-3,-14 3 0,-9 7-1,-7 3-1,-7 4 3,-3 4 1,0 0-2,-4 6 1,1-3-2,-4 5 2,-2-3-2,0 5-2,-4-1-1,0 2-1,-2 0-3,-4 0-3,3 0-2,-4 0-2,-1 2 1,3-1 0,-5 5 2,-2 0 2,3-1-1,-3 0-1,0 0-4,0 1-15,0-4-24,0 1-55,3-3-112,-3 14-152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54:15.25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E8D84AC-E3F4-45EF-A2F9-41864893585C}" emma:medium="tactile" emma:mode="ink">
          <msink:context xmlns:msink="http://schemas.microsoft.com/ink/2010/main" type="writingRegion" rotatedBoundingBox="6287,5122 21486,-2810 28093,9848 12894,17781"/>
        </emma:interpretation>
      </emma:emma>
    </inkml:annotationXML>
    <inkml:traceGroup>
      <inkml:annotationXML>
        <emma:emma xmlns:emma="http://www.w3.org/2003/04/emma" version="1.0">
          <emma:interpretation id="{7233AD77-5D7F-4545-A165-93148A2BEA00}" emma:medium="tactile" emma:mode="ink">
            <msink:context xmlns:msink="http://schemas.microsoft.com/ink/2010/main" type="paragraph" rotatedBoundingBox="6832,6130 6988,4645 7473,4695 7317,6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08DEFA-4128-4E8F-A7A2-073994956F00}" emma:medium="tactile" emma:mode="ink">
              <msink:context xmlns:msink="http://schemas.microsoft.com/ink/2010/main" type="line" rotatedBoundingBox="6832,6130 6988,4645 7473,4695 7317,6180"/>
            </emma:interpretation>
          </emma:emma>
        </inkml:annotationXML>
        <inkml:traceGroup>
          <inkml:annotationXML>
            <emma:emma xmlns:emma="http://www.w3.org/2003/04/emma" version="1.0">
              <emma:interpretation id="{11D209F4-5F20-4783-AF51-2EC62FE561B3}" emma:medium="tactile" emma:mode="ink">
                <msink:context xmlns:msink="http://schemas.microsoft.com/ink/2010/main" type="inkWord" rotatedBoundingBox="6832,6130 6988,4645 7473,4695 7317,6180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7</emma:literal>
                </emma:interpretation>
              </emma:one-of>
            </emma:emma>
          </inkml:annotationXML>
          <inkml:trace contextRef="#ctx0" brushRef="#br0">-4761-4427 1501,'0'-6'83,"0"0"28,-1-5 27,1 2 15,0 0 31,0-1 14,-3 2 3,-3-1 12,0-2 0,-3 2-55,-3 0-31,-3 0-28,-5 8-26,-10 2-13,-4 5-30,-7 7-14,0 6-6,7 3-12,3 1 0,7 5 2,9-2-1,9 3-1,3 0-2,2 1-2,5 3-4,7-4 3,2 2 4,2 4 1,7 3-1,-3 0 3,-1 3 3,-11 3-2,1-1 3,-8-2 1,-9 2 4,-6-2-1,-3 2 0,-5-9 3,-1-5 3,5-4 1,4-9 4,9-8 0,2-7-12,2-1-16,2 0-26,0-1-18,0-1-15,5-2 4,-1 2-9,9 1-5,-2 1-1,2 7 1,-3 9 12,-1 5 17,-4 16 28,-1 11 27,-4 9 18,0 6 9,-7 3 10,1-3 11,0 0-2,-3-9 1,4-6 0,3-9-5,2-11-12,2-6-26,7-8 4,8-11-43,15-3-65,18-12-157,11-21-354,7 8 0,-11-9 0,-2-7 0</inkml:trace>
        </inkml:traceGroup>
      </inkml:traceGroup>
    </inkml:traceGroup>
    <inkml:traceGroup>
      <inkml:annotationXML>
        <emma:emma xmlns:emma="http://www.w3.org/2003/04/emma" version="1.0">
          <emma:interpretation id="{FC2ED51A-D59C-4641-8FBF-FB49307F501D}" emma:medium="tactile" emma:mode="ink">
            <msink:context xmlns:msink="http://schemas.microsoft.com/ink/2010/main" type="paragraph" rotatedBoundingBox="8386,6045 11632,5447 11848,6621 8602,72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9C07064-EC37-412B-A064-D49B0BD6A493}" emma:medium="tactile" emma:mode="ink">
              <msink:context xmlns:msink="http://schemas.microsoft.com/ink/2010/main" type="line" rotatedBoundingBox="8386,6045 11632,5447 11848,6621 8602,7219"/>
            </emma:interpretation>
          </emma:emma>
        </inkml:annotationXML>
        <inkml:traceGroup>
          <inkml:annotationXML>
            <emma:emma xmlns:emma="http://www.w3.org/2003/04/emma" version="1.0">
              <emma:interpretation id="{E5DD33A4-B49B-48AD-86C6-1F833847738E}" emma:medium="tactile" emma:mode="ink">
                <msink:context xmlns:msink="http://schemas.microsoft.com/ink/2010/main" type="inkWord" rotatedBoundingBox="8417,6215 8995,6108 9117,6767 8539,6873"/>
              </emma:interpretation>
              <emma:one-of disjunction-type="recognition" id="oneOf1">
                <emma:interpretation id="interp5" emma:lang="en-US" emma:confidence="0.5">
                  <emma:literal>J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143.3438">-3623-2901 1417,'0'0'47,"0"0"8,0 0 8,0-3 2,0 1 3,8 1 8,15-7-7,20-5-29,21-9-62,20-8-133,9-5-189,-1 6 0,-11 0 0,-7 6 0</inkml:trace>
          <inkml:trace contextRef="#ctx0" brushRef="#br0" timeOffset="1932.0788">-3047-2942 2634,'0'-8'90,"0"0"25,0 1 13,0-1 0,0 1 16,0 5 0,0 0-4,0 1-2,0 1 1,0 0-65,0 0-25,3 5-26,-1 5-11,2 5-1,-1 9-16,2 7 2,-1 5 4,-3 7 3,-1-1-1,3 6-2,-1-3 1,-2-1-1,0 0-2,0-5 2,0-6 0,-5-6 3,0-3 0,-7 0 4,-3-8 3,-4-2 2,0-2-12,-8-10-28,-3-3-57,-2-9-109,-3-14-94,30-16-397,-32 1 0,-1-12 0,-4-4 0</inkml:trace>
        </inkml:traceGroup>
        <inkml:traceGroup>
          <inkml:annotationXML>
            <emma:emma xmlns:emma="http://www.w3.org/2003/04/emma" version="1.0">
              <emma:interpretation id="{A486ECF5-9DCB-4EFA-A054-9DF01EA4E5EE}" emma:medium="tactile" emma:mode="ink">
                <msink:context xmlns:msink="http://schemas.microsoft.com/ink/2010/main" type="inkWord" rotatedBoundingBox="9411,6241 9816,6166 9874,6476 9468,6551"/>
              </emma:interpretation>
              <emma:one-of disjunction-type="recognition" id="oneOf2">
                <emma:interpretation id="interp10" emma:lang="en-US" emma:confidence="0.5">
                  <emma:literal>=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I</emma:literal>
                </emma:interpretation>
                <emma:interpretation id="interp14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2357.1551">-2639-2950 2216,'0'6'67,"0"0"37,0-3 25,0 4 4,0-5-26,6-2-73,14-5-101,23-13-477,4 5 0,10-9 0,2-2 0</inkml:trace>
          <inkml:trace contextRef="#ctx0" brushRef="#br0" timeOffset="2543.331">-2527-2701 2374,'0'6'53,"0"2"18,0 0-5,0-2-19,12 0-84,22-23-138,16-1-304,16-16 0,14-15 0,1-9 0</inkml:trace>
        </inkml:traceGroup>
        <inkml:traceGroup>
          <inkml:annotationXML>
            <emma:emma xmlns:emma="http://www.w3.org/2003/04/emma" version="1.0">
              <emma:interpretation id="{2C44C025-09B1-4507-86A6-90874C6B738C}" emma:medium="tactile" emma:mode="ink">
                <msink:context xmlns:msink="http://schemas.microsoft.com/ink/2010/main" type="inkWord" rotatedBoundingBox="10348,5684 11632,5447 11848,6621 10565,6858"/>
              </emma:interpretation>
              <emma:one-of disjunction-type="recognition" id="oneOf3">
                <emma:interpretation id="interp15" emma:lang="en-US" emma:confidence="0.5">
                  <emma:literal>cry</emma:literal>
                </emma:interpretation>
                <emma:interpretation id="interp16" emma:lang="en-US" emma:confidence="0">
                  <emma:literal>Cry</emma:literal>
                </emma:interpretation>
                <emma:interpretation id="interp17" emma:lang="en-US" emma:confidence="0">
                  <emma:literal>[Cry</emma:literal>
                </emma:interpretation>
                <emma:interpretation id="interp18" emma:lang="en-US" emma:confidence="0">
                  <emma:literal>[rye</emma:literal>
                </emma:interpretation>
                <emma:interpretation id="interp19" emma:lang="en-US" emma:confidence="0">
                  <emma:literal>[ry.</emma:literal>
                </emma:interpretation>
              </emma:one-of>
            </emma:emma>
          </inkml:annotationXML>
          <inkml:trace contextRef="#ctx0" brushRef="#br0" timeOffset="3119.3401">-1502-3550 2445,'-5'0'10,"1"0"-8,1 1 0,-1 5 2,6 7-3,0 3 6,5 8 0,2 4 2,3 1 1,4 1-13,-4 1 2,-5-3 12,-2 4 2,-5-1-1,-5-3 6,1 3-2,-2-7-1,-6-2 2,-5-3 0,-3-2 3,4-3 8,-2-2 8,4-6 10,5-5 4,4 2-4,1-6-8,-1 3-8,5 0-15,0 0 0,2 0-7,2 4-4,5 7-10,2 8-11,-3 13-4,4 8 1,-7 6 8,-4 9 10,-1 2 18,0-3 4,-1-4 4,1 0-3,0-9-2,-3-7-2,3-10-7,0-4-3,3-11-1,4-3-25,14-12-60,11-9-124,8-20-338,6 4 0,-5-2 0,-5-8 0</inkml:trace>
          <inkml:trace contextRef="#ctx0" brushRef="#br0" timeOffset="4083.3229">-692-3695 2508,'5'-6'18,"4"2"7,8-2 5,6-1-3,2 5 1,6 5 0,-6 10 1,-2 11 2,-5 8 7,-9 11 8,-8 12-3,2-1-6,-6 1-3,3-1 6,0-5-4,3-10-3,-1-6 0,5-9-3,2-10-3,3-2-10,9-11 2,-1-2 6,2-11 10,1-2 18,-4-8 25,-9-1 47,-3 2 30,-5 1 5,-2 10-13,0 4-20,0 3-5,0 11 0,0 10-12,1 15-16,-1 11-18,5 14-48,-2 14-29,1-5-5,-2 4 7,-2-2 7,-2-5-2,-11-6-5,-9-3-1,-12-1-27,-18-7-51,-13-1-110,5-9-254,-41 4-335,-12-11 0,-34-22 0,-20-34 0</inkml:trace>
          <inkml:trace contextRef="#ctx0" brushRef="#br0" timeOffset="3499.2865">-1018-3314 2364,'0'-2'24,"0"0"6,0 2 26,0 8 24,0 8 6,0 13 2,0 5 4,0 11 1,0-4 2,0-3-27,0-3 4,0-7 0,0-6-18,0-8 0,0-7-8,0-5-1,-1-5-9,-2-11-1,1-8-6,-1-7-18,-1-7-22,4-6-44,0 1-56,0-1-86,3 1-99,-2-4-276,2 20 0,3 5 0</inkml:trace>
        </inkml:traceGroup>
      </inkml:traceGroup>
    </inkml:traceGroup>
    <inkml:traceGroup>
      <inkml:annotationXML>
        <emma:emma xmlns:emma="http://www.w3.org/2003/04/emma" version="1.0">
          <emma:interpretation id="{F1A99FAB-0415-4CC2-A31F-29C857FE5CA3}" emma:medium="tactile" emma:mode="ink">
            <msink:context xmlns:msink="http://schemas.microsoft.com/ink/2010/main" type="paragraph" rotatedBoundingBox="8078,8437 16974,4750 17401,5780 8505,9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AF928E-8CA7-48CE-B656-7E4F4F34A396}" emma:medium="tactile" emma:mode="ink">
              <msink:context xmlns:msink="http://schemas.microsoft.com/ink/2010/main" type="line" rotatedBoundingBox="8078,8437 16974,4750 17401,5780 8505,9467"/>
            </emma:interpretation>
          </emma:emma>
        </inkml:annotationXML>
        <inkml:traceGroup>
          <inkml:annotationXML>
            <emma:emma xmlns:emma="http://www.w3.org/2003/04/emma" version="1.0">
              <emma:interpretation id="{3559E1C3-8405-4B02-898E-EFE37D1C220E}" emma:medium="tactile" emma:mode="ink">
                <msink:context xmlns:msink="http://schemas.microsoft.com/ink/2010/main" type="inkWord" rotatedBoundingBox="8078,8437 9222,7963 9569,8801 8425,9275"/>
              </emma:interpretation>
              <emma:one-of disjunction-type="recognition" id="oneOf4">
                <emma:interpretation id="interp20" emma:lang="en-US" emma:confidence="0.5">
                  <emma:literal>for</emma:literal>
                </emma:interpretation>
                <emma:interpretation id="interp21" emma:lang="en-US" emma:confidence="0">
                  <emma:literal>fore</emma:literal>
                </emma:interpretation>
                <emma:interpretation id="interp22" emma:lang="en-US" emma:confidence="0">
                  <emma:literal>fort</emma:literal>
                </emma:interpretation>
                <emma:interpretation id="interp23" emma:lang="en-US" emma:confidence="0">
                  <emma:literal>ford</emma:literal>
                </emma:interpretation>
                <emma:interpretation id="interp24" emma:lang="en-US" emma:confidence="0">
                  <emma:literal>fora</emma:literal>
                </emma:interpretation>
              </emma:one-of>
            </emma:emma>
          </inkml:annotationXML>
          <inkml:trace contextRef="#ctx0" brushRef="#br0" timeOffset="40511.2345">-3221-889 722,'2'-2'27,"-2"1"7,0-3 5,0 2 7,3-1 5,-3 3 6,0 0 7,0 0 11,1 0 22,-1 0 3,3 0 2,-2 0 11,4 0 13,-4 0 11,-1 3 5,3-1 4,-3-2-1,0 0-4,0 1-15,0-1-7,0 0-4,0 0-12,0-1-18,0-1-16,0-7-12,0 0-20,-3-4-1,-4-5-4,-6 0-13,-4-1-23,-3 3-9,1 2-9,1 5-8,3 3-5,3 4-3,3-1 10,6 6-7,-4 0-2,6 10 6,-7 5 13,7 9 2,-2 14 8,3 6 10,0 6 10,4 6 5,1 5 5,-2 6 1,1 2 3,2 1 6,-2-4 1,-4-3-1,2-6 3,1-6 1,-8-10-1,-1-4 0,-5-9-4,-4-6-27,-7-7-85,3-9-168,-14-37-329,-4 18 0,-4-10 0,-2-9 0</inkml:trace>
          <inkml:trace contextRef="#ctx0" brushRef="#br0" timeOffset="41268.0835">-3745-209 2321,'0'2'-4,"0"0"1,0-1 15,4-1 14,14 0 11,16-7 10,18-13 6,17-8 6,14-14 1,-1-5 2,-6-5 9,-14 7-9,-16 9-30,-14 14-24,-13 10 21,-10 7 13,-6 14 10,-3 15 5,0 7 7,-3 8-5,3 8 4,0 0 6,0-3 13,3-5 2,6-8-42,3-8-38,8-8-25,5-7-40,8-13-19,-2-9-18,-3-9-5,0-8 11,-15-6 6,-7-5 24,-4 1 33,-10 5 37,-8 1 23,-3 9 46,0 7 15,-5 7 20,6 3 5,4 5-7,6-2-7,4 1-31,4 2-45,0-5-30,7-4-13,4-9-16,6-5-5,8-8-4,6-6 3,3-4 13,-3 0 27,-4-1 45,-8 3 87,-9 6 56,-5 7 32,-2 5 22,-3 8 6,0 2-5,0 9-13,0 3-17,0 0-24,1 10-27,4 7-67,1 8-51,5 13-40,6 7-35,5 3-24,4-1-15,0-4-8,0-3-18,-1-6-8,-4-7-16,-2-5-26,-4-1-31,-2-9-36,-4-2-41,1-6-92,17-10-462,-21 6 0,3-3 0,0-5 0</inkml:trace>
        </inkml:traceGroup>
        <inkml:traceGroup>
          <inkml:annotationXML>
            <emma:emma xmlns:emma="http://www.w3.org/2003/04/emma" version="1.0">
              <emma:interpretation id="{2AEC2D6D-25D4-4135-A5D4-C28D159DBBB7}" emma:medium="tactile" emma:mode="ink">
                <msink:context xmlns:msink="http://schemas.microsoft.com/ink/2010/main" type="inkWord" rotatedBoundingBox="10489,7833 11553,7392 11840,8085 10776,8526"/>
              </emma:interpretation>
              <emma:one-of disjunction-type="recognition" id="oneOf5">
                <emma:interpretation id="interp25" emma:lang="en-US" emma:confidence="0.5">
                  <emma:literal>it</emma:literal>
                </emma:interpretation>
                <emma:interpretation id="interp26" emma:lang="en-US" emma:confidence="0">
                  <emma:literal>is</emma:literal>
                </emma:interpretation>
                <emma:interpretation id="interp27" emma:lang="en-US" emma:confidence="0">
                  <emma:literal>if</emma:literal>
                </emma:interpretation>
                <emma:interpretation id="interp28" emma:lang="en-US" emma:confidence="0">
                  <emma:literal>its</emma:literal>
                </emma:interpretation>
                <emma:interpretation id="interp29" emma:lang="en-US" emma:confidence="0">
                  <emma:literal>is:</emma:literal>
                </emma:interpretation>
              </emma:one-of>
            </emma:emma>
          </inkml:annotationXML>
          <inkml:trace contextRef="#ctx0" brushRef="#br0" timeOffset="43387.2423">-1349-1047 2805,'0'0'-4,"0"0"4,0 3 7,0 2 13,0 9 11,0 3 4,2 11 4,2 5 2,-1 2 1,3 4 2,0 4 4,3-4-6,0-5-13,1-3-36,2-11-53,6-7-67,7-13-130,3-28-288,-2 12 0,-5-11 0,-8-12 0</inkml:trace>
          <inkml:trace contextRef="#ctx0" brushRef="#br0" timeOffset="43691.1753">-1465-1242 2632,'-5'0'16,"-2"0"1,2 0 1,-3 0-8,8-4-15,0 4-15,0-1 9,0-2 12,7-4 9,-1-6-9,-2-4 11,-1 0 7,2-6 4,-5 2 14,-8 3 15,7 2 14,-4 6-10,1 3-16,-3 4-18,4 3-43,3 3-82,-3 2-94,57-4-338,-43 15 0,3 0 0</inkml:trace>
          <inkml:trace contextRef="#ctx0" brushRef="#br0" timeOffset="43901.1672">-919-1324 2832,'3'0'-10,"-2"0"-8,8-6-31,10-2-46,18-8-131,3-2-260,2 1 0,-6 7 0,-10 2 0</inkml:trace>
          <inkml:trace contextRef="#ctx0" brushRef="#br0" timeOffset="44075.9012">-706-1116 3505,'0'6'59,"0"1"46,0-3 31,0-3-6,4 4-9,11-17-45,16-8-93,22-15-239,9-13-515,3-23 0,-3-16 0,-6-9 0</inkml:trace>
        </inkml:traceGroup>
        <inkml:traceGroup>
          <inkml:annotationXML>
            <emma:emma xmlns:emma="http://www.w3.org/2003/04/emma" version="1.0">
              <emma:interpretation id="{BC09D37A-732A-4D39-BFD2-45C99FF980FC}" emma:medium="tactile" emma:mode="ink">
                <msink:context xmlns:msink="http://schemas.microsoft.com/ink/2010/main" type="inkWord" rotatedBoundingBox="11992,7321 12523,7101 12766,7687 12235,7908"/>
              </emma:interpretation>
              <emma:one-of disjunction-type="recognition" id="oneOf6">
                <emma:interpretation id="interp30" emma:lang="en-US" emma:confidence="0.5">
                  <emma:literal>2</emma:literal>
                </emma:interpretation>
                <emma:interpretation id="interp31" emma:lang="en-US" emma:confidence="0">
                  <emma:literal>Q</emma:literal>
                </emma:interpretation>
                <emma:interpretation id="interp32" emma:lang="en-US" emma:confidence="0">
                  <emma:literal>L</emma:literal>
                </emma:interpretation>
                <emma:interpretation id="interp33" emma:lang="en-US" emma:confidence="0">
                  <emma:literal>F</emma:literal>
                </emma:interpretation>
                <emma:interpretation id="interp34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44595.1136">268-1949 3070,'-9'-2'29,"-1"-2"16,3-3 4,-2-6 0,13 4-1,12-8 7,8-2 3,8 1-5,10 8-4,5 2-30,-1 14-3,-8 15-13,-8 15-4,-10 11 2,-11 17 0,-12 14-5,-14 1-1,-13 4 7,-5-4 7,-8-6 7,-4-9 3,1-15 3,7-16 2,2-13-14,5-15-19,4-13-13,4-15-14,7-10-11,8-6-22,4-9-14,5 6-8,5 9-2,4 9 5,8 14 18,7 2 25,8 16 13,8 1 18,2 3 8,2 7 18,-1-3-3,4-1-40,-3-6-69,5-5-162,-9-5-250,-3-8 0,-8-5 0</inkml:trace>
        </inkml:traceGroup>
        <inkml:traceGroup>
          <inkml:annotationXML>
            <emma:emma xmlns:emma="http://www.w3.org/2003/04/emma" version="1.0">
              <emma:interpretation id="{B042E904-C507-49EA-85C0-3C78FD98BC18}" emma:medium="tactile" emma:mode="ink">
                <msink:context xmlns:msink="http://schemas.microsoft.com/ink/2010/main" type="inkWord" rotatedBoundingBox="13107,6630 13796,6345 14015,6875 13326,7161"/>
              </emma:interpretation>
              <emma:one-of disjunction-type="recognition" id="oneOf7">
                <emma:interpretation id="interp35" emma:lang="en-US" emma:confidence="0.5">
                  <emma:literal>to</emma:literal>
                </emma:interpretation>
                <emma:interpretation id="interp36" emma:lang="en-US" emma:confidence="0">
                  <emma:literal>too</emma:literal>
                </emma:interpretation>
                <emma:interpretation id="interp37" emma:lang="en-US" emma:confidence="0">
                  <emma:literal>ton</emma:literal>
                </emma:interpretation>
                <emma:interpretation id="interp38" emma:lang="en-US" emma:confidence="0">
                  <emma:literal>To</emma:literal>
                </emma:interpretation>
                <emma:interpretation id="interp39" emma:lang="en-US" emma:confidence="0">
                  <emma:literal>So</emma:literal>
                </emma:interpretation>
              </emma:one-of>
            </emma:emma>
          </inkml:annotationXML>
          <inkml:trace contextRef="#ctx0" brushRef="#br0" timeOffset="44843.1081">1281-2670 3524,'6'6'-13,"1"16"6,2 8 3,1 14 3,4 5 0,5 9-10,0 0-38,0-5-77,5-8-116,-11-14-372,-5 8 0,-7-11 0</inkml:trace>
          <inkml:trace contextRef="#ctx0" brushRef="#br0" timeOffset="45298.9705">1184-2251 1980,'10'-14'6,"13"-5"1,17-15-1,12-4 11,7-3-3,2 2 12,-10 4-7,-8 11 3,-10 9 28,-7 8 20,-7 13 18,-4 9 17,-2 6 14,1 8-1,-4 5 12,0 3-11,7-5 5,-1-3-5,2-9-32,5-1-22,1-13-3,7-3-15,-3-9-7,-3-6-9,-3-16-10,-7-3 1,-8-11 18,-5-9 28,-7 1 27,-6 4 7,-10 8-18,-7 7-4,-9 15-7,-3 10-11,0 5-36,6 8-66,11 9-163,26-13-577,-14 23 0,7-6 0,4-9 0</inkml:trace>
        </inkml:traceGroup>
        <inkml:traceGroup>
          <inkml:annotationXML>
            <emma:emma xmlns:emma="http://www.w3.org/2003/04/emma" version="1.0">
              <emma:interpretation id="{86688F00-D117-4BA6-8D0C-C313252F7A48}" emma:medium="tactile" emma:mode="ink">
                <msink:context xmlns:msink="http://schemas.microsoft.com/ink/2010/main" type="inkWord" rotatedBoundingBox="14540,6152 14971,5973 15113,6315 14682,6494"/>
              </emma:interpretation>
              <emma:one-of disjunction-type="recognition" id="oneOf8">
                <emma:interpretation id="interp40" emma:lang="en-US" emma:confidence="0.5">
                  <emma:literal>n</emma:literal>
                </emma:interpretation>
                <emma:interpretation id="interp41" emma:lang="en-US" emma:confidence="0">
                  <emma:literal>N</emma:literal>
                </emma:interpretation>
                <emma:interpretation id="interp42" emma:lang="en-US" emma:confidence="0">
                  <emma:literal>.</emma:literal>
                </emma:interpretation>
                <emma:interpretation id="interp43" emma:lang="en-US" emma:confidence="0">
                  <emma:literal>^</emma:literal>
                </emma:interpretation>
                <emma:interpretation id="interp4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45935.662">2620-3079 3269,'0'-2'28,"0"0"4,0 2 2,0-2-3,0 2-7,0-2 3,0 2 1,0 4 1,0 6-1,0 5-20,0 9-5,0 8-4,0 5-1,-1 2 3,-2-1 7,3 0-2,-2-6-1,-1-3 1,3-10 1,0-6 10,-1-4 21,2-6 8,-1-3-9,0-5-4,0-9 2,0-8-4,0-11-2,5-13-7,2-8-2,8-3-15,11 1-23,3 5-11,3 8 6,-2 12 5,1 10 0,-6 13 12,3 8 10,-2 8 14,2 11 6,-4 8 12,-2 4 10,-7 7 7,-2-1 2,-3-6 2,-2 2 0,-2-6-8,-2-3-28,1-5-41,-4-4-77,8-8-161,-2-14-505,1 7 0,4-14 0,-2-6 0</inkml:trace>
        </inkml:traceGroup>
        <inkml:traceGroup>
          <inkml:annotationXML>
            <emma:emma xmlns:emma="http://www.w3.org/2003/04/emma" version="1.0">
              <emma:interpretation id="{A3009E56-E92F-4CED-9AAF-5161B9E24B08}" emma:medium="tactile" emma:mode="ink">
                <msink:context xmlns:msink="http://schemas.microsoft.com/ink/2010/main" type="inkWord" rotatedBoundingBox="15946,5265 17006,4826 17297,5529 16238,5968"/>
              </emma:interpretation>
              <emma:one-of disjunction-type="recognition" id="oneOf9">
                <emma:interpretation id="interp45" emma:lang="en-US" emma:confidence="0.5">
                  <emma:literal>do</emma:literal>
                </emma:interpretation>
                <emma:interpretation id="interp46" emma:lang="en-US" emma:confidence="0">
                  <emma:literal>dos</emma:literal>
                </emma:interpretation>
                <emma:interpretation id="interp47" emma:lang="en-US" emma:confidence="0">
                  <emma:literal>doe</emma:literal>
                </emma:interpretation>
                <emma:interpretation id="interp48" emma:lang="en-US" emma:confidence="0">
                  <emma:literal>don</emma:literal>
                </emma:interpretation>
                <emma:interpretation id="interp49" emma:lang="en-US" emma:confidence="0">
                  <emma:literal>doo</emma:literal>
                </emma:interpretation>
              </emma:one-of>
            </emma:emma>
          </inkml:annotationXML>
          <inkml:trace contextRef="#ctx0" brushRef="#br0" timeOffset="46926.9723">4448-3751 1863,'0'-6'83,"0"-3"17,-7 1 9,-8-2 6,-3 5 3,-10 4 3,-6 7 4,-7 11 10,1 11 7,0 13-54,3 18-19,9 2-16,8 3-9,9-1-5,7-6-13,13-13-38,8-6-28,7-13-27,5-13-34,17-11-22,1-11-8,4-14 3,-8-15 32,-7-8 43,-9-18 47,-9-9 53,-6-9 38,-8-10 29,0-4 47,4 6 51,-7 5 47,-1 14 19,3 15-17,-3 18-42,0 15-50,0 8-24,2 12-15,1 9-9,-3 16-14,4 11-32,2 15-47,0 9-18,6 5-23,0-1-23,5-5-31,-2-5-27,6-8-24,-2-7-10,4-15-24,4-13-17,6-7-10,-1-14-5,1-13 14,-4-2 36,-2-9 75,-7-2 64,-6 1 79,-6 11 33,-3 6 16,-4 11 6,-2 8 9,2 3 9,2 9-3,-1 6-12,2 7-24,5 5-34,4 4-52,5-1-32,1-7-1,6-4 6,6-8 8,-1-9-4,1-2-1,-3-4 6,-1-9 1,-11-2 15,-3-5 22,-6-4 35,-5 1 18,-2 1 3,-5 5-12,-3 5-5,-7 8-10,-16 2-41,-12 11-108,-7 12-249,-15-7-697,-6 19 0,0 5 0,-1-5 0</inkml:trace>
        </inkml:traceGroup>
      </inkml:traceGroup>
    </inkml:traceGroup>
    <inkml:traceGroup>
      <inkml:annotationXML>
        <emma:emma xmlns:emma="http://www.w3.org/2003/04/emma" version="1.0">
          <emma:interpretation id="{7578C541-9A1A-4B9D-98ED-3AE9B1A17F22}" emma:medium="tactile" emma:mode="ink">
            <msink:context xmlns:msink="http://schemas.microsoft.com/ink/2010/main" type="paragraph" rotatedBoundingBox="11783,9720 24124,2461 25442,4702 13100,1196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99878B0-FFA9-4E7D-BD4E-D92DBE5929E9}" emma:medium="tactile" emma:mode="ink">
              <msink:context xmlns:msink="http://schemas.microsoft.com/ink/2010/main" type="line" rotatedBoundingBox="11785,9660 23609,3489 24131,4491 12308,10662"/>
            </emma:interpretation>
          </emma:emma>
        </inkml:annotationXML>
        <inkml:traceGroup>
          <inkml:annotationXML>
            <emma:emma xmlns:emma="http://www.w3.org/2003/04/emma" version="1.0">
              <emma:interpretation id="{EC1ACF6B-F92B-41F4-A093-4B5AB8C56E6F}" emma:medium="tactile" emma:mode="ink">
                <msink:context xmlns:msink="http://schemas.microsoft.com/ink/2010/main" type="inkWord" rotatedBoundingBox="11785,9660 12701,9182 13034,9820 12118,10298"/>
              </emma:interpretation>
              <emma:one-of disjunction-type="recognition" id="oneOf10">
                <emma:interpretation id="interp50" emma:lang="en-US" emma:confidence="0.5">
                  <emma:literal>all</emma:literal>
                </emma:interpretation>
                <emma:interpretation id="interp51" emma:lang="en-US" emma:confidence="0">
                  <emma:literal>al</emma:literal>
                </emma:interpretation>
                <emma:interpretation id="interp52" emma:lang="en-US" emma:confidence="0">
                  <emma:literal>ail</emma:literal>
                </emma:interpretation>
                <emma:interpretation id="interp53" emma:lang="en-US" emma:confidence="0">
                  <emma:literal>ally</emma:literal>
                </emma:interpretation>
                <emma:interpretation id="interp54" emma:lang="en-US" emma:confidence="0">
                  <emma:literal>awl</emma:literal>
                </emma:interpretation>
              </emma:one-of>
            </emma:emma>
          </inkml:annotationXML>
          <inkml:trace contextRef="#ctx0" brushRef="#br0" timeOffset="53576.0692">153 703 1845,'-22'0'21,"-3"7"17,-6 8 21,-2 10 14,13 8 3,6 13 2,7 7-2,7-1-8,7-6-17,7-8-31,5-11-18,6-13-30,6-8-35,1-13-22,1-15 0,-7-10 8,-6-7 27,-7-5 44,-10-3 64,0 6 45,-3 8 39,0 6 25,0 10 3,0 11 1,0 5-5,1 1-5,2 6-23,6 6-32,4 8-48,4 1-47,6 6-51,8-5-30,-1-6-9,5-10-14,-1-6-15,2-13-9,-7-6 1,-7-12-2,-4-7 17,-12-12 44,-2-8 45,-13-6 38,-1-5 53,-8-1 46,1 4 34,-4 8 24,8 14 18,2 10-5,4 12-25,6 9-35,1 8-22,0 13-15,0 11-34,4 13-22,5 13-19,1 13-27,9 6-28,8-1-13,-2-7-22,7-5-29,-1-13-24,-1-11-9,-2-16-17,3-7-22,-9-16-10,-1-11 2,-6-18 15,-6-15 42,-7-13 59,-9-5 60,-8-4 63,-4 2 48,-3 6 68,-3 4 58,3 13 40,4 14 10,8 13-10,5 12-31,4 10-26,1 11-24,0 20-35,1 17-42,10 14-53,5 12-41,5 8-55,11-2-59,5-6-51,3-5-72,0-12-111,19-19-553,-21-10 0,6-17 0,-11-11 0</inkml:trace>
        </inkml:traceGroup>
        <inkml:traceGroup>
          <inkml:annotationXML>
            <emma:emma xmlns:emma="http://www.w3.org/2003/04/emma" version="1.0">
              <emma:interpretation id="{EF35604B-F2A2-4A84-982F-34323E33C496}" emma:medium="tactile" emma:mode="ink">
                <msink:context xmlns:msink="http://schemas.microsoft.com/ink/2010/main" type="inkWord" rotatedBoundingBox="13343,8884 14965,8038 15341,8760 13720,9606"/>
              </emma:interpretation>
              <emma:one-of disjunction-type="recognition" id="oneOf11">
                <emma:interpretation id="interp55" emma:lang="en-US" emma:confidence="0.5">
                  <emma:literal>Jobs</emma:literal>
                </emma:interpretation>
                <emma:interpretation id="interp56" emma:lang="en-US" emma:confidence="0">
                  <emma:literal>jobs</emma:literal>
                </emma:interpretation>
                <emma:interpretation id="interp57" emma:lang="en-US" emma:confidence="0">
                  <emma:literal>yobs</emma:literal>
                </emma:interpretation>
                <emma:interpretation id="interp58" emma:lang="en-US" emma:confidence="0">
                  <emma:literal>Jobs'</emma:literal>
                </emma:interpretation>
                <emma:interpretation id="interp59" emma:lang="en-US" emma:confidence="0">
                  <emma:literal>Job's</emma:literal>
                </emma:interpretation>
              </emma:one-of>
            </emma:emma>
          </inkml:annotationXML>
          <inkml:trace contextRef="#ctx0" brushRef="#br0" timeOffset="54075.321">1370-160 3462,'0'-17'23,"0"-5"4,1-5 3,12-2 4,20 0-6,14 1-48,21-1-115,16-4-147,3 5-351,-7 8 0,-11 6 0,-8 8 0</inkml:trace>
          <inkml:trace contextRef="#ctx0" brushRef="#br0" timeOffset="53876.1263">1805-204 4142,'6'13'0,"4"7"8,2 11 5,4 11 3,2 4 4,0 1-1,-5 3-13,-3 2-17,-5-2-64,-8-1-125,0-7-199,-24-4-308,-5-9 0,-11-14 0,-6-18 0</inkml:trace>
          <inkml:trace contextRef="#ctx0" brushRef="#br0" timeOffset="54420.137">2220-402 2882,'0'5'58,"-1"2"20,-4 9 23,-2 7 10,2 8 4,1 5-2,2 4 3,8-1-3,8-5-1,3-3-64,5-7-21,4-7-29,5-10-19,-3-7-4,-5-10-1,1-7 8,-9-7-4,-8-10 4,-5-5 3,-16-5 15,-6-6 14,-7 3 11,-6 4-5,-5 8-14,6 12-30,1 9-62,10 8-109,8 3-162,1 12-269,0-1 0,12 0 0</inkml:trace>
          <inkml:trace contextRef="#ctx0" brushRef="#br0" timeOffset="54900.1898">2428-889 4056,'0'-12'56,"0"3"-10,0 3 0,6 4 18,6 16 9,3 19 2,2 17 3,3 13 0,-6 12-3,0 0-67,-5-4-5,-1-6-3,-5-10-7,2-11-19,-2-12-6,-2-6-11,-1-17-41,3-9-22,2-9-4,-1-14-6,6-13 3,5-10 6,7-6-7,2 4-2,2 9 0,3 10 4,-4 14 32,-3 10 20,1 13 6,-5 11 17,-5 8 8,-7 8 11,-4 8 24,-2 0 8,-8 0 3,-8-1 7,-3-4 12,-6-3-1,-6-8-27,12-5-76,7-14-169,0-17-365,5-2 0,5-10 0,4-15 0</inkml:trace>
          <inkml:trace contextRef="#ctx0" brushRef="#br0" timeOffset="55359.1246">3034-856 2772,'3'-9'90,"-2"-2"35,-1 0 29,3 0 23,-3 2 9,0 6 10,0 1 2,-3 0 0,-6 2 2,-3 4-48,-8 5-42,-1 7-37,2 4-33,6 6-25,4 5-27,4 0-46,7-5-28,5 4-28,8-5-22,4-3-20,8 1-10,2-2-4,-1-1-2,-6 2-2,-7 2 17,-7-2 40,-4 1 47,-4 1 45,-4-1 34,-5 4 27,-9-2 13,-7 1 9,-11 3-3,-1-2-25,4-4-63,4-9-148,6-16-438,1 2 0,4-6 0,5-11 0</inkml:trace>
        </inkml:traceGroup>
        <inkml:traceGroup>
          <inkml:annotationXML>
            <emma:emma xmlns:emma="http://www.w3.org/2003/04/emma" version="1.0">
              <emma:interpretation id="{B5C594A0-B16A-4CD5-B81D-470CEEFECC23}" emma:medium="tactile" emma:mode="ink">
                <msink:context xmlns:msink="http://schemas.microsoft.com/ink/2010/main" type="inkWord" rotatedBoundingBox="16058,7651 16779,7275 17016,7730 16295,8106"/>
              </emma:interpretation>
              <emma:one-of disjunction-type="recognition" id="oneOf12">
                <emma:interpretation id="interp60" emma:lang="en-US" emma:confidence="0.5">
                  <emma:literal>in</emma:literal>
                </emma:interpretation>
                <emma:interpretation id="interp61" emma:lang="en-US" emma:confidence="0">
                  <emma:literal>ins</emma:literal>
                </emma:interpretation>
                <emma:interpretation id="interp62" emma:lang="en-US" emma:confidence="0">
                  <emma:literal>in.</emma:literal>
                </emma:interpretation>
                <emma:interpretation id="interp63" emma:lang="en-US" emma:confidence="0">
                  <emma:literal>ion</emma:literal>
                </emma:interpretation>
                <emma:interpretation id="interp64" emma:lang="en-US" emma:confidence="0">
                  <emma:literal>inn</emma:literal>
                </emma:interpretation>
              </emma:one-of>
            </emma:emma>
          </inkml:annotationXML>
          <inkml:trace contextRef="#ctx0" brushRef="#br0" timeOffset="56395.1298">4148-1370 3111,'0'-4'128,"0"1"30,0-3-1,3 0-6,-3 6-5,5-3 2,1 10 1,3 6 5,1 7 3,2 8-92,-5 2-36,-3 1-46,4-5-38,-7-2-37,-1-3-62,3-6-110,3-10-181,-10 4-260,2-8 0,-5-5 0,-3-5 0</inkml:trace>
          <inkml:trace contextRef="#ctx0" brushRef="#br0" timeOffset="56561.0915">4091-1527 1756,'-3'-12'128,"1"-3"14,-1 2-1,2-3-20,2 5-30,-1 9-44,5 0-91,8-3-118,0 5-282,7 2 0,8 5 0</inkml:trace>
          <inkml:trace contextRef="#ctx0" brushRef="#br0" timeOffset="56947.102">4454-1412 798,'6'25'130,"1"1"50,-1 8 43,3 1 35,-5-11 33,-2-7 35,1-6 42,-2-4 37,-1-5 9,0-2-83,0 0-40,-1-4-60,1-11-47,0-9-41,-3-11-38,12-12-48,13-14-51,6 2-47,9 3-19,6 9 1,-2 7-1,-4 14 9,-6 13 3,-3 5 6,0 5 1,-4 8 11,-1 7 7,-3-2 12,-3 5 12,-6 6-9,2 2-30,-7 1-52,-2-2-78,1-3-113,21-11-457,-33 9 0,-5-3 0,-6-2 0</inkml:trace>
        </inkml:traceGroup>
        <inkml:traceGroup>
          <inkml:annotationXML>
            <emma:emma xmlns:emma="http://www.w3.org/2003/04/emma" version="1.0">
              <emma:interpretation id="{B6F1DB90-E564-4303-9CF8-335FF3FC0384}" emma:medium="tactile" emma:mode="ink">
                <msink:context xmlns:msink="http://schemas.microsoft.com/ink/2010/main" type="inkWord" rotatedBoundingBox="17544,6688 20525,5132 21034,6107 18053,7663"/>
              </emma:interpretation>
              <emma:one-of disjunction-type="recognition" id="oneOf13">
                <emma:interpretation id="interp65" emma:lang="en-US" emma:confidence="0.5">
                  <emma:literal>Jul:}</emma:literal>
                </emma:interpretation>
                <emma:interpretation id="interp66" emma:lang="en-US" emma:confidence="0">
                  <emma:literal>Jud:}</emma:literal>
                </emma:interpretation>
                <emma:interpretation id="interp67" emma:lang="en-US" emma:confidence="0">
                  <emma:literal>Jus:}</emma:literal>
                </emma:interpretation>
                <emma:interpretation id="interp68" emma:lang="en-US" emma:confidence="0">
                  <emma:literal>JUL:}</emma:literal>
                </emma:interpretation>
                <emma:interpretation id="interp69" emma:lang="en-US" emma:confidence="0">
                  <emma:literal>JUE:}</emma:literal>
                </emma:interpretation>
              </emma:one-of>
            </emma:emma>
          </inkml:annotationXML>
          <inkml:trace contextRef="#ctx0" brushRef="#br0" timeOffset="62007.2161">6750-2768 1053,'0'-5'27,"0"2"34,0-3 16,0-1 21,0 2 21,0 1 28,0-1 35,0 1 34,0 2 21,0 1 2,0-1 1,0 1-20,0-2-7,0 3-8,0-2-14,0 2-24,0 0-35,0-1-35,0 1-25,0 0-23,0 0-16,0 0-12,3 0-11,-3 6-10,4 3-8,1 10-3,4 9 1,1 11 2,5 6 1,2-1 3,1 2 2,3-4-9,1-6-9,2-8-10,-1-9-7,8-5-2,-1-10-9,7-8-4,-2-7-4,1-12 6,-5-9 3,-5-8-2,-7-15 10,-4-2 7,-9-3 8,-2-3-3,-5 5 7,-8 9 3,-4 5 1,-2 10-24,-3 9-46,2 10-52,3 1-80,5 3-123,-2 8-182,6 6 0,2-3 0,2 0 0</inkml:trace>
          <inkml:trace contextRef="#ctx0" brushRef="#br0" timeOffset="62643.1">7609-3491 2050,'-4'-5'8,"-3"2"11,-7 3 19,-2 4 9,4 9 3,-1 7 2,5 7 3,7 8 0,2 3 5,7-3-10,5 5-1,-4-3-15,3 3-21,1-1-9,-5-3-7,-8-4-2,2-2-2,-2-4 9,-5-8 3,0 1 13,-4-6 20,0-4 18,-1-3 1,1-3-8,5-3-14,4-1-27,0-7-5,9-1-17,4-2-13,2-5-10,2 5-21,6 2-29,-9 6-2,-3 6 19,-4 3 34,-1 10 53,-5 5 27,-1 9 25,0 6 21,3 4 6,-6 0 8,3-3 22,0 0-1,0-4-10,0-7-19,0-2-32,0-10-37,9-1-33,-1-9-83,15-7-103,39-20-429,-31 7 0,2-10 0,-1-6 0</inkml:trace>
          <inkml:trace contextRef="#ctx0" brushRef="#br0" timeOffset="63775.166">8290-3971 2500,'10'-9'21,"8"-5"6,9 2 6,5-1 0,-1 6-5,2 3-3,-4 9 1,-4 8 13,-9 8 18,-8 12-4,-2 15-1,-6 4 3,-5 7-2,5 1 4,0 0 6,0-5 9,0-7-5,5-6-13,-2-13-25,1-6-8,8-9-4,1-5-4,8-6 5,-5-9 1,8-3 0,-2-7 1,-9-2 15,-2-4 17,-3 0 30,-2 3 29,-3 4 10,-1 2-18,-2 7-15,0 5-6,3 11 5,-3 7 0,0 10-7,0 10-12,1 16-20,-1 4-29,0 2-11,0 5 14,-1 0 7,-4-3 2,-1-8-8,-2-4-8,-6-4-3,1-9-3,-6-3-3,-3-8 3,-6-3-40,-5 1-86,-1-9-201,-12-8-528,-5 1 0,-8-5 0,-18-8 0</inkml:trace>
          <inkml:trace contextRef="#ctx0" brushRef="#br0" timeOffset="62867.0475">8120-3318 3503,'0'-3'17,"0"3"25,3 0 14,-3 3 7,5 3 3,-4 5 2,3 6-12,2 3-25,-1 0-81,4-5-150,-2-8-530,-1 2 0,0-9 0,1 0 0</inkml:trace>
          <inkml:trace contextRef="#ctx0" brushRef="#br0" timeOffset="63158.9563">8198-3543 1735,'0'-9'77,"0"-3"31,-1-5 25,-2-4 8,3 3 5,0 6 1,0 1-1,0 2 2,-4 0 5,-1 3-53,1 2-27,-7 2-32,3 2-25,-6 0-9,-2 7-4,-2 7-1,1 0-7,5 8-33,0-2-63,8-3-82,8-10-386,-4 10 0,1-8 0,4-7 0</inkml:trace>
          <inkml:trace contextRef="#ctx0" brushRef="#br0" timeOffset="58155.21">6060-2528 2455,'0'-4'95,"0"3"40,2-5 30,-2 0 25,0-1 13,0 0 6,0 2 5,0 1 8,0 2 8,0 2-66,0-2-27,0 2-41,0 0-29,0 0-27,0-1-12,0 1-11,0 0-6,0 0-12,0 0-12,0 0 0,0 0 1,3 3-2,-2 8-2,4 9 2,1 5 3,6 11 7,-4 2 2,4 5 4,0 4 3,-2 0 1,-1 0-2,0-4 1,-5-5 5,-2-3-3,-2-3-8,0-7 0,-2-1 4,-2-8 3,-9 1 2,-6-6 3,-12 2 2,-8-9 2,-7-3-14,-4 3-18,-3-4-35,1-5-41,7-4-81,5-3-116,23-13-519,-5 1 0,9-6 0,7 2 0</inkml:trace>
          <inkml:trace contextRef="#ctx0" brushRef="#br0" timeOffset="58487.9589">5555-2398 2794,'5'-5'-12,"8"-8"17,15-7 13,14-13 8,14-8-4,19-4 7,3-7 4,2 4 0,-11 7-1,-10 1 11,-16 10-12,-12 10-49,-10 2-76,-6 3-115,-6-2-93,-6 12-184,-3 1 0,-8 2 0,1 8 0</inkml:trace>
        </inkml:traceGroup>
        <inkml:traceGroup>
          <inkml:annotationXML>
            <emma:emma xmlns:emma="http://www.w3.org/2003/04/emma" version="1.0">
              <emma:interpretation id="{90B8FE1B-4C81-4363-BDB4-DE0690583810}" emma:medium="tactile" emma:mode="ink">
                <msink:context xmlns:msink="http://schemas.microsoft.com/ink/2010/main" type="inkWord" rotatedBoundingBox="21445,5002 22488,4458 22647,4764 21605,5308"/>
              </emma:interpretation>
              <emma:one-of disjunction-type="recognition" id="oneOf14">
                <emma:interpretation id="interp70" emma:lang="en-US" emma:confidence="0.5">
                  <emma:literal>can</emma:literal>
                </emma:interpretation>
                <emma:interpretation id="interp71" emma:lang="en-US" emma:confidence="0">
                  <emma:literal>Can</emma:literal>
                </emma:interpretation>
                <emma:interpretation id="interp72" emma:lang="en-US" emma:confidence="0">
                  <emma:literal>car</emma:literal>
                </emma:interpretation>
                <emma:interpretation id="interp73" emma:lang="en-US" emma:confidence="0">
                  <emma:literal>an</emma:literal>
                </emma:interpretation>
                <emma:interpretation id="interp74" emma:lang="en-US" emma:confidence="0">
                  <emma:literal>cam</emma:literal>
                </emma:interpretation>
              </emma:one-of>
            </emma:emma>
          </inkml:annotationXML>
          <inkml:trace contextRef="#ctx0" brushRef="#br0" timeOffset="69843.3419">9573-4290 846,'0'-3'94,"2"-2"47,-2 5 38,3-3 29,-3 3 27,0 0 24,0 0 14,0 0 12,0 0-1,0 0-64,0 0-37,0 0-41,-5 11-36,-4 5-27,-4 11-27,0 5-22,-2 10-15,2-4-11,10-1-3,0 0 5,3-1-13,0-6-39,6-5-68,7-5-73,12-12-101,7-12-312,10 3 0,1-10 0</inkml:trace>
          <inkml:trace contextRef="#ctx0" brushRef="#br0" timeOffset="69492.2099">9635-4230 1249,'0'0'-6,"0"-2"-2,0-1-18,0-2-35,0-1-39,0 5-109,0 1 0,-3 1 0,-4 3 0</inkml:trace>
          <inkml:trace contextRef="#ctx0" brushRef="#br0" timeOffset="70268.0561">9917-4376 1730,'-16'5'44,"-9"13"24,1 5 6,2 6-5,7 3-2,11 2-7,4-6-9,4-5-11,8-6-1,4-5-17,3-8-38,11-4-26,1-7 6,-1-6 10,-5-6 10,-6-1 28,-3-2 40,-3 3 64,-10 4 34,0 2 14,0 5 8,-1 5-4,-4 0-17,2 3-6,2-2-10,4 4-16,0 4-45,-2 0-86,8 1-92,4 3-94,6-5-153,-6 0-233,7-2 0,2-3 0,1-3 0</inkml:trace>
          <inkml:trace contextRef="#ctx0" brushRef="#br0" timeOffset="70575.0224">10261-4283 1814,'0'-1'132,"0"-4"47,0-1 20,0-3 17,-4-5 3,-2-2 0,3-2-3,0-2-5,0-8-1,3 2-83,6-3-60,3-3-53,4 4-19,3 4-13,6 2-2,1 9-3,0 9 0,-4 3 7,4 1-1,-4 7 8,-6 4-2,2 0-12,-2 6-36,-3 1-60,5-3-79,12-9-168,-18 9-217,1-9 0,12-3 0,0-11 0</inkml:trace>
        </inkml:traceGroup>
        <inkml:traceGroup>
          <inkml:annotationXML>
            <emma:emma xmlns:emma="http://www.w3.org/2003/04/emma" version="1.0">
              <emma:interpretation id="{A7DB570F-7AEB-4947-95BB-F621BABA08ED}" emma:medium="tactile" emma:mode="ink">
                <msink:context xmlns:msink="http://schemas.microsoft.com/ink/2010/main" type="inkWord" rotatedBoundingBox="22879,4014 23667,3602 23929,4103 23141,4514"/>
              </emma:interpretation>
              <emma:one-of disjunction-type="recognition" id="oneOf15">
                <emma:interpretation id="interp75" emma:lang="en-US" emma:confidence="0.5">
                  <emma:literal>be</emma:literal>
                </emma:interpretation>
                <emma:interpretation id="interp76" emma:lang="en-US" emma:confidence="0">
                  <emma:literal>b</emma:literal>
                </emma:interpretation>
                <emma:interpretation id="interp77" emma:lang="en-US" emma:confidence="0">
                  <emma:literal>bc</emma:literal>
                </emma:interpretation>
                <emma:interpretation id="interp78" emma:lang="en-US" emma:confidence="0">
                  <emma:literal>by</emma:literal>
                </emma:interpretation>
                <emma:interpretation id="interp79" emma:lang="en-US" emma:confidence="0">
                  <emma:literal>se</emma:literal>
                </emma:interpretation>
              </emma:one-of>
            </emma:emma>
          </inkml:annotationXML>
          <inkml:trace contextRef="#ctx0" brushRef="#br0" timeOffset="71068.1044">10948-5182 2847,'0'-17'80,"3"0"9,-3-1-2,3-2-9,0 13 5,7 11 10,-1 12 2,1 5 6,2 15 1,-5 4-58,-1 8-15,-6-2-8,0-5 4,0-5 11,0-8-2,3-11-4,-3-5 1,0-8-6,3-4-3,-1-8-2,6-11-4,-2-4-4,8-12-9,2-3-8,6-1-8,0 4-7,2 10-3,-2 4-6,3 12-3,-6 6-10,-3 10-3,-2 12 1,-8 5 4,-6 13 5,0 6 4,-11 4 0,-6-1 4,-7 0 6,-4-8 6,-5-6 7,4-5-2,4-9-47,6-11-114,13-13-489,-2 0 0,8-13 0,8-12 0</inkml:trace>
          <inkml:trace contextRef="#ctx0" brushRef="#br0" timeOffset="71495.1521">11496-5277 3014,'2'0'70,"1"-2"20,-1 1-8,4-2-1,6 0 7,5-7 1,3-6 5,8-6 4,-6-2 1,-3-5-34,-6-1-29,-5 5-10,-5 2 30,-3 6 22,0 2-1,0 6-4,-8 5-7,-4 2-3,-8 10 2,-5 10 0,-3 17-3,-2 7-12,8 13-23,9 3-19,7-1-6,3-5-2,6-3-1,6-8-7,4-7-15,6-8 1,11-6-9,11-12-34,8-5-91,4-9-133,-2-25-516,-3 7 0,-11-3 0,-15-6 0</inkml:trace>
        </inkml:traceGroup>
      </inkml:traceGroup>
      <inkml:traceGroup>
        <inkml:annotationXML>
          <emma:emma xmlns:emma="http://www.w3.org/2003/04/emma" version="1.0">
            <emma:interpretation id="{D98E099F-DB93-4DD0-944F-A13EAC974E9E}" emma:medium="tactile" emma:mode="ink">
              <msink:context xmlns:msink="http://schemas.microsoft.com/ink/2010/main" type="line" rotatedBoundingBox="13333,10589 24902,3785 25442,4702 13873,11506"/>
            </emma:interpretation>
          </emma:emma>
        </inkml:annotationXML>
        <inkml:traceGroup>
          <inkml:annotationXML>
            <emma:emma xmlns:emma="http://www.w3.org/2003/04/emma" version="1.0">
              <emma:interpretation id="{B6A580B7-5F72-4142-AD4E-244245B55443}" emma:medium="tactile" emma:mode="ink">
                <msink:context xmlns:msink="http://schemas.microsoft.com/ink/2010/main" type="inkWord" rotatedBoundingBox="13333,10589 16735,8588 17274,9505 13873,11506"/>
              </emma:interpretation>
              <emma:one-of disjunction-type="recognition" id="oneOf16">
                <emma:interpretation id="interp80" emma:lang="en-US" emma:confidence="0.5">
                  <emma:literal>completed</emma:literal>
                </emma:interpretation>
                <emma:interpretation id="interp81" emma:lang="en-US" emma:confidence="0.5">
                  <emma:literal>complete d</emma:literal>
                </emma:interpretation>
                <emma:interpretation id="interp82" emma:lang="en-US" emma:confidence="0.5">
                  <emma:literal>comp liked</emma:literal>
                </emma:interpretation>
                <emma:interpretation id="interp83" emma:lang="en-US" emma:confidence="0">
                  <emma:literal>Comp liked</emma:literal>
                </emma:interpretation>
                <emma:interpretation id="interp84" emma:lang="en-US" emma:confidence="0">
                  <emma:literal>Complete d</emma:literal>
                </emma:interpretation>
              </emma:one-of>
            </emma:emma>
          </inkml:annotationXML>
          <inkml:trace contextRef="#ctx0" brushRef="#br0" timeOffset="73010.7657">1681 1661 2862,'-1'-4'18,"-2"3"6,-3-1 2,-2-1 0,2 2-1,1 7 3,-4 6 4,4 15 7,-2 7 3,2 13-14,4 5-4,-2-5-9,6-1-4,-2-6-22,7-9-23,7-7-32,4-13-49,9-7-55,7-19-62,4-12-25,-2-12-15,-2-10 1,-5-5 5,-4 4 38,-11 9 60,-5 13 87,-1 12 76,-6 8 57,-1 8 58,1 0 25,-1 0 20,3 0-1,4 0-6,4 6-18,5-2-36,5-3-62,7-1-44,5-5-32,-1-9-16,2-5-15,-8-4-7,-10-7-1,-11 3 12,-4 1 7,-9 1 32,-12 8 35,-4-1 27,-7 8 34,-8 5 18,-3 3 8,6 0-23,6 2-47,13 0-114,-3-3-260,11 18 0,5-3 0,4 5 0</inkml:trace>
          <inkml:trace contextRef="#ctx0" brushRef="#br0" timeOffset="73583.059">2415 1364 3120,'-2'15'11,"0"0"1,2 7 1,-2-1-4,4-8-2,-2 0-9,0-6 0,0-3 8,0-4-3,0 0-16,0-9-21,0-6-24,0-5-23,2-10-1,4-1-1,5 2 13,5 2-8,8 5-2,-1 6 5,2 5 7,-3 1 19,-2 9 21,-4-2 26,-6 3 7,-5 0 8,-1 0 9,-2 0 32,-2 0 17,0 0 9,3 0-1,-3-3-3,0-2-7,4-4-6,3-4-13,5-6-12,3-3-16,4 2-28,-1-2-20,0 5-11,-7 5 2,6 7 6,-4 0 10,-6 5 10,7 0 14,-1 5 9,-3 0 7,3 2 5,1 6-31,-1-2-73,3-3-103,5-13-350,-2 5 0,0-3 0,-1-7 0</inkml:trace>
          <inkml:trace contextRef="#ctx0" brushRef="#br0" timeOffset="74015.0552">3047 939 2082,'0'0'13,"4"7"14,5 9 16,2 9 10,6 10 7,10 14 0,-4 6 0,5 2 1,-2-1 0,-6 2-3,-12-7-19,-1-8-24,-6-7-11,-1-8-4,-1-14-10,-3-9-21,-1-7-7,-8-10-2,-9-15-27,-3-14-7,-2-14-12,2-16-17,7-11-43,9-1-36,5 0-6,8 10 13,5 10 7,6 16 2,3 12 32,4 12 8,1 10 20,-3 8 46,-6 10 47,1 9 39,-6 10 18,-5 6 12,1 4-1,-5-1-18,0 2-56,0-11-165,3 5 0,-3-6 0,-3-11 0</inkml:trace>
          <inkml:trace contextRef="#ctx0" brushRef="#br0" timeOffset="74283.0547">3391 196 3600,'9'6'-3,"1"13"16,8 17 1,5 20 4,8 13-1,-1 16 2,1 5-12,3-3-16,-3-6-45,-6-10-58,-1-14-98,1-20-156,-9-19-220,0-1 0,-1-17 0,3-12 0</inkml:trace>
          <inkml:trace contextRef="#ctx0" brushRef="#br0" timeOffset="74595.8736">3832 539 1394,'0'-10'11,"0"0"3,0-3 2,0-1 2,3 2 1,-3 4-1,0 1 12,0 2 44,2 2 68,-2 2 21,0 1 7,-2 0-1,-1 4 4,-3 3 4,2 11-1,-2 9 4,3 10-9,2 3-50,5 2-66,6-5-37,4-8-37,2-5-49,11-11-80,7-11-134,-3-4-276,-2-10 0,-2-9 0,-10-10 0</inkml:trace>
          <inkml:trace contextRef="#ctx0" brushRef="#br0" timeOffset="75215.007">4046-242 3238,'0'0'-2,"5"9"25,4 11 15,1 16 3,11 14 2,-1 18 1,3 9 3,-1 4-3,1-1-13,-5-7-17,-2-3-48,-2-7-62,-8-12-35,-2-13 2,-4-14-3,0-15-6,0-9-7,-2-12 3,-2-11 39,-2-3 57,-1-2 64,1-5 51,3 6 17,3 0 0,0 1-5,7-1 7,7 1 8,6-2 3,8 0-27,9-3-32,0 4-26,0 0-12,-6 2 3,-10 2 0,-7 4 6,-6 6 6,-8 0 27,0 4 24,0 5 17,0 0 10,-3 3 6,-7 1 2,-5 9-1,-4 5-3,1 7-3,3 13-7,6 6-32,6 3-28,6-2-33,3-2-32,9-6-49,7-8-67,15-16-91,13-13-142,3-10-278,-2-11 0,-9-10 0,-6 2 0</inkml:trace>
          <inkml:trace contextRef="#ctx0" brushRef="#br0" timeOffset="75659.2041">4718-11 1858,'0'-9'177,"-4"1"22,-4 1 8,-2 1 2,-3 0 3,-8 15 0,3 7 0,5 7 3,4 5 0,5 6-139,7-2-42,6-3-27,1-6-26,3-5-18,7-6-41,3-8-9,8-2-14,-3-8-10,0-8 4,-4-5 11,-6-7 22,-10-9 33,-6-9 45,-2-9 34,-6-12 55,-7-8 18,-2-8 37,-7-9 47,-2 11 24,1 5 4,5 15-6,3 22-27,3 10-33,6 14-21,3 9-14,2 14-9,-2 11-23,6 20-36,-3 12-26,0 11-16,6 4-11,6-2-26,-2 0-54,8-5-80,-4-3-145,15-13-629,-24 4 0,4-10 0,-4-10 0</inkml:trace>
        </inkml:traceGroup>
        <inkml:traceGroup>
          <inkml:annotationXML>
            <emma:emma xmlns:emma="http://www.w3.org/2003/04/emma" version="1.0">
              <emma:interpretation id="{2E213BB5-41E4-4969-AC17-350E7206ED53}" emma:medium="tactile" emma:mode="ink">
                <msink:context xmlns:msink="http://schemas.microsoft.com/ink/2010/main" type="inkWord" rotatedBoundingBox="17941,8320 19857,7193 20191,7761 18275,8888"/>
              </emma:interpretation>
              <emma:one-of disjunction-type="recognition" id="oneOf17">
                <emma:interpretation id="interp85" emma:lang="en-US" emma:confidence="0.5">
                  <emma:literal>within's</emma:literal>
                </emma:interpretation>
                <emma:interpretation id="interp86" emma:lang="en-US" emma:confidence="0.5">
                  <emma:literal>WI thin's</emma:literal>
                </emma:interpretation>
                <emma:interpretation id="interp87" emma:lang="en-US" emma:confidence="0.5">
                  <emma:literal>with in's</emma:literal>
                </emma:interpretation>
                <emma:interpretation id="interp88" emma:lang="en-US" emma:confidence="0">
                  <emma:literal>W, thin's</emma:literal>
                </emma:interpretation>
                <emma:interpretation id="interp89" emma:lang="en-US" emma:confidence="0">
                  <emma:literal>wit in's</emma:literal>
                </emma:interpretation>
              </emma:one-of>
            </emma:emma>
          </inkml:annotationXML>
          <inkml:trace contextRef="#ctx0" brushRef="#br0" timeOffset="76287.0163">5987-865 3420,'0'3'-4,"0"9"24,0 11 7,0 7 4,1 7 0,8 4 0,3-2-1,3-6-4,4-5-6,3-9 7,2-7-13,1-9-37,1-6-14,2-14-4,-1-3 1,-8-10 3,-4-8 4,-5 1 5,-3 5 12,-2 5 15,-5 8 5,1 6 5,2 7 3,2 4 1,1 2 0,7 5 2,2 2-2,4 3-5,0 2-11,6 1-8,-4-5-9,3-4 2,2-4 1,-4-4 9,-1-6 4,-6-1-2,-3-7 0,-8-5 13,-4-3 13,-4-1 15,-8-2 20,-5 1 9,-2 4 2,-6 6-6,2 4-19,3 6-30,6 7-39,0 1-77,13 0-92,-2 0-124,3-4-302,4 2 0,10 2 0,5-3 0</inkml:trace>
          <inkml:trace contextRef="#ctx0" brushRef="#br0" timeOffset="76491.0431">6599-1103 2018,'0'0'54,"2"0"37,2 4 19,1 6 8,4 4 6,1 5 5,2 8 2,-2 0 1,3-1-9,-2-3-80,-5-1-100,5-11-118,3-3-393,-11-3 0,4-5 0,-1-2 0</inkml:trace>
          <inkml:trace contextRef="#ctx0" brushRef="#br0" timeOffset="77259.6858">6782-1358 2716,'0'-3'86,"3"-2"-10,-3 3 12,6 0 12,2 11 6,4 13 3,-1 12 3,6 3 3,-4 11-1,2 0-80,-8-4-17,-1-4 1,-2-5-23,-1-5-24,-1-9-17,1-7-16,-3-5-26,0-6-39,1-3-5,-2 0 0,-2-6 12,-2-5 13,-4-2 17,4-1 16,-1-5 18,1 4 17,5-3 17,0 1 42,6 1 8,3-6 3,4 2 4,6-5 3,7-5-3,0-1 4,1-5 8,-4-4 18,-5 5 22,-6-3 21,-5-1 16,-2 5 19,-5-1 15,0 6 19,0 4 8,0 11-7,0 8-24,0 0-29,0 6-13,0 9-22,0 11-19,0 9-21,0 13-16,0 11-24,0 3-12,1-7 1,4 3 9,1-7 6,2-5-8,4-5-7,-4-8-3,0-4-11,-3-11-10,-1-3 1,-1-4-4,-1-3-35,1-2-22,1-4-14,-1-9-17,4-6-29,-1-6-27,2-4-15,1 3-28,-2 2-31,0 6-11,-2 8 8,-5 3-14,4 3-24,-2-2-52,1-22-43,-2 33 0,2-4 0,0-1 0</inkml:trace>
          <inkml:trace contextRef="#ctx0" brushRef="#br0" timeOffset="78055.046">7242-1277 3344,'0'0'-15,"0"0"8,7 0 6,5 2 1,6 5 1,1 6-4,7 0 3,-6 5-3,-3 0-3,-6-1 8,-3 0-20,-6 3-47,1-4-44,-3-3-61,4-7-164,-7 6-189,3-6 0,0-2 0,3-4 0</inkml:trace>
          <inkml:trace contextRef="#ctx0" brushRef="#br0" timeOffset="78715.0912">7496-1341 3444,'0'0'2,"1"2"11,5 4 7,1 6 2,2 4 2,0 6 0,-2 4 0,1-2-3,-4-4-18,-2-2-29,-2-6-35,3-4-44,-2-5-96,2-3-62,2-6-6,0-5-8,1-5-13,2-1 9,-2-2 54,3 3 68,-4-1 59,3 8 61,1 2 112,1 0 71,-4-5 8,6 7 18,-2 0 25,0 0 0,4 5-30,3 0-22,1 0-21,3 0-14,2 0-14,7 0-4,-5-6-5,6-3-3,2-2-13,-4-7-3,2-6 4,-3 4 11,-9-10 6,-4-1-2,-2-1 14,-7 3 15,-3-1 17,-1 4 9,-2 9 10,-2 3-1,4 5-16,-2 6-30,0 3-15,-5 0-8,4 6-19,-4 6-21,1 11-17,-5 5-15,9 7-8,-1-2-2,1 1-10,0-8-38,0 1-61,-5-3-90,1-4-171,-15-11-457,-9 12 0,1 0 0,-6-4 0</inkml:trace>
          <inkml:trace contextRef="#ctx0" brushRef="#br0" timeOffset="78925.0431">7662-1689 4441,'-7'-17'113,"-2"-2"19,-1-4 5,0 1 0,4 8-14,-2 7-75,4 4-102,-4-1-117,11 3-810,-25 6 0,-10 6 0,-14-4 0</inkml:trace>
        </inkml:traceGroup>
        <inkml:traceGroup>
          <inkml:annotationXML>
            <emma:emma xmlns:emma="http://www.w3.org/2003/04/emma" version="1.0">
              <emma:interpretation id="{8C2EFAEB-836A-47A6-9F7B-6F8E5B611CC1}" emma:medium="tactile" emma:mode="ink">
                <msink:context xmlns:msink="http://schemas.microsoft.com/ink/2010/main" type="inkWord" rotatedBoundingBox="20125,6670 21680,5756 22064,6408 20509,7323"/>
              </emma:interpretation>
              <emma:one-of disjunction-type="recognition" id="oneOf18">
                <emma:interpretation id="interp90" emma:lang="en-US" emma:confidence="0.5">
                  <emma:literal>their</emma:literal>
                </emma:interpretation>
                <emma:interpretation id="interp91" emma:lang="en-US" emma:confidence="0">
                  <emma:literal>this</emma:literal>
                </emma:interpretation>
                <emma:interpretation id="interp92" emma:lang="en-US" emma:confidence="0">
                  <emma:literal>Thai</emma:literal>
                </emma:interpretation>
                <emma:interpretation id="interp93" emma:lang="en-US" emma:confidence="0">
                  <emma:literal>theri</emma:literal>
                </emma:interpretation>
                <emma:interpretation id="interp94" emma:lang="en-US" emma:confidence="0">
                  <emma:literal>thein</emma:literal>
                </emma:interpretation>
              </emma:one-of>
            </emma:emma>
          </inkml:annotationXML>
          <inkml:trace contextRef="#ctx0" brushRef="#br0" timeOffset="80651.0143">8396-2220 3338,'-3'-8'5,"2"-2"-3,-2 1-6,3 5 12,0 4 9,4 7 3,7 13 2,3 9 3,0 6 0,8 3-5,-12 3 2,4-4 3,-7-4 6,0-4-11,-4-5-11,-1-8-14,1-3-22,-3-6-31,1-1-36,-1-1-39,0-4-54,0-1-39,-1-3-32,-4-8-21,-5 0-11,-2-5 6,-4 0 22,-3 1 45,2 6 57,3 2 80,3 6 100,2 1 81,6 0 64,2 0 45,1 0 29,1 0 4,-1 0-10,0-2-12,9-3-10,11-2-37,6-9-42,11-9-41,4-4-30,2-7-25,-4 1-17,-1-4 0,-8 3 4,-2-1-7,-12 0-13,-7-1-5,-5 4-6,-4 1 10,-1-3 22,-5 9 18,0 2 0,-5 3 1,6 8 0,-3 7 1,7 3 4,1 4 0,0 11 0,0 7-7,0 10-25,6 11-15,-3 5 3,1 0 1,2 1 3,6-6 3,-9-8-2,1-3 2,5-10 3,-9-6 0,0-7-5,3-2-9,-3-1-8,0-7-7,1-9-13,4-2-16,5-11-29,-2-4-39,8-3-33,1 3-5,1 0 8,-3 12 9,4 10 5,-6 0 4,1 9 13,1 0 15,-1 0 27,1 4 35,-9 1 34,4 1 3,-7 1-23,0 1-47,0-7-75,19-1-282,-19 6 0,5-6 0,-2-3 0</inkml:trace>
          <inkml:trace contextRef="#ctx0" brushRef="#br0" timeOffset="81443.613">9186-2750 1412,'0'0'35,"0"0"1,0 0 5,0 2 21,-3 6 18,-1 8 18,4 7 16,-3 8 8,0 5 4,3 0-34,0-1-6,6-5-4,3-7-2,11-8-20,8-7-7,11-7-27,10-8-32,-4-11-32,0-8-7,-4-7 6,-12-8 7,-11 4 5,-7-1 5,-7 2 18,-7-1 23,2 6 36,-2 2 41,-5 7 56,4 8 8,-4 5-6,8 3-8,-3 4 2,0 2-8,1 8-18,0 6-32,2 4-32,-3 5-33,8 4-42,6-4-15,0-4-13,8-9-18,12-2-13,4-4-13,5-16-12,4-3-17,-2-7-2,-7-3 14,-8-8 14,-8-1 15,-7 1 33,-9-3 45,0 2 49,-3 6 51,-3 2 50,3 8 31,0 8 1,-6 2-12,3 4-2,3 4-2,0 6-17,-4 6-24,4 4-42,0 4-67,4 3-53,5 0-52,-2-5-78,9-7-117,7-25-468,-4 14 0,-6-5 0,-4-5 0</inkml:trace>
          <inkml:trace contextRef="#ctx0" brushRef="#br0" timeOffset="81667.0051">9616-3328 4650,'-13'-16'86,"1"-2"26,-1 0 7,-1-2-6,14 11-20,-3 7-29,3 1-61,3 1-74,8 3-108,6 3-214,2-33-526,2 45 0,-5-3 0,-1 0 0</inkml:trace>
        </inkml:traceGroup>
        <inkml:traceGroup>
          <inkml:annotationXML>
            <emma:emma xmlns:emma="http://www.w3.org/2003/04/emma" version="1.0">
              <emma:interpretation id="{8BCD19D4-1410-4B50-95B6-670D30A44C00}" emma:medium="tactile" emma:mode="ink">
                <msink:context xmlns:msink="http://schemas.microsoft.com/ink/2010/main" type="inkWord" rotatedBoundingBox="22397,5483 25001,3952 25357,4558 22754,6089"/>
              </emma:interpretation>
              <emma:one-of disjunction-type="recognition" id="oneOf19">
                <emma:interpretation id="interp95" emma:lang="en-US" emma:confidence="0.5">
                  <emma:literal>deadline</emma:literal>
                </emma:interpretation>
                <emma:interpretation id="interp96" emma:lang="en-US" emma:confidence="0.5">
                  <emma:literal>d calling</emma:literal>
                </emma:interpretation>
                <emma:interpretation id="interp97" emma:lang="en-US" emma:confidence="0">
                  <emma:literal>d callings</emma:literal>
                </emma:interpretation>
                <emma:interpretation id="interp98" emma:lang="en-US" emma:confidence="0">
                  <emma:literal>deadlines</emma:literal>
                </emma:interpretation>
                <emma:interpretation id="interp99" emma:lang="en-US" emma:confidence="0">
                  <emma:literal>deadlinks</emma:literal>
                </emma:interpretation>
              </emma:one-of>
            </emma:emma>
          </inkml:annotationXML>
          <inkml:trace contextRef="#ctx0" brushRef="#br0" timeOffset="82375.0633">10931-3477 1488,'0'-19'-2,"0"-6"-4,-2-4 13,-6-2 28,-1 7 9,-4 9 1,-12 11 11,-8 1 26,1 14 24,-9 7 10,-1 16 23,7 6 20,5 9-10,8 8-26,6-6-9,13 0-7,3-10-27,3-8-49,13-11-39,6-13-31,11-11-25,8-13-13,0-12 6,-2-10 5,-10-9 4,-9-13 38,-10-6 42,-10-3 53,0-7 51,-10 1 49,-2 5 43,4 11 38,-2 13 1,1 14-22,3 13-12,6 14-30,-3 8-23,3 14-24,0 13-33,0 14-37,3 7-33,3 7-52,5 3-47,5-8-37,6-8-68,6-9-90,-1-12-93,6-29-410,0 6 0,-1-7 0,-2-8 0</inkml:trace>
          <inkml:trace contextRef="#ctx0" brushRef="#br0" timeOffset="82683.0169">11184-3693 990,'0'-5'25,"0"-2"12,0-3 1,0 1 2,4 0 2,-1 2 2,0-2-2,0 0 6,-3 0 36,3 3 29,-3 3 38,0 2 14,0 1 0,0 0-7,0 1 7,-6 5 4,0 6 5,-1 7-4,1 15-38,3-2-40,3 4-57,3-2-56,10-7-23,4-3-71,14-13-135,11-25-279,9 11 0,6-13 0,-2-8 0</inkml:trace>
          <inkml:trace contextRef="#ctx0" brushRef="#br0" timeOffset="83059.0215">11599-3900 2438,'-22'-4'87,"-2"-1"24,-8 4 11,-5 1 7,10 9 3,5 13 2,6 5 1,7 7-4,7 1 1,-1 3-71,3-4-41,5-5-53,4-11-52,4-6-4,6-8-15,9-8-23,5-10 3,-4-7 6,-1-3 12,-8-10 18,-4 5 53,-6 2 69,-7 5 70,-3 8 3,3 4 6,-3 6 11,0 4-4,0 3 1,3 2-6,-3 5-10,3 4-49,1-1-70,11 4-104,1-5-107,39-9-448,-28 1 0,1-7 0</inkml:trace>
          <inkml:trace contextRef="#ctx0" brushRef="#br0" timeOffset="83287.0411">11845-4077 2367,'-13'7'62,"-6"7"13,-3 8 3,0 8-1,11 1 1,5 11-11,6-6-34,0-4-66,11-6-67,1-10-122,10-11-274,4 4 0,10-10 0,-2-10 0</inkml:trace>
          <inkml:trace contextRef="#ctx0" brushRef="#br0" timeOffset="84059.8099">11981-3991 1100,'0'-33'160,"-4"-11"35,-5-15 37,-1-15 31,-10 6 29,1 3 18,0 9 22,10 10 14,-4 9-4,6 14-136,1 10-50,6 8-27,-6 14-36,6 12-25,0 13-21,0 10-18,0 10-19,0 5-12,3-4 2,3-1 11,4-2-5,5-8-26,-2-3-33,3-9-60,0-8-23,1-9-22,2-10-31,7-5-24,0-9-18,-1-8 9,-2-5 17,-8-9 32,-8-15 50,-4-2 82,-3-9 37,-3-6 39,-1-3 51,-5 3 50,-1-4 45,-6 9 25,4 8 17,-2 7-2,6 12-1,3 6-19,-1 10-24,0 3-35,3 7-26,3 5-24,0 13-24,0 12-23,0 7-15,0 16-9,3 9-17,3-1-18,5-1-10,3-4-4,4-3-22,0-8-22,-2-6-43,0-10-8,3-8-13,1-9-23,3-4-22,-1-8-5,1-11 11,-4-3 21,-7-8 24,-5-9 30,-1 2 69,-3-1 58,-3 6 34,0 3 36,0 7 22,0 9 11,0 3-7,0 5 3,0 2 4,0 11-8,0 2-27,0 9-51,1 3-36,2 5-45,6-6-63,1-2-105,10-15-177,-7 4-283,-7-10 0,0-1 0,1-4 0</inkml:trace>
          <inkml:trace contextRef="#ctx0" brushRef="#br0" timeOffset="84224.5127">12234-4724 2186,'0'-7'-66,"0"-5"-62,16-5-270,-6 11 0,5 2 0,6 7 0</inkml:trace>
          <inkml:trace contextRef="#ctx0" brushRef="#br0" timeOffset="84550.9844">12510-4422 3166,'0'0'85,"0"0"26,0-4 15,0-3-8,0-6-6,6-11-15,4-11-10,6-4-5,4-4-4,5 1-65,1 10-25,-4 9-25,3 7-17,-2 11 7,-1 2 5,-3 7 14,-1 7 8,-7 7 7,-2 6 3,-1 3 4,-5 3-3,0-4-24,0-5-59,-3-4-84,0-10-100,0-17-368,0 9 0,0-4 0</inkml:trace>
          <inkml:trace contextRef="#ctx0" brushRef="#br0" timeOffset="85043.8955">12827-4916 1472,'0'-10'35,"0"-3"2,0 2 8,0-1 27,0 4 18,0 3-7,0 4-5,0 1 22,0 1 19,-3 7-18,0 8-4,0 7 4,2 7-5,-2 3-24,3 2-20,4-4 10,2-2 7,2-8-22,7-5-15,7-9 3,4-2-2,4-10 1,5-9 0,-7-4-2,2-7 8,-8-10 2,-4-3 23,-8-1 24,-4 1 22,-3 6 24,-2 5 5,-1 10-10,0 7-11,0 6-8,0 2-4,-1 6-1,-8 5-22,3 6-25,-1 7-30,-5 8-48,3 2-41,-3-1-38,0-1-80,-4-1-100,7-11-474,-16 15 0,-7-7 0,-5-1 0</inkml:trace>
        </inkml:traceGroup>
      </inkml:traceGroup>
    </inkml:traceGroup>
    <inkml:traceGroup>
      <inkml:annotationXML>
        <emma:emma xmlns:emma="http://www.w3.org/2003/04/emma" version="1.0">
          <emma:interpretation id="{13E4E99E-9B0E-4C4C-9691-BB508F221073}" emma:medium="tactile" emma:mode="ink">
            <msink:context xmlns:msink="http://schemas.microsoft.com/ink/2010/main" type="paragraph" rotatedBoundingBox="13110,12384 20114,8740 20613,9699 13609,1334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11F4AE3-1BE7-4FC9-9330-EAD2F66C1BAB}" emma:medium="tactile" emma:mode="ink">
              <msink:context xmlns:msink="http://schemas.microsoft.com/ink/2010/main" type="line" rotatedBoundingBox="13110,12384 20114,8740 20613,9699 13609,13343"/>
            </emma:interpretation>
          </emma:emma>
        </inkml:annotationXML>
        <inkml:traceGroup>
          <inkml:annotationXML>
            <emma:emma xmlns:emma="http://www.w3.org/2003/04/emma" version="1.0">
              <emma:interpretation id="{3B40C4CF-2B4A-44DF-B7BB-A79E3E4542F3}" emma:medium="tactile" emma:mode="ink">
                <msink:context xmlns:msink="http://schemas.microsoft.com/ink/2010/main" type="inkWord" rotatedBoundingBox="13231,12617 14579,11916 14810,12360 13462,13061"/>
              </emma:interpretation>
              <emma:one-of disjunction-type="recognition" id="oneOf20">
                <emma:interpretation id="interp100" emma:lang="en-US" emma:confidence="0.5">
                  <emma:literal>then</emma:literal>
                </emma:interpretation>
                <emma:interpretation id="interp101" emma:lang="en-US" emma:confidence="0">
                  <emma:literal>thin</emma:literal>
                </emma:interpretation>
                <emma:interpretation id="interp102" emma:lang="en-US" emma:confidence="0">
                  <emma:literal>Then</emma:literal>
                </emma:interpretation>
                <emma:interpretation id="interp103" emma:lang="en-US" emma:confidence="0">
                  <emma:literal>Thin</emma:literal>
                </emma:interpretation>
                <emma:interpretation id="interp104" emma:lang="en-US" emma:confidence="0">
                  <emma:literal>When</emma:literal>
                </emma:interpretation>
              </emma:one-of>
            </emma:emma>
          </inkml:annotationXML>
          <inkml:trace contextRef="#ctx0" brushRef="#br0" timeOffset="88602.9944">1491 3257 3956,'-2'-3'13,"-1"2"-2,2 1-5,1-2-2,0 2 3,1 9 4,8 11 2,1 11 0,7 11 0,-1 10-12,0 3 1,-1 1 2,-5-4-4,-1-3-14,-4-7-42,-4-1-38,2-14-73,-3-9-62,0-8-67,-6-5-17,-7-5 1,-6-6 1,-8-1 11,-10-1 27,0-1 60,3-1 57,-1 5 110,10 0 96,4 5 92,14 0 25,2 3-11,5-6-11,2 0 11,11-3-3,5-6-22,7-12-11,12-5-34,5-10-32,0-5-20,-1-3-5,-5 1 20,-8 2 20,-5 4 4,-8 1 6,-5 4 21,-5 6 3,-2 1 11,-3 7 11,0 4 3,0 6-7,0 1-15,0 5-16,0 4-19,1 1-11,2 6-19,6 15-16,3 7-13,4 10-13,0 7-12,5 5-1,-6-8 3,0-2 6,-5-6 1,-1-7-9,-2-10-9,-2-2-9,-4-9-8,1-4-11,5-5-21,-3-12-5,10-6-12,2-7-12,6-2-6,0 0 0,-1 9-4,0 6-3,-2 9-6,-5 3 6,4 6 23,-5 3 4,-1 9 10,0 0-18,-2 5-40,4-7-93,-4-19-203,-1 21 0,0-10 0,0-7 0</inkml:trace>
          <inkml:trace contextRef="#ctx0" brushRef="#br0" timeOffset="88939.7689">2224 3212 1446,'0'-11'4,"0"-5"7,0-3 11,0-3 10,0 2 15,0 7 24,0 3 44,0 2 55,0 4 20,0 2 0,0 2-4,0 0-7,-4 6-6,4 9-12,-1 7-16,1 7-24,0 6-68,7-4-108,9-3-76,8-10-68,8-10-70,7-14-263,-2 2 0,-5-12 0,-4-7 0</inkml:trace>
          <inkml:trace contextRef="#ctx0" brushRef="#br0" timeOffset="89339.7842">2498 3019 2124,'0'-2'32,"0"2"4,0 0 6,0 2 2,0 4 1,0 6 3,0 2 0,0 4 2,0 2 2,0-7-36,0-3 3,0-1-16,0-8-34,0-1-21,0-5-8,0-7-10,0-9-2,0-5-11,0-7-13,1-3-4,4 0-7,-1 4 17,5 9 40,1 10 31,3 5 26,2 6 33,3 8 28,-3 5 28,2 7 25,-2 3 11,1 7 9,-5 0-2,-1-1-10,2-4-12,-6-4-35,-2-2-69,1-7-85,-1-6-95,12-7-348,-11 2 0,2 1 0</inkml:trace>
        </inkml:traceGroup>
        <inkml:traceGroup>
          <inkml:annotationXML>
            <emma:emma xmlns:emma="http://www.w3.org/2003/04/emma" version="1.0">
              <emma:interpretation id="{DFBB25EB-3B2A-4BC9-846D-DBDB4F711934}" emma:medium="tactile" emma:mode="ink">
                <msink:context xmlns:msink="http://schemas.microsoft.com/ink/2010/main" type="inkWord" rotatedBoundingBox="15470,11156 16121,10818 16467,11484 15817,11823"/>
              </emma:interpretation>
              <emma:one-of disjunction-type="recognition" id="oneOf21">
                <emma:interpretation id="interp105" emma:lang="en-US" emma:confidence="0.5">
                  <emma:literal>J</emma:literal>
                </emma:interpretation>
                <emma:interpretation id="interp106" emma:lang="en-US" emma:confidence="0">
                  <emma:literal>T</emma:literal>
                </emma:interpretation>
                <emma:interpretation id="interp107" emma:lang="en-US" emma:confidence="0">
                  <emma:literal>I</emma:literal>
                </emma:interpretation>
                <emma:interpretation id="interp108" emma:lang="en-US" emma:confidence="0">
                  <emma:literal>5</emma:literal>
                </emma:interpretation>
                <emma:interpretation id="interp109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90262.9614">3536 2187 3190,'0'-6'39,"0"-7"2,0-7 3,11-9 4,15-7-2,9-7 5,12-7-2,12 3 2,2-7 0,-5 6-44,-4 0-10,-10 9-33,-9 6-58,-7 7-82,-2 2-107,-5-7-322,-1 19 0,1-3 0</inkml:trace>
          <inkml:trace contextRef="#ctx0" brushRef="#br0" timeOffset="89759.0333">3920 2018 3739,'4'6'-7,"5"5"1,3 9 8,5 8 4,1 8 1,0 2 1,-3 8 3,-2-4-1,-7 2 2,-3-4 12,-2-1 4,-2-4 6,-7-4-4,-2-4 0,-5-3 0,-5-7 1,-1-5-20,2-4-27,-2-1-66,0-6-95,5-7-120,0-20-388,0 9 0,4-9 0,3-6 0</inkml:trace>
        </inkml:traceGroup>
        <inkml:traceGroup>
          <inkml:annotationXML>
            <emma:emma xmlns:emma="http://www.w3.org/2003/04/emma" version="1.0">
              <emma:interpretation id="{3107208C-BAB8-421A-BC6C-C448E52BA9B2}" emma:medium="tactile" emma:mode="ink">
                <msink:context xmlns:msink="http://schemas.microsoft.com/ink/2010/main" type="inkWord" rotatedBoundingBox="16497,10728 16947,10493 17177,10934 16726,11168"/>
              </emma:interpretation>
              <emma:one-of disjunction-type="recognition" id="oneOf22">
                <emma:interpretation id="interp110" emma:lang="en-US" emma:confidence="0.5">
                  <emma:literal>=</emma:literal>
                </emma:interpretation>
                <emma:interpretation id="interp111" emma:lang="en-US" emma:confidence="0">
                  <emma:literal>E</emma:literal>
                </emma:interpretation>
                <emma:interpretation id="interp112" emma:lang="en-US" emma:confidence="0">
                  <emma:literal>I</emma:literal>
                </emma:interpretation>
                <emma:interpretation id="interp113" emma:lang="en-US" emma:confidence="0">
                  <emma:literal>€</emma:literal>
                </emma:interpretation>
                <emma:interpretation id="interp114" emma:lang="en-US" emma:confidence="0">
                  <emma:literal>¥</emma:literal>
                </emma:interpretation>
              </emma:one-of>
            </emma:emma>
          </inkml:annotationXML>
          <inkml:trace contextRef="#ctx0" brushRef="#br0" timeOffset="90674.8775">4441 1524 3538,'3'0'-4,"-2"-3"0,8-2-6,6-2 0,8-4-34,8-4-88,2 1-72,-4-3-54,-3 6-36,-16 3-22,-6 5 14,-7 3 36,-3 7 50,2 5 34,-2-1 58,-3 5 105,2 0 89,2-4 68,1-3 51,3-2 31,2-3-10,-1-3-44,0-1-53,0 0-52,0 0-47,3-1-30,1-2-68,16-11-130,-7 5-190,5-6 0,-4-5 0</inkml:trace>
          <inkml:trace contextRef="#ctx0" brushRef="#br0" timeOffset="92111.0441">4639 1661 2950,'0'-5'75,"0"-6"31,0-2 15,-3-1 17,6 3 10,-3 5 5,0 0 1,0 2 15,0 2 13,0 1-58,0-3-21,1-1-28,3-4-11,7-4-18,8-4-8,8-3-8,4-4-18,3 0-56,-2 2-54,-1 5-103,-3 0-125,9-5-477,-21 16 0,-4 3 0,-5 3 0</inkml:trace>
          <inkml:trace contextRef="#ctx0" brushRef="#br0" timeOffset="92310.9367">4801 1850 2130,'0'11'107,"0"-2"40,1-2-3,-1 0-1,11-3-18,9-13-55,11-9-96,14-15-127,1-45-384,-7 37 0,-2-5 0,-9-5 0</inkml:trace>
        </inkml:traceGroup>
        <inkml:traceGroup>
          <inkml:annotationXML>
            <emma:emma xmlns:emma="http://www.w3.org/2003/04/emma" version="1.0">
              <emma:interpretation id="{3A5A6119-FC69-42F2-947D-60875205642B}" emma:medium="tactile" emma:mode="ink">
                <msink:context xmlns:msink="http://schemas.microsoft.com/ink/2010/main" type="inkWord" rotatedBoundingBox="17530,10274 18484,9777 18759,10306 17805,10803"/>
              </emma:interpretation>
              <emma:one-of disjunction-type="recognition" id="oneOf23">
                <emma:interpretation id="interp115" emma:lang="en-US" emma:confidence="0.5">
                  <emma:literal>JU</emma:literal>
                </emma:interpretation>
                <emma:interpretation id="interp116" emma:lang="en-US" emma:confidence="0">
                  <emma:literal>JV</emma:literal>
                </emma:interpretation>
                <emma:interpretation id="interp117" emma:lang="en-US" emma:confidence="0">
                  <emma:literal>Ju</emma:literal>
                </emma:interpretation>
                <emma:interpretation id="interp118" emma:lang="en-US" emma:confidence="0">
                  <emma:literal>JUV</emma:literal>
                </emma:interpretation>
                <emma:interpretation id="interp119" emma:lang="en-US" emma:confidence="0">
                  <emma:literal>JUU</emma:literal>
                </emma:interpretation>
              </emma:one-of>
            </emma:emma>
          </inkml:annotationXML>
          <inkml:trace contextRef="#ctx0" brushRef="#br0" timeOffset="92751.3918">5876 1031 3278,'3'0'-6,"-3"5"3,1 7 3,4 9 7,4 7 2,1 10 4,5-1 3,2 3 0,-2-2 0,1-4 10,-7-7 0,-6-2-3,0-6 4,-3-2 0,-9-7-2,-4 2-16,-8-1-34,-14-4-85,-3-3-143,-17-35-371,-7 25 0,-2-4 0,2-2 0</inkml:trace>
          <inkml:trace contextRef="#ctx0" brushRef="#br0" timeOffset="92935.3303">5573 1049 1657,'18'-16'12,"7"-4"-2,12-8 3,10-3-5,3 2-49,35-3-290,-31 13 0,-7 0 0,-4 2 0</inkml:trace>
          <inkml:trace contextRef="#ctx0" brushRef="#br0" timeOffset="93399.0457">6179 857 2442,'3'5'28,"-2"10"24,3 5 21,1 12 14,4 7 4,0 3 0,4 6 0,6-3-1,2-6-4,4-2-1,0-5-28,2-10-25,-2-8-16,1-11-9,2-4 3,0-13 6,0-9 5,-1-5 7,-6-9 7,-5-9 5,-10-4 14,-3-2 14,-3-2 7,-5-1 10,-2 3 1,1 7-5,-6 7-8,2 11-25,1 9-50,0 8-83,5 4-116,2-2-175,-7 13-300,8 1 0,-7 0 0,4 0 0</inkml:trace>
        </inkml:traceGroup>
        <inkml:traceGroup>
          <inkml:annotationXML>
            <emma:emma xmlns:emma="http://www.w3.org/2003/04/emma" version="1.0">
              <emma:interpretation id="{D497988E-8E04-4409-AFBB-8602A762DA96}" emma:medium="tactile" emma:mode="ink">
                <msink:context xmlns:msink="http://schemas.microsoft.com/ink/2010/main" type="inkWord" rotatedBoundingBox="18897,9472 19154,9338 19593,10181 19336,10315"/>
              </emma:interpretation>
              <emma:one-of disjunction-type="recognition" id="oneOf24">
                <emma:interpretation id="interp120" emma:lang="en-US" emma:confidence="0.5">
                  <emma:literal>{</emma:literal>
                </emma:interpretation>
                <emma:interpretation id="interp121" emma:lang="en-US" emma:confidence="0">
                  <emma:literal>.</emma:literal>
                </emma:interpretation>
                <emma:interpretation id="interp122" emma:lang="en-US" emma:confidence="0">
                  <emma:literal>'</emma:literal>
                </emma:interpretation>
                <emma:interpretation id="interp123" emma:lang="en-US" emma:confidence="0">
                  <emma:literal>,</emma:literal>
                </emma:interpretation>
                <emma:interpretation id="interp124" emma:lang="en-US" emma:confidence="0">
                  <emma:literal>}</emma:literal>
                </emma:interpretation>
              </emma:one-of>
            </emma:emma>
          </inkml:annotationXML>
          <inkml:trace contextRef="#ctx0" brushRef="#br0" timeOffset="94058.9473">7107 168 2769,'0'-9'68,"-1"2"9,-2-1 2,-2 5 2,-3 0-1,-3 12 0,-2 12-2,3 2-1,4 7-3,6 7-66,4 4-19,12-3-16,4 4-17,2 2-9,6-4-7,-5-2-3,-5 3-1,-9-7 1,-5-3 4,-7 1 4,-7-3 23,-8-6 19,4-4 25,-6-7 7,3-6 2,8-2-30,7-6-34,-1-6-24,8-4-21,7 2-12,2-4-2,4-2-12,1 5-12,2 8 2,-5 5 25,-2 2 62,-4 10 62,-4 10 45,-2 4 45,-1 9 31,-3 8 7,0 0 9,0-3 7,0 0 3,2-5-19,1-4-28,1-6-29,-1-5-25,6-9-30,4-6-23,2-3-39,7-4-68,9-7-107,21-17-460,-20 4 0,-4-10 0</inkml:trace>
        </inkml:traceGroup>
        <inkml:traceGroup>
          <inkml:annotationXML>
            <emma:emma xmlns:emma="http://www.w3.org/2003/04/emma" version="1.0">
              <emma:interpretation id="{F29D6396-9EFE-4921-85E1-CD332DA755E6}" emma:medium="tactile" emma:mode="ink">
                <msink:context xmlns:msink="http://schemas.microsoft.com/ink/2010/main" type="inkWord" rotatedBoundingBox="19552,9141 20158,8825 20613,9699 20006,10014"/>
              </emma:interpretation>
              <emma:one-of disjunction-type="recognition" id="oneOf25">
                <emma:interpretation id="interp125" emma:lang="en-US" emma:confidence="0.5">
                  <emma:literal>in}</emma:literal>
                </emma:interpretation>
                <emma:interpretation id="interp126" emma:lang="en-US" emma:confidence="0">
                  <emma:literal>is}</emma:literal>
                </emma:interpretation>
                <emma:interpretation id="interp127" emma:lang="en-US" emma:confidence="0">
                  <emma:literal>on}</emma:literal>
                </emma:interpretation>
                <emma:interpretation id="interp128" emma:lang="en-US" emma:confidence="0">
                  <emma:literal>only</emma:literal>
                </emma:interpretation>
                <emma:interpretation id="interp129" emma:lang="en-US" emma:confidence="0">
                  <emma:literal>"g</emma:literal>
                </emma:interpretation>
              </emma:one-of>
            </emma:emma>
          </inkml:annotationXML>
          <inkml:trace contextRef="#ctx0" brushRef="#br0" timeOffset="94554.9574">7732 214 2714,'1'-6'67,"-1"1"29,0 3 19,0-3 7,0 1 4,0 3 2,0 1 7,0-3 8,0 3 4,0 0-53,0 0-11,0 0-25,0 0-20,0 0-8,0 0-4,0 0-1,0-2-12,0 2-9,0 0-6,0 0-4,0 0-4,0 0-5,0 2 0,-1 2-1,1 10-1,-3 5 2,3 7 3,0 5 0,0 4 0,3 1-4,3-7-15,-2-1-24,7-6-32,3-8-47,5-9-92,8-11-152,1-2-243,-9-3 0,2-8 0</inkml:trace>
          <inkml:trace contextRef="#ctx0" brushRef="#br0" timeOffset="94887.0965">7795-11 2735,'0'-5'78,"0"-1"23,0-2 6,0-1-2,0-1 2,0-4 8,3 3 8,-3-3 18,2-1 21,-2 2-41,0 4-8,0 1-15,0 0-3,0 8 0,-5-2-3,-2 5-30,-9 10-46,-1 6-56,0 1-78,2 7-108,8-4-135,5-13-383,2 7 0,0-11 0,6-3 0</inkml:trace>
          <inkml:trace contextRef="#ctx0" brushRef="#br0" timeOffset="95538.9239">7999-318 1257,'12'-11'19,"0"2"7,4 2 10,5 1-1,-4 1 7,-6 16 18,2 5 23,-3 9 24,-1 8 14,-4 7 1,2 5-6,0 5-3,1-6-6,4 1 5,-1-3-6,4-3-15,1-7-22,1-5-26,0-6-16,-3-8-13,-4-2 15,3-7 5,-1-4 8,-2-1 12,2-8 14,-4-1 11,-4-1 14,-2-5 18,0-1 29,-2 7 39,0 1-2,0 0-1,0 8-17,0-3-24,0 4-15,0-1-14,0 6-17,3 0-10,-3 7-26,0 5-35,2 8-17,-1 5-5,4 6 4,-1-2 10,4 3 1,-5 0 0,0 1-3,-3 0-4,1-3-2,-1 0-1,0-2-3,3-2 5,-6-5 8,-1-1 2,-10-4 4,0 1-2,-9-1-30,-2-2-55,-6 5-84,8-4-167,-14-13-516,0 11 0,-6-7 0,-15 2 0</inkml:trace>
        </inkml:traceGroup>
      </inkml:traceGroup>
    </inkml:traceGroup>
    <inkml:traceGroup>
      <inkml:annotationXML>
        <emma:emma xmlns:emma="http://www.w3.org/2003/04/emma" version="1.0">
          <emma:interpretation id="{C2861900-F1A4-4ADB-940B-23FDD14DB01B}" emma:medium="tactile" emma:mode="ink">
            <msink:context xmlns:msink="http://schemas.microsoft.com/ink/2010/main" type="paragraph" rotatedBoundingBox="15322,16509 14201,14302 14586,14106 15707,1631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860A3DA-7189-4A5F-9B88-705623EEC90E}" emma:medium="tactile" emma:mode="ink">
              <msink:context xmlns:msink="http://schemas.microsoft.com/ink/2010/main" type="inkBullet" rotatedBoundingBox="14844,15568 14808,15498 14830,15487 14865,15557"/>
            </emma:interpretation>
            <emma:one-of disjunction-type="recognition" id="oneOf26">
              <emma:interpretation id="interp130" emma:lang="en-US" emma:confidence="0">
                <emma:literal>•</emma:literal>
              </emma:interpretation>
            </emma:one-of>
          </emma:emma>
        </inkml:annotationXML>
        <inkml:trace contextRef="#ctx0" brushRef="#br0" timeOffset="101010.7077">2757 6304 531,'0'-2'-10,"0"-3"3,0 5 3,2-6 2,-2 5 4,0 1 6,0 0 8,0 0 12,4 0 10,-1 0 15,0 0 5,2 1 4,-1 5 7,1-1 15,-2 3 8,-2-1 4,3 4 2,-4-2-12,3-2-6,-3-1-4,0-2-2,0 1-6,0-5-4,0 1-12,0-1-10,0 0-12,0 0-6,0 0-2,0 0-3,0 0-4,0 0-16,0 0-26,0 0-38,0-4-60,0-2-204,0 6 0,0 0 0,-3-3 0</inkml:trace>
      </inkml:traceGroup>
      <inkml:traceGroup>
        <inkml:annotationXML>
          <emma:emma xmlns:emma="http://www.w3.org/2003/04/emma" version="1.0">
            <emma:interpretation id="{F8E3B6ED-B472-4756-BAD4-9EA172BD65E5}" emma:medium="tactile" emma:mode="ink">
              <msink:context xmlns:msink="http://schemas.microsoft.com/ink/2010/main" type="line" rotatedBoundingBox="15327,16507 14206,14299 14586,14106 15707,16313"/>
            </emma:interpretation>
          </emma:emma>
        </inkml:annotationXML>
        <inkml:traceGroup>
          <inkml:annotationXML>
            <emma:emma xmlns:emma="http://www.w3.org/2003/04/emma" version="1.0">
              <emma:interpretation id="{4BF482EA-7881-4B56-B8B5-93C313E38366}" emma:medium="tactile" emma:mode="ink">
                <msink:context xmlns:msink="http://schemas.microsoft.com/ink/2010/main" type="inkWord" rotatedBoundingBox="15355,16493 14831,15462 15184,15283 15707,16314"/>
              </emma:interpretation>
              <emma:one-of disjunction-type="recognition" id="oneOf27">
                <emma:interpretation id="interp131" emma:lang="en-US" emma:confidence="0.5">
                  <emma:literal>.</emma:literal>
                </emma:interpretation>
                <emma:interpretation id="interp132" emma:lang="en-US" emma:confidence="0">
                  <emma:literal>-</emma:literal>
                </emma:interpretation>
                <emma:interpretation id="interp133" emma:lang="en-US" emma:confidence="0">
                  <emma:literal>~</emma:literal>
                </emma:interpretation>
                <emma:interpretation id="interp134" emma:lang="en-US" emma:confidence="0">
                  <emma:literal>_</emma:literal>
                </emma:interpretation>
                <emma:interpretation id="interp135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00584.9556">2800 6297 309,'0'0'2,"0"0"3,0 0 5,0 0 4,0 0 4,0 0 5,0 0 19,0 0 11,0 2 2,0-2-4,0 0-21,0 0-46,0 0-103,0 0 0,-1 0 0,-2 0 0</inkml:trace>
          <inkml:trace contextRef="#ctx0" brushRef="#br0" timeOffset="101999.8493">2815 6332 2650,'0'-3'44,"0"0"19,-1-4 7,1 0 1,0-1-2,0-3 0,0 2-4,0-2-2,1-4-2,2 6-18,3-4-18,4 4-13,8 1-9,4 3-1,3-1 2,2 5-2,-4 1 4,4 1 6,-6 7 5,-1 8 0,0 3 7,-1 12 6,-4 8 4,2 5 2,-2 3 5,3 6 3,-4 4 3,1-2-6,3-5-1,0-3-10,1-11-9,0-4-13,3-14-9,-3-7-6,1-7-7,0-4 1,-1-9-9,-2-8 2,-1-4 2,-3-4 3,-10 0 1,0-1 13,-3 7 23,0 5 15,0 4 10,0 4 2,0 4 2,0 2 0,0 5 0,0 7 2,2 6-3,6 7-6,6 15-15,8 2-12,3-2-8,8 3-2,-2-2 3,-6-3 0,1 2-1,-4-7-2,-5 0-1,-9-6-3,1-6-1,-6 0 2,-3-6 16,-3-2 10,-1 0 1,-11 0 0,-4-2 3,-9-2-2,-9 4-19,-3-4-53,-1 1-119,17-6-680,-20 1 0,-2-5 0,-6-10 0</inkml:trace>
        </inkml:traceGroup>
        <inkml:traceGroup>
          <inkml:annotationXML>
            <emma:emma xmlns:emma="http://www.w3.org/2003/04/emma" version="1.0">
              <emma:interpretation id="{67DCFEE4-69DF-46F6-A4C6-B9038A91F2B2}" emma:medium="tactile" emma:mode="ink">
                <msink:context xmlns:msink="http://schemas.microsoft.com/ink/2010/main" type="inkWord" rotatedBoundingBox="14571,15018 14206,14299 14586,14106 14951,14825"/>
              </emma:interpretation>
              <emma:one-of disjunction-type="recognition" id="oneOf28">
                <emma:interpretation id="interp136" emma:lang="en-US" emma:confidence="0.5">
                  <emma:literal>I</emma:literal>
                </emma:interpretation>
                <emma:interpretation id="interp137" emma:lang="en-US" emma:confidence="0">
                  <emma:literal>&amp;</emma:literal>
                </emma:interpretation>
                <emma:interpretation id="interp138" emma:lang="en-US" emma:confidence="0">
                  <emma:literal>$</emma:literal>
                </emma:interpretation>
                <emma:interpretation id="interp139" emma:lang="en-US" emma:confidence="0">
                  <emma:literal>.</emma:literal>
                </emma:interpretation>
                <emma:interpretation id="interp140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99918.9629">2188 5170 1434,'4'-14'-8,"2"-5"6,7-2 13,5-5 9,1 4 1,5 5-1,4 4-3,0 7-7,-2 3 0,2 2-8,-1 2-10,-3 3-38,-4 1-53,2-2-55,2 7-91,-11 5 0,-4-1 0,2 3 0</inkml:trace>
          <inkml:trace contextRef="#ctx0" brushRef="#br0" timeOffset="99407.5703">2402 5008 2843,'-6'-4'11,"1"0"4,-1-2 9,-1 1-2,7 1-7,3 2-7,-6 2 0,3-1 2,3 1 2,-3-4-6,0 4-3,0-1-7,0 1-11,0 0 12,1 0 12,5 6 19,3 5 6,5 6 2,3 10 0,7 4 1,-5 7 2,3-2 2,-3 1 4,1-2-9,-3-2-8,-2-6-11,0-7-9,-3-3-10,-2-7-9,-3-5 0,-4-3 8,0-2 2,-1-3 4,-2-6 3,3-2 3,-3-2 4,0-2 3,0 5 8,0 1 11,0 3 0,0 2-13,0 3-8,0 1-7,1 0-2,2 0-1,3 1-2,1 4 4,4 5-2,-1-1-3,3 5-2,2 2 2,3 1 8,1-2 1,0 6 0,3 1-5,-2 0 0,-7 7 0,-3 0 0,-2 0 4,-7 1 8,-1-1 4,0-2 3,-1-3 7,-7 0 3,1-2 6,-9 0-1,-5-6 0,-4 1-3,0-2-19,-8-3-25,2-4-49,3-4-82,5-3-138,-3-26-403,4 12 0,0-13 0,-3-7 0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55:06.9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F89D3DE-CDA9-4581-A363-BF915ADBD91D}" emma:medium="tactile" emma:mode="ink">
          <msink:context xmlns:msink="http://schemas.microsoft.com/ink/2010/main" type="writingRegion" rotatedBoundingBox="9465,9359 11846,10698 11233,11787 8852,10447"/>
        </emma:interpretation>
      </emma:emma>
    </inkml:annotationXML>
    <inkml:traceGroup>
      <inkml:annotationXML>
        <emma:emma xmlns:emma="http://www.w3.org/2003/04/emma" version="1.0">
          <emma:interpretation id="{61560E6B-4020-44F4-BDF7-0CD5833F27D2}" emma:medium="tactile" emma:mode="ink">
            <msink:context xmlns:msink="http://schemas.microsoft.com/ink/2010/main" type="paragraph" rotatedBoundingBox="9465,9359 11846,10698 11233,11787 8852,10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42753E-ECBD-4F15-843E-59953D7F3361}" emma:medium="tactile" emma:mode="ink">
              <msink:context xmlns:msink="http://schemas.microsoft.com/ink/2010/main" type="line" rotatedBoundingBox="9465,9359 11846,10698 11233,11787 8852,10447"/>
            </emma:interpretation>
          </emma:emma>
        </inkml:annotationXML>
        <inkml:traceGroup>
          <inkml:annotationXML>
            <emma:emma xmlns:emma="http://www.w3.org/2003/04/emma" version="1.0">
              <emma:interpretation id="{13F58243-F365-4D61-8362-199B3DC53B4B}" emma:medium="tactile" emma:mode="ink">
                <msink:context xmlns:msink="http://schemas.microsoft.com/ink/2010/main" type="inkWord" rotatedBoundingBox="9506,9575 9729,10780 9449,10831 9226,9626"/>
              </emma:interpretation>
              <emma:one-of disjunction-type="recognition" id="oneOf0">
                <emma:interpretation id="interp0" emma:lang="en-US" emma:confidence="0.5">
                  <emma:literal>\</emma:literal>
                </emma:interpretation>
                <emma:interpretation id="interp1" emma:lang="en-US" emma:confidence="0">
                  <emma:literal>q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-1325 1626 3615,'-3'0'29,"-1"0"7,2 0 2,-2 0-4,4 0 1,0 4 0,0 5 4,0 2-2,0 4 2,3 3-26,-2-3-22,1-3-51,2-4-100,-1-5-93,16-10-440,-14 5 0,0-4 0,-9-5 0</inkml:trace>
        </inkml:traceGroup>
        <inkml:traceGroup>
          <inkml:annotationXML>
            <emma:emma xmlns:emma="http://www.w3.org/2003/04/emma" version="1.0">
              <emma:interpretation id="{860C8422-130E-4B14-9330-80BCA5C93559}" emma:medium="tactile" emma:mode="ink">
                <msink:context xmlns:msink="http://schemas.microsoft.com/ink/2010/main" type="inkWord" rotatedBoundingBox="10732,10071 11846,10698 11364,11556 10250,10929"/>
              </emma:interpretation>
              <emma:one-of disjunction-type="recognition" id="oneOf1">
                <emma:interpretation id="interp5" emma:lang="en-US" emma:confidence="0.5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B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-3003.275">-2605 404 2802,'-3'-3'17,"-6"-1"21,-3 0 12,-3 2 2,-2 2 3,-7 4-2,3 4 1,-4 10 1,6 2 1,0 8-19,6 1-2,4 1-21,4-5-11,5 2-6,0-1-2,8-1 0,1-3 0,4 5-2,3-2-3,6 0-16,-3 6 2,1 1-4,-7-1 2,-6 2 0,-4 0 2,-3 0 4,-3 0 1,-4 1 7,-2-4 10,3-6 23,-1-8 3,1-3 0,6-8-26,0-2-33,0-3-13,4-4 7,5 0-8,0-1-4,4-3-14,2 6-7,-2-2-4,-1 8 7,0 1 29,0 7 46,0 4 32,-2 8 11,-3 6 18,-4 4 21,0 8 19,-3 3 10,-3 3 17,3 2 4,3 2-5,-3-5-11,0-6-19,0-5-21,0-6-21,5-9-26,1-8-20,5-5-37,9-8-89,16-14-147,1-32-430,0 14 0,-1-14 0,-11-12 0</inkml:trace>
          <inkml:trace contextRef="#ctx0" brushRef="#br0" timeOffset="320.1749">-1474 1408 2375,'-3'-6'37,"1"-2"5,2-4-1,-3-1 1,3-7 9,0 2 1,3 1 7,-1 2 16,-2 1 24,3 7-17,-3-2 17,0 4 8,-3 1 4,-6 2 0,-1 0-11,-5 2-1,0 4-9,-3 3-36,5 6-58,9 6-82,2 2-117,7-6-138,2-8-277,5 8 0,3-9 0,7-6 0</inkml:trace>
          <inkml:trace contextRef="#ctx0" brushRef="#br0" timeOffset="740.1295">-1214 934 3773,'0'-4'1,"0"3"1,6 11 28,4 16 22,12 25 8,11 30 6,5 27 1,8 22 4,4 11 1,0 5-8,-3-4 9,1-7-12,-6-12-35,-2-18-34,-10-20-22,-7-18-10,-6-24 0,-7-20-5,-1-17-14,-8-25 0,2-20-4,-7-19 19,-14-17 10,-10-7 17,-9 3 27,-9 8 7,2 15 1,0 12 1,7 13 12,7 8-2,11 13-27,3 0-72,12 1-114,8 4-142,-1-39-379,-2 39 0,13-7 0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14T05:18:55.03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6FE0E48-FACB-4BFB-A2D9-5DAD1367C3A6}" emma:medium="tactile" emma:mode="ink">
          <msink:context xmlns:msink="http://schemas.microsoft.com/ink/2010/main" type="writingRegion" rotatedBoundingBox="7033,9492 17759,4294 19757,8417 9031,13615"/>
        </emma:interpretation>
      </emma:emma>
    </inkml:annotationXML>
    <inkml:traceGroup>
      <inkml:annotationXML>
        <emma:emma xmlns:emma="http://www.w3.org/2003/04/emma" version="1.0">
          <emma:interpretation id="{38DE3F4F-ABFC-49A4-903C-5491CC60AB6C}" emma:medium="tactile" emma:mode="ink">
            <msink:context xmlns:msink="http://schemas.microsoft.com/ink/2010/main" type="paragraph" rotatedBoundingBox="7019,9404 16420,5190 17010,6506 7609,10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32E6AE-B67C-4F09-B91B-C6324C21FC96}" emma:medium="tactile" emma:mode="ink">
              <msink:context xmlns:msink="http://schemas.microsoft.com/ink/2010/main" type="line" rotatedBoundingBox="7019,9404 16420,5190 17010,6506 7609,10720"/>
            </emma:interpretation>
          </emma:emma>
        </inkml:annotationXML>
        <inkml:traceGroup>
          <inkml:annotationXML>
            <emma:emma xmlns:emma="http://www.w3.org/2003/04/emma" version="1.0">
              <emma:interpretation id="{CBCAB7B1-74CB-4C68-A883-B9CE41201CA6}" emma:medium="tactile" emma:mode="ink">
                <msink:context xmlns:msink="http://schemas.microsoft.com/ink/2010/main" type="inkWord" rotatedBoundingBox="7227,9868 7763,9628 8095,10370 7560,10610"/>
              </emma:interpretation>
              <emma:one-of disjunction-type="recognition" id="oneOf0">
                <emma:interpretation id="interp0" emma:lang="en-US" emma:confidence="0.5">
                  <emma:literal>J</emma:literal>
                </emma:interpretation>
                <emma:interpretation id="interp1" emma:lang="en-US" emma:confidence="0">
                  <emma:literal>]</emma:literal>
                </emma:interpretation>
                <emma:interpretation id="interp2" emma:lang="en-US" emma:confidence="0">
                  <emma:literal>j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-15122 3473 3133,'-5'-2'12,"2"-1"-1,2-12 3,7-18 2,16-13 6,15-18 2,15-15-1,5 0-26,7 8-80,-10 9-153,-11 1-350,-16 30 0,-11 13 0,-4 10 0</inkml:trace>
          <inkml:trace contextRef="#ctx0" brushRef="#br0" timeOffset="-227.8541">-14727 3249 1578,'-4'0'49,"0"0"33,-1 0 28,1 0 11,4 0 9,3 0 28,-3 0 33,0 0 22,-3 0 17,3 0-15,-2 0-17,-2 0-26,1 0-20,1 0-8,-2 0-9,5 0-29,-1 0-39,0 0-22,0 0-16,5 2-13,8 5-3,9 4-8,3 7-9,11 8-5,1 5-2,-5 2-2,-8 8 6,-5 3 1,-6 0-3,-7 0 5,-3 0 0,-3-10 10,-7-1 4,-4-9 6,-3-2 7,-10-9 3,-5-8-12,0 0-33,4-11-39,2-10-64,2-5-96,15-16-195,-4-2-258,-3-6 0,2-3 0,-2-2 0</inkml:trace>
        </inkml:traceGroup>
        <inkml:traceGroup>
          <inkml:annotationXML>
            <emma:emma xmlns:emma="http://www.w3.org/2003/04/emma" version="1.0">
              <emma:interpretation id="{F05001D6-812C-4C80-A92C-F189E9B32EBF}" emma:medium="tactile" emma:mode="ink">
                <msink:context xmlns:msink="http://schemas.microsoft.com/ink/2010/main" type="inkWord" rotatedBoundingBox="7955,8984 10039,8050 10629,9366 8545,10300"/>
              </emma:interpretation>
              <emma:one-of disjunction-type="recognition" id="oneOf1">
                <emma:interpretation id="interp5" emma:lang="en-US" emma:confidence="0.5">
                  <emma:literal>{ot]</emma:literal>
                </emma:interpretation>
                <emma:interpretation id="interp6" emma:lang="en-US" emma:confidence="0">
                  <emma:literal>{ot].</emma:literal>
                </emma:interpretation>
                <emma:interpretation id="interp7" emma:lang="en-US" emma:confidence="0">
                  <emma:literal>{on].</emma:literal>
                </emma:interpretation>
                <emma:interpretation id="interp8" emma:lang="en-US" emma:confidence="0">
                  <emma:literal>{ot}</emma:literal>
                </emma:interpretation>
                <emma:interpretation id="interp9" emma:lang="en-US" emma:confidence="0">
                  <emma:literal>{ot}.</emma:literal>
                </emma:interpretation>
              </emma:one-of>
            </emma:emma>
          </inkml:annotationXML>
          <inkml:trace contextRef="#ctx0" brushRef="#br0" timeOffset="4531.9245">-12862 1826 2958,'0'-10'56,"0"-3"2,0-5 6,5-1 6,8-2 2,9 7-2,8 5 1,7 3 2,2 9 1,0 9-50,-2 10-3,-3 7 2,1 8-7,-5 5-5,1 1-2,-8 2 1,4-6-16,-6-3-42,1-8-75,-5-10-124,3-11-404,-14-3 0,1-4 0,-12-8 0</inkml:trace>
          <inkml:trace contextRef="#ctx0" brushRef="#br0" timeOffset="4044.795">-13039 2068 2845,'0'2'35,"0"3"25,0 10 12,7 6 5,4 8 3,7 8 3,5 6-5,7 4-46,1 0-116,14-10-571,-16 6 0,-13-8 0,0-17 0</inkml:trace>
          <inkml:trace contextRef="#ctx0" brushRef="#br0" timeOffset="4216.8382">-12809 2064 3312,'0'0'6,"0"6"2,2 10 2,2 6 1,11 10-52,9 9-129,5-14-457,4 12 0,-4-9 0,-5-12 0</inkml:trace>
          <inkml:trace contextRef="#ctx0" brushRef="#br0" timeOffset="3668.212">-13402 2500 1664,'-5'-2'96,"0"0"35,-4 2 28,-3-2 25,2-1 12,4 3 6,-2 0-3,2-2 2,0 2 3,-5 9-51,2 7-43,0 14-34,6 5-30,3 11-23,3 1-17,10-1-12,5-4-8,6-9-18,11-13-2,-3-9-13,5-11-19,-4-17-15,-5-13-11,-12-9-1,-7-7 22,-6-5 31,-16 1 22,-11 11 22,-7 7 14,-3 12 10,-6 11 20,8 12 16,8 10-3,11 7-51,7 1-111,15-1-198,1 2-278,8-10 0,8-9 0,4-12 0</inkml:trace>
          <inkml:trace contextRef="#ctx0" brushRef="#br0" timeOffset="3864.701">-13138 2390 2800,'2'0'41,"1"0"1,2 0 14,10-11 7,13-9-11,8-11-47,11-7-85,8-16-151,-18 7-318,-12 4 0,-12 8 0,-13 5 0</inkml:trace>
          <inkml:trace contextRef="#ctx0" brushRef="#br0" timeOffset="431.9754">-14225 2568 3120,'-8'0'17,"-7"-4"16,-9 8 19,-2 5 10,3 10 0,9 9 2,5 7 2,12 8 0,7-2 0,14 3-11,7 0-4,6 0-15,7-4-18,6 1-9,-3 1 0,-5-2-1,-2 3-1,-12 4-1,-9 2 3,-4 3-2,-7 3 1,3-2-5,2-5-12,2-4-9,7-16-9,2-7-5,-1-10 4,10-7-1,7-10-20,-3-13-47,2-5-106,23-21-466,-34 0 0,-7-2 0,-8-2 0</inkml:trace>
          <inkml:trace contextRef="#ctx0" brushRef="#br0" timeOffset="5088.4536">-12882 1654 2880,'-9'-9'46,"4"-4"8,-1-2 12,2-6 9,1 1 5,7-2-1,5 4 3,6 2 2,1-1-1,8 7-38,1 10-12,2 0-7,2 12-6,2 10-4,-3 15-4,2 5 3,-1 6 0,-4-1-1,3 0 2,-1-3 6,3-1-1,2-6-5,-1-3-2,3-1-3,3-1 0,-5-7-3,5-2 2,-4-4-1,4 0 2,-5 1 1,5 0-3,-3 2 4,-1 2-1,-5 4-2,-3 5-4,-11-1 4,-8 4 2,-3 7 8,-6-2 11,-6 3 8,-2-5 5,-7 0-3,-4-10-5,-6 0-52,-2-8-161,-10-26-618,-10 10 0,-6-7 0,-9-17 0</inkml:trace>
        </inkml:traceGroup>
        <inkml:traceGroup>
          <inkml:annotationXML>
            <emma:emma xmlns:emma="http://www.w3.org/2003/04/emma" version="1.0">
              <emma:interpretation id="{1B9AC0FF-B742-4D1F-91EC-912345F764F5}" emma:medium="tactile" emma:mode="ink">
                <msink:context xmlns:msink="http://schemas.microsoft.com/ink/2010/main" type="inkWord" rotatedBoundingBox="12873,7327 13894,6870 14274,7719 13254,8177"/>
              </emma:interpretation>
              <emma:one-of disjunction-type="recognition" id="oneOf2">
                <emma:interpretation id="interp10" emma:lang="en-US" emma:confidence="0.5">
                  <emma:literal>dead</emma:literal>
                </emma:interpretation>
                <emma:interpretation id="interp11" emma:lang="en-US" emma:confidence="0">
                  <emma:literal>read</emma:literal>
                </emma:interpretation>
                <emma:interpretation id="interp12" emma:lang="en-US" emma:confidence="0">
                  <emma:literal>dread</emma:literal>
                </emma:interpretation>
                <emma:interpretation id="interp13" emma:lang="en-US" emma:confidence="0">
                  <emma:literal>dad</emma:literal>
                </emma:interpretation>
                <emma:interpretation id="interp14" emma:lang="en-US" emma:confidence="0">
                  <emma:literal>road</emma:literal>
                </emma:interpretation>
              </emma:one-of>
            </emma:emma>
          </inkml:annotationXML>
          <inkml:trace contextRef="#ctx0" brushRef="#br0" timeOffset="-401573.3058">-9045 807 1635,'0'-4'14,"0"4"1,0-1-1,0-1-6,0 2 4,0 0-5,0 0-4,0-2 2,0 0 10,0 2 2,0-2 10,0-1 5,0-1 10,0-2 20,0 1 10,0 0 19,-3 1 6,0 2-9,-1 2-6,-1 0-15,-2 7-4,1 10-7,2 3-9,2 12-14,2 4-14,3 2-16,6-2-7,7-4 5,-1-3-28,9-7-31,2-13-26,4-7-36,5-15-84,5-17-222,-3-4 0,-5-10 0</inkml:trace>
          <inkml:trace contextRef="#ctx0" brushRef="#br0" timeOffset="-401213.581">-8856 639 1709,'-13'6'34,"-3"5"17,4 11 5,-2 2-6,10 2-1,5 8-4,7-4-12,5-2-21,2-7-16,4-9-24,5-8-8,-2-4-18,-3-11 0,-4-4 13,-6-2 10,-5-5 21,-5-1 32,-4 4 42,-2 3 22,1 7 11,-1 3-7,1 1-4,6 3 4,-2 4-8,2 5-11,2 2-37,1 8-41,4-7-63,5 0-39,3-6-38,8-8-85,-1 0-155,-1-6 0,-3-7 0,-4-8 0</inkml:trace>
          <inkml:trace contextRef="#ctx0" brushRef="#br0" timeOffset="-400645.2353">-8688 479 1481,'-13'1'22,"0"9"13,-2 3 7,2 11 2,8-2 0,5 9 1,5-1-6,7-1-17,-2-8-20,8-6-34,-2-6-21,5-6-6,-5-6-2,-4-6 2,-9-4 9,1-7 16,-10-5 26,-9-8 32,-8 0 38,-10-4 46,-8-1 25,-5-3 12,5 3 14,7 5 5,7 7-4,8 6-14,9 5-27,5 6-38,2 6-26,3 0-15,9 9-12,4 7-16,10 13-14,2 3-10,10 9-2,-2 5-5,-1-6 0,1-1 7,-8-9-13,-3-5-22,-4-10-3,-7-5 4,1-5 1,-2-2 0,1-4-1,1-4 4,-5 1 8,2-4 16,-5 4 21,1 0 15,-2 2-3,-3 0-11,4 2-7,1-1-15,2 1-36,9-8-95,-1-21-290,3 23 0,1-9 0,-6-10 0</inkml:trace>
          <inkml:trace contextRef="#ctx0" brushRef="#br0" timeOffset="-401940.7554">-9026 1131 1918,'-1'0'74,"1"0"28,-3 0 18,1-1 13,-1-1 6,2 0 7,-4 2 10,3-2 4,-3-5 2,-1 3-52,-4-1-16,-5-2-30,-3-1-16,-4 4-16,-1 1-8,-4 2-12,3 1-10,4 4-5,-2 4 0,2 7-4,6 4-2,0 9 3,5 4-4,9 0 4,0 1-2,2 0 1,10-2-2,3-4-5,2-3-8,2-6-4,1-4-13,-6-8 1,3-3 11,-6-3 6,3-8 7,1-7 10,-7-6 11,-3-5 7,-7-5 14,-11-2 8,-11-2 16,-11-9 3,-8-1-7,-4-1 0,-5 1 0,6 3-1,7 3 0,11 7 2,4 6-6,11 7-4,5 4-4,1 7-6,5 3-7,-1 0-8,3 1-11,3 4-10,11 0-6,5 9-3,15 5-2,12 14 1,5 8 1,-1 11 6,1-6 4,-11 1 3,-5-7 4,-7-7-7,-4-3-20,-7-10-40,-3-4-50,-3-9-54,6-4-112,-5-34-341,-4 16 0,0-11 0,-7-12 0</inkml:trace>
        </inkml:traceGroup>
        <inkml:traceGroup>
          <inkml:annotationXML>
            <emma:emma xmlns:emma="http://www.w3.org/2003/04/emma" version="1.0">
              <emma:interpretation id="{AFB44283-94C7-4482-B45A-620560B53350}" emma:medium="tactile" emma:mode="ink">
                <msink:context xmlns:msink="http://schemas.microsoft.com/ink/2010/main" type="inkWord" rotatedBoundingBox="14296,6815 14804,6587 15036,7104 14528,7331"/>
              </emma:interpretation>
              <emma:one-of disjunction-type="recognition" id="oneOf3">
                <emma:interpretation id="interp15" emma:lang="en-US" emma:confidence="0.5">
                  <emma:literal>2</emma:literal>
                </emma:interpretation>
                <emma:interpretation id="interp16" emma:lang="en-US" emma:confidence="0">
                  <emma:literal>Q</emma:literal>
                </emma:interpretation>
                <emma:interpretation id="interp17" emma:lang="en-US" emma:confidence="0">
                  <emma:literal>I</emma:literal>
                </emma:interpretation>
                <emma:interpretation id="interp18" emma:lang="en-US" emma:confidence="0">
                  <emma:literal>3</emma:literal>
                </emma:interpretation>
                <emma:interpretation id="interp1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-414284.0385">-8066 172 734,'0'0'19,"0"-3"4,0 0-1,0 3 2,0 0 1,0 0 2,0 0 10,0 0 19,0 0 23,0 0 5,0 0 12,0 0 9,0 0 13,0 0 9,0 0 8,0 0 6,0 0-4,0 0-15,0 0-20,0 0-20,0 0-13,0 0-11,0 0-15,0 0-11,0 0-11,0 0-5,0 0-4,0 0-7,-4 3 3,-1 0-1,1 0-1,-1-1 2,-4 2 0,3-1 5,-2 1-2,-4-2 2,1 2-2,3-4 2,-1 0-6,7 0-2,-2 0-4,1 0-7,1-6-5,2-1-28,-1-2 1,1-6-1,6-3 8,3 1-3,4-4 3,3 1-1,6 1 5,1 0 5,-3 3 7,-2 2 23,-3 4-3,2 5 0,-2 3-10,1 2 5,1 0 0,0 5 2,1 5 2,-2 6 1,2 4 0,-3 4 7,-2 6 8,-1 3 0,0 2 5,-3 5 1,-2 0 1,-1-1 1,-5-2-2,-1 2 2,3-3-3,-7-2-2,-2-3-5,-1-2 1,-4-6-4,-3-3-6,-3-4-1,1-7-2,-5 0-2,1-7-11,0-1-5,0-2-8,5-4-15,-3-4-11,11-1-27,3-7-14,1-4-22,1 0-16,4-2-3,2 0 9,2 1 9,6 2 11,2 4 16,4 1 11,0 3 28,-3 5 22,2 1 22,-2 6 19,3-4 6,-2 8 1,3-4-5,2 0 2,0 0-3,1 1 2,4 3 3,-2-3-10,0-1 3,1-1-2,3-4-26,4-10-86,-5-34-231,-4 26 0,-9-2 0,-8 0 0</inkml:trace>
        </inkml:traceGroup>
        <inkml:traceGroup>
          <inkml:annotationXML>
            <emma:emma xmlns:emma="http://www.w3.org/2003/04/emma" version="1.0">
              <emma:interpretation id="{4445EED8-4170-4957-96F5-269F62A84AA8}" emma:medium="tactile" emma:mode="ink">
                <msink:context xmlns:msink="http://schemas.microsoft.com/ink/2010/main" type="inkWord" rotatedBoundingBox="15348,6290 15682,6140 15955,6747 15620,6897"/>
              </emma:interpretation>
              <emma:one-of disjunction-type="recognition" id="oneOf4">
                <emma:interpretation id="interp20" emma:lang="en-US" emma:confidence="0.5">
                  <emma:literal>4</emma:literal>
                </emma:interpretation>
                <emma:interpretation id="interp21" emma:lang="en-US" emma:confidence="0">
                  <emma:literal>"</emma:literal>
                </emma:interpretation>
                <emma:interpretation id="interp22" emma:lang="en-US" emma:confidence="0">
                  <emma:literal>k</emma:literal>
                </emma:interpretation>
                <emma:interpretation id="interp23" emma:lang="en-US" emma:confidence="0">
                  <emma:literal>H</emma:literal>
                </emma:interpretation>
                <emma:interpretation id="interp24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-411800.3029">-7130-423 1588,'0'-3'52,"0"3"25,0 0 17,0-2 9,-1 2 7,1 0 7,0-1 14,-3 1 14,1 0 15,2-3-25,-3 3-5,0-1-12,3 1-13,-4-2-8,1 2-4,1 0-10,2-2-15,-3 2-16,3 0-21,0 0-15,0 0-11,0 0-9,0 2-6,3 4-2,3 9 0,5 3 4,5 8-1,3 6 3,5 3 5,-2 1 4,-1 0-1,-5-3-1,-1-3 1,-7-5-1,-2 0-1,0-2-3,3-4-1,-6-6-6,3-5-5,-2-3 1,5-4 3,-3 0 0,6-3 0,1-6-4,3-1-6,-2-9-9,3 2-15,-3-4-23,-4 2-31,0 1-37,-2 3-43,-2-2-68,7-6-260,-4 15 0,-8-2 0,4 0 0</inkml:trace>
          <inkml:trace contextRef="#ctx0" brushRef="#br0" timeOffset="-411321.1789">-6900-377 1094,'0'0'62,"-3"0"21,3 0 10,0 0 3,0 0-1,0 0-2,0 0 2,0 0 2,0 0 11,3 0-27,2 7-10,5-2-7,5 8 0,4 5 6,6 8 4,3-1 6,0 5 5,0 0 0,5 4-9,-5 0-14,1 1-10,-2-4-12,-3-1-11,-5-11-8,-6 0-1,-4-2-3,-5-6-3,-2-4-7,-2-1-23,0-3-82,3-6-146,-6 3-270,-6-9 0,-3-4 0</inkml:trace>
        </inkml:traceGroup>
        <inkml:traceGroup>
          <inkml:annotationXML>
            <emma:emma xmlns:emma="http://www.w3.org/2003/04/emma" version="1.0">
              <emma:interpretation id="{4631A4B8-D813-42B0-97C2-3520665846FB}" emma:medium="tactile" emma:mode="ink">
                <msink:context xmlns:msink="http://schemas.microsoft.com/ink/2010/main" type="inkWord" rotatedBoundingBox="16029,5691 16542,5462 16850,6148 16337,6378"/>
              </emma:interpretation>
              <emma:one-of disjunction-type="recognition" id="oneOf5">
                <emma:interpretation id="interp25" emma:lang="en-US" emma:confidence="0.5">
                  <emma:literal>it</emma:literal>
                </emma:interpretation>
                <emma:interpretation id="interp26" emma:lang="en-US" emma:confidence="0">
                  <emma:literal>its</emma:literal>
                </emma:interpretation>
                <emma:interpretation id="interp27" emma:lang="en-US" emma:confidence="0">
                  <emma:literal>it.</emma:literal>
                </emma:interpretation>
                <emma:interpretation id="interp28" emma:lang="en-US" emma:confidence="0">
                  <emma:literal>s.</emma:literal>
                </emma:interpretation>
                <emma:interpretation id="interp29" emma:lang="en-US" emma:confidence="0">
                  <emma:literal>it:</emma:literal>
                </emma:interpretation>
              </emma:one-of>
            </emma:emma>
          </inkml:annotationXML>
          <inkml:trace contextRef="#ctx0" brushRef="#br0" timeOffset="-298856.9711">-5764-654 200,'-2'-7'24,"-5"-5"20,4 0 11,-6 2 14,5 1 11,1 4 5,-2 1 8,1 4 8,2 0 7,-3-4-5,-3 4 9,4 0-16,-1 0-2,4 0-8,-2 0-12,3 0-4,0 0-10,0 0-12,-2 0-8,2 0-17,2 0-25,-4 0-9,2 0-12,-4 0-2,-2 4-1,-6 5 3,-2 4 0,-4 5 7,-1 6 4,-1 7 6,-2 1 12,3-4 5,4 3 3,-1-6 1,6-2-1,1-4-1,4-1-4,4-6-11,-2-5 5,3 0 4,3-5 15,-3-4 5,10-5 4,9-6 0,7-12-3,6-7 3,4-11 9,0-3 8,0 5-7,-4 3-7,-7 6-26,-4 7-29,-11 5-20,-5 8-12,-4 9 13,-5 1 1,-6 10 2,-8 11 3,-7 9 2,-6 7 6,-3 1 8,6 1 25,4-6 17,8-5 8,6-6-14,4-3-18,3-7-20,1-6-5,4-2 11,2-2 6,9-11 2,10-3 2,5-15 5,6-11 0,-2-7 6,-1 2 12,-12 12 1,-8 8-29,-7 9-24,-3 11-1,-6 5-2,-9 12-11,-5 12-24,-7 13-35,9 0-69,-6 15-50,9-10 0,10-20 0,17-13 0</inkml:trace>
          <inkml:trace contextRef="#ctx0" brushRef="#br0" timeOffset="-406464.221">-6319-870 297,'0'0'40,"0"-2"12,0-1 5,0 3-1,0 0-1,0-3 0,0 3 1,0 0 2,0 0 0,0 0-22,0 0-17,0 0-12,0 0-1,0 0 2,0 0 4,0 0 3,0 0 4,0 0 6,0 0 8,0 0 10,0 0 8,0 0 5,0 0 4,0 0 1,0 0 3,0 0 2,0 0 0,0 0-3,0 0 0,0 0-1,0 0-3,0 0-4,0 0-4,0 0-3,0 0-4,0 0-1,0 0-2,0 0-1,0 0-6,0 0-5,0 0-4,0 0-2,0 0 0,0 0-1,0 0 0,0 0-3,0 0-3,0 0-3,0 0-1,0 0-4,0 0-2,0 0 0,0 0-2,0 0 2,0 0-2,0 0 0,0 0 2,0 0 0,0 0-2,0 0 2,0 0 0,0 0 2,0 0 0,0 0 0,0 0 1,-3 0 3,3 0 1,0 0 3,0 0 5,0 0 2,0 0 4,0 0-1,0 0 1,0 0-3,0 0-3,0 0-4,0 0-7,0 0-9,0 0-5,0 0-2,0 3-3,0 3-1,0 7 2,0 3 1,0 3 2,0 2 1,0 0 6,0-5 4,0 3 2,0-7 0,0 0-2,0 0 1,3-4-2,-3-1-3,0-4-2,1 1-3,-1-4-4,0 0-11,0 0-22,0 0-20,3-2-10,0-1 4,4-4 1,2-3 1,5-2 4,-3-3 3,7-1 8,4 1 13,3-3 27,-1 1 22,3-2 24,1 7 3,-5-3 0,1 6-6,-2 5-2,-4 3-3,-8 2-2,0 5-1,-5 3-2,-1 7-2,-1 3-10,-1 5-8,-2-1 6,0 7 14,0-3 8,-2 3 0,-2-4-2,-4-1-7,3-3 0,-4-6-3,0-3-8,4-2-3,1-5-16,-2-5-32,0-1-30,2 0-47,-1-4-93,-2-5-206,1 6 0,-3-1 0,-1-1 0</inkml:trace>
          <inkml:trace contextRef="#ctx0" brushRef="#br0" timeOffset="-405560.2865">-6299-912 1566,'0'0'34,"0"-3"7,0 2 2,0-4 0,0 1 0,3-2 3,-3-3 3,2 1 5,1 1 11,3-1-12,-3 3 4,-2 1 5,1 1 9,1 0 8,-3-3 3,4 0-2,0-1 2,-2 4-7,1-5-10,1-1-13,1 2-11,1-3-12,-1 1-11,4 0-7,0-2-4,-1 3-1,-3-1-3,4-1-1,-3 2 4,2 5 0,-2-1-5,-2 0 1,-4 3 1,1-4-1,-1 5 1,0 0-1,3 0 0,-3 0 1,2-3-7,-2 3-3,0-2-1,0 2-3,0 0-1,0-1 1,0 1-1,0 0 0,0-3 1,0 3-3,0 0-1,0 0-6,0-1-8,0 1-7,0 0-2,0 0-3,0 0 0,0-2 0,0 2 0,0-2 3,0 2 2,0 0 9,0-1 6,0 1 0,0 0-9,0 0-6,0 0 1,3-3-2,-3 0-28,4 2-53,2-8-72,-1-19-176,-4 28 0,2-6 0</inkml:trace>
        </inkml:traceGroup>
      </inkml:traceGroup>
    </inkml:traceGroup>
    <inkml:traceGroup>
      <inkml:annotationXML>
        <emma:emma xmlns:emma="http://www.w3.org/2003/04/emma" version="1.0">
          <emma:interpretation id="{717BED7C-97DC-4845-A1E7-78A26FC07F72}" emma:medium="tactile" emma:mode="ink">
            <msink:context xmlns:msink="http://schemas.microsoft.com/ink/2010/main" type="paragraph" rotatedBoundingBox="11100,8902 18301,5412 19167,7199 11966,106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34A8A28-FBEB-4B9D-883F-C7DA68AA38B5}" emma:medium="tactile" emma:mode="ink">
              <msink:context xmlns:msink="http://schemas.microsoft.com/ink/2010/main" type="line" rotatedBoundingBox="11100,8902 17852,5630 18650,7277 11899,10549"/>
            </emma:interpretation>
          </emma:emma>
        </inkml:annotationXML>
        <inkml:traceGroup>
          <inkml:annotationXML>
            <emma:emma xmlns:emma="http://www.w3.org/2003/04/emma" version="1.0">
              <emma:interpretation id="{37138854-856E-4594-AC47-4030148844EF}" emma:medium="tactile" emma:mode="ink">
                <msink:context xmlns:msink="http://schemas.microsoft.com/ink/2010/main" type="inkWord" rotatedBoundingBox="11100,8902 17852,5630 18650,7277 11899,10549"/>
              </emma:interpretation>
              <emma:one-of disjunction-type="recognition" id="oneOf6">
                <emma:interpretation id="interp30" emma:lang="en-US" emma:confidence="0.5">
                  <emma:literal>JHQTFIT...}</emma:literal>
                </emma:interpretation>
                <emma:interpretation id="interp31" emma:lang="en-US" emma:confidence="0">
                  <emma:literal>JHQTFIT...]}</emma:literal>
                </emma:interpretation>
                <emma:interpretation id="interp32" emma:lang="en-US" emma:confidence="0">
                  <emma:literal>23.23517:</emma:literal>
                </emma:interpretation>
                <emma:interpretation id="interp33" emma:lang="en-US" emma:confidence="0">
                  <emma:literal>23.923517:</emma:literal>
                </emma:interpretation>
                <emma:interpretation id="interp34" emma:lang="en-US" emma:confidence="0">
                  <emma:literal>2-3.9±23517:</emma:literal>
                </emma:interpretation>
              </emma:one-of>
            </emma:emma>
          </inkml:annotationXML>
          <inkml:trace contextRef="#ctx0" brushRef="#br0" timeOffset="5809.0411">-11215 2564 2530,'4'-9'53,"6"-15"17,12-9 11,11-12 4,19-13 4,13-9-4,11-2-60,16-3-184,-9 4-412,-13 6 0,-18 16 0,-10 11 0</inkml:trace>
          <inkml:trace contextRef="#ctx0" brushRef="#br0" timeOffset="5651.1335">-10814 2292 3788,'0'0'11,"0"0"2,5 5 2,3 13 4,12 12 2,8 10 3,7 14 2,2 1 0,0 4 1,-12-2-13,-12-6 3,-7 1-6,-6-5-4,-12-5-21,-13-3-44,-10-10-109,-9-14-205,-21-8-309,-5-14 0,-1-15 0,-2-15 0</inkml:trace>
          <inkml:trace contextRef="#ctx0" brushRef="#br0" timeOffset="6211.863">-10361 1881 3000,'-22'0'-2,"-4"8"8,1 6 9,1 10 7,17 5 6,16 19 4,13 4 2,15 7 2,8 3 1,8 3 9,-2 3-5,-4-4-6,-6-2-8,-8-4-7,-7 0-4,-5-11-3,-3-1-1,-5-8-5,-3-7-10,1-2-12,-2-12-11,4-8-17,5-3-64,7-14-127,1-50-365,-7 32 0,-4-8 0,-6-10 0</inkml:trace>
          <inkml:trace contextRef="#ctx0" brushRef="#br0" timeOffset="6432.552">-10011 2207 3270,'0'-6'97,"-1"3"1,1-6-5,0 5-1,1 0 1,8 12 2,2 7 1,6 12-14,5 1-28,2 9-136,-2 2-123,11-15-204,-19 1-265,0-7 0,-7-8 0,-2-12 0</inkml:trace>
          <inkml:trace contextRef="#ctx0" brushRef="#br0" timeOffset="6899.9458">-10071 2011 3037,'-6'-7'69,"-3"-3"9,2-6 2,1-1-1,6 0 6,9-5 7,8-3 5,4 1 0,6 1-2,5 4-53,-7 9-23,2 5-12,-1 8 1,-5 9 5,1 10-2,0 7-1,-2 11-4,0 5 2,7 1 3,-1-2 6,2 0 2,2-5 3,2-2 1,4-4-2,-2-1-5,1-5-5,-5 0-2,-4 0 1,-5-4-4,-3-3-4,-3-2-6,-7-2-5,0-4-2,-7-3-3,-2 9 2,-11-1-7,0 1-12,-9-1-32,-2 0-51,-2-1-103,16-13-504,-19 1 0,1-11 0,-1-9 0</inkml:trace>
          <inkml:trace contextRef="#ctx0" brushRef="#br0" timeOffset="7179.6731">-9458 1853 4051,'0'-2'19,"0"1"7,4-8 4,6-6 7,8-4 1,9-9-41,1 2-81,4 0-193,-7-37-490,-7 50 0,-8 7 0,-1 6 0</inkml:trace>
          <inkml:trace contextRef="#ctx0" brushRef="#br0" timeOffset="7364.3848">-9286 2096 3774,'0'3'146,"0"0"27,0 1-2,0-3-4,9-7-29,6-9-57,7-9-137,25-7-290,-19-6-503,-5-1 0,-9 5 0,-6-4 0</inkml:trace>
          <inkml:trace contextRef="#ctx0" brushRef="#br0" timeOffset="-423556.3225">-5715 399 3416,'0'0'28,"1"0"14,2 0 14,3 3 6,0 8 1,1 4-19,-1 10-39,-1 9-79,-1-1-236,-13 9-356,-10 1 0,0-8 0,-3-11 0</inkml:trace>
          <inkml:trace contextRef="#ctx0" brushRef="#br0" timeOffset="-213749.9363">-7943 964 26,'2'-8'2,"0"-3"2,1 0 0,-2-1 1,-1 2 4,0 1 0,0 1 3,-1 3 8,-6 0 17,1-5 6,-6 6 8,1 1 9,-2-1 11,0 2 17,-3 2 37,-2 0 21,-1 0 3,1 0 0,5 0-12,1 0-1,-1 0 7,4 0 4,4 0-7,-1 0-27,6 0-47,0 0-22,0 0-9,0 0-11,0 0-8,0 0-12,0 0-17,0 0-19,0 0 2,2 0 14,2-1 8,7-4 6,2-5 3,6-3 5,5-5 7,-1-5 4,-2 1 2,-5 3 5,-4 6-11,-6 2-11,-3 7 8,-3 3 2,-3 1 4,-7 5 1,-8 11 1,-10 8 5,-6 6 3,-3 10 5,2-4 7,10-6 6,8-6-23,11-11-30,2-6-5,4-5-6,6-2 2,6 0 1,4-2 3,9-5 0,5-5-1,5-3 1,-7-3 14,-3-2 20,-6 6-14,-7 3-9,-7 5-4,-4 4-1,-7 2-6,-7 9 2,-9 10 1,-3 2-1,-8 7 3,5 0 3,6-6 13,12-6-6,5-7-13,5-7-8,2-2 9,9 0 0,4-5-1,9-7 0,2-3-2,4-9 0,-3-2 1,-11 6 11,-7 3 2,-5 10 3,-5 5-7,-11 2-1,-7 5-4,-7 12 0,-5 5-6,-1 2-19,8 4-63,14-12-261,6 6 0,8-11 0,8-8 0</inkml:trace>
          <inkml:trace contextRef="#ctx0" brushRef="#br0" timeOffset="-421101.2064">-4902-806 3340,'-4'-10'72,"-4"-1"30,5-2 32,-5-5 12,3 4 1,2-2-4,2 5-4,1-2 2,4 0-3,5-2-50,6-3-19,7-1-30,1 1-33,6 5-18,0 4-2,-7 5 4,3 8 3,2 13 1,-3 8 4,-5 12 1,3 12-1,-4 6 2,-1 4 2,0 1 4,5-4-1,-3-6-2,3-2-3,-1-8-13,-1-8-9,-5-7-11,-2-9-15,-2-3-22,-1-10 1,-1-3 4,3-6 5,-5-9 8,-2-4 7,-2-1 20,-2 0 32,-1 3 22,0 8 21,-1 3 18,-2 4-4,1 2-1,-5 8-9,5 11-27,1 7-15,1 4-13,10 10-26,12 0-13,6-2-4,8 0 1,8-1 5,-3 0 0,-7 7 5,-3-4 20,-10 4 8,-8 3 4,-7 3 6,-12 1 3,-11 3 7,-11 0 2,-9-1-1,-8-4-10,-3-2-56,6-5-196,2-16-559,1 1 0,6-14 0,-1-13 0</inkml:trace>
          <inkml:trace contextRef="#ctx0" brushRef="#br0" timeOffset="-425164.2456">-6891 1066 2226,'0'-3'89,"0"-2"26,0 3 18,0-2 8,0 4 1,0 0-4,0 0-5,0 0-2,2 0 1,4 5-62,1 14-31,2 13-29,-3 14-26,-2 18-54,-1 5-98,-3-3-167,-7 6-247,-2-5 0,0-13 0</inkml:trace>
          <inkml:trace contextRef="#ctx0" brushRef="#br0" timeOffset="-422533.3053">-5448-246 2132,'-5'-7'-9,"5"-7"-2,0 1 4,3-4 4,11-2 1,5-3-10,6 0-8,7-1-31,4-4-72,2-7-255,-11 15 0,-12 9 0,-7-3 0</inkml:trace>
          <inkml:trace contextRef="#ctx0" brushRef="#br0" timeOffset="-425813.1237">-7614 708 1361,'0'-1'49,"0"1"31,1 0 28,-1 0 17,0 0 8,0 0 8,0 0 9,0-2 8,0-1 13,0 2-11,0-1-12,0-2-18,0 1-18,0-2-11,0 2-4,0 3-7,0-4-16,0 3-8,3 1-11,6 5-12,6 9-12,4 8-11,9 14-10,3 11-7,-3 10-3,-3 2 4,2 0 8,-8-1 0,-7-9 4,-2-12 9,-4-8 20,-6-11 38,0-6 0,-1-11-5,-13-7-4,-8-16-12,-6-19-21,-6-16-19,-3-17-32,9-8-26,5 8-27,5 11-68,9 14-116,31 4-490,-25 26 0,-1 8 0,-1 2 0</inkml:trace>
          <inkml:trace contextRef="#ctx0" brushRef="#br0" timeOffset="-419812.5452">-8333 864 1772,'-9'-1'-7,"-1"-3"3,-4 4 9,-5-2 13,6 0 12,2 4 4,1-2 12,3 0 7,2 0 3,-4 3 7,-1 12 5,0 4 0,-5 6-4,-1 10-10,10 2-15,1-5-4,5 2-16,9-2-4,9-4 3,7 3-4,13 3 3,13-1 0,8 4-2,3 3 0,-2 1 4,-4-3 2,-7 3 5,-12-3-4,-13 4-1,-5-2 7,-10 2-1,-5 0 15,-4-1 5,-3-2 1,-6-6 3,2-3 1,0-11 1,-2-7-14,4-6-47,5-4-50,0-9 2,8-4-11,6-1-7,6-2-13,3-1 9,5 5 4,0 7 6,-1 4 21,0 11 49,-4 11 50,1 6 2,-7 15 13,0 5 15,-4 8 19,-3-1-3,7-1 3,-3 3 3,4-2-9,1-8-2,3-5-9,2-5-11,4-13-38,6-16-11,10-9-91,12-31-613,11-21 0,4-26 0,-12-45 0</inkml:trace>
          <inkml:trace contextRef="#ctx0" brushRef="#br0" timeOffset="-423808.5681">-6591 410 1946,'0'0'126,"0"0"20,0 0 20,0 0 10,0 0 4,0 0 5,0 0 3,0 0 2,0 0 1,0 0-89,-1 0-40,-2-2-18,-2 0-18,-1 1-10,0-2-2,2 1-7,-3-1-4,5 3-7,-1-2-7,3-2-3,0-1 1,5-2 0,3-7-5,6-5-4,5-2-6,5-2 1,-1 1 1,4 1 1,-5 9 5,-1 3 1,1 2-3,-8 4-4,0 9 1,-5 5 6,-5 11 2,-3 5 6,2 10-2,-10 6 6,3 4 4,-7-7 4,2-3 3,1-10 4,2-7 0,1-9-11,5-5-24,0-3-11,0-3-6,8-3-11,2-5-6,8-3-2,2-5-2,7-3 3,-2 4 0,0 2 14,-1 9 24,-1 4 13,-3 5 9,-3 13 17,-3 5 29,-11 6 14,-1 6 8,-6 2 1,-11 0 12,-1-2 3,-5-4 1,-7-4-2,2-9-6,1-8-26,-2-6-38,0-4-32,7-9-35,-2 0-69,8-8-124,10-25-371,2 23 0,7-2 0</inkml:trace>
          <inkml:trace contextRef="#ctx0" brushRef="#br0" timeOffset="-422781.1357">-5482-228 2350,'0'0'85,"0"0"10,0 0 0,0-1-5,0 1 3,0 5 2,0 4 2,0 11-1,0 7 1,-3 5-66,0 10-19,-1-6-9,-4 0-1,4-3-1,2-8-5,2-4-14,-3-7-5,6-4 0,-3-6 0,5-3-1,5-2-10,8-9 7,2-8 6,11-1 6,-1-2 5,-1-4 12,1 6 5,1 7 2,-3 3-1,2 3 2,1 2 11,-3 12-3,-3 1-1,-3 5 3,-7 4 6,-8 5 5,-5 5 13,-4 0 6,-7 3 2,-9-2 1,-1 1-8,-7-2-24,-4-4-43,2-8-113,16-16-524,-13 3 0,-3-15 0,0-13 0</inkml:trace>
          <inkml:trace contextRef="#ctx0" brushRef="#br0" timeOffset="7836.4584">-8742 1487 3859,'0'0'-5,"0"0"13,3 7 22,1 13 11,6 11 2,4 12 1,5 8 1,3 0-3,2-10-6,1-9-48,-2-10-62,8-14-158,-7-32-533,-6 8 0,-9-15 0</inkml:trace>
          <inkml:trace contextRef="#ctx0" brushRef="#br0" timeOffset="8120.1312">-8844 1341 3406,'0'0'33,"0"0"-1,-2 0-10,2-2-2,5-6 15,4-1 10,1-5 10,3-4 8,-2 0 0,-5 0-22,-4 0-8,-4 5 18,-6 6 13,-1 4 4,0 3-13,-1-2-13,3 7-9,2 2-12,5 8-42,8 3-175,-1-11-597,2 11 0,0-12 0</inkml:trace>
        </inkml:traceGroup>
      </inkml:traceGroup>
      <inkml:traceGroup>
        <inkml:annotationXML>
          <emma:emma xmlns:emma="http://www.w3.org/2003/04/emma" version="1.0">
            <emma:interpretation id="{2827BF6E-0D35-4454-8147-BCD6674C792A}" emma:medium="tactile" emma:mode="ink">
              <msink:context xmlns:msink="http://schemas.microsoft.com/ink/2010/main" type="line" rotatedBoundingBox="15152,8143 18563,5987 19117,6863 15706,9019"/>
            </emma:interpretation>
          </emma:emma>
        </inkml:annotationXML>
        <inkml:traceGroup>
          <inkml:annotationXML>
            <emma:emma xmlns:emma="http://www.w3.org/2003/04/emma" version="1.0">
              <emma:interpretation id="{6407115C-CA93-48EE-80CA-4480D952DF2E}" emma:medium="tactile" emma:mode="ink">
                <msink:context xmlns:msink="http://schemas.microsoft.com/ink/2010/main" type="inkWord" rotatedBoundingBox="15152,8143 18563,5987 19117,6863 15706,9019"/>
              </emma:interpretation>
              <emma:one-of disjunction-type="recognition" id="oneOf7">
                <emma:interpretation id="interp35" emma:lang="en-US" emma:confidence="0.5">
                  <emma:literal>@Payson.)</emma:literal>
                </emma:interpretation>
                <emma:interpretation id="interp36" emma:lang="en-US" emma:confidence="0">
                  <emma:literal>@Payson.}</emma:literal>
                </emma:interpretation>
                <emma:interpretation id="interp37" emma:lang="en-US" emma:confidence="0">
                  <emma:literal>@Payson.]</emma:literal>
                </emma:interpretation>
                <emma:interpretation id="interp38" emma:lang="en-US" emma:confidence="0">
                  <emma:literal>@Payson..)</emma:literal>
                </emma:interpretation>
                <emma:interpretation id="interp39" emma:lang="en-US" emma:confidence="0">
                  <emma:literal>@Payson..]</emma:literal>
                </emma:interpretation>
              </emma:one-of>
            </emma:emma>
          </inkml:annotationXML>
          <inkml:trace contextRef="#ctx0" brushRef="#br0" timeOffset="-102758.7128">-4224-561 2147,'0'0'21,"6"-1"9,7-4 5,6-8 3,8-5 4,10-2 0,-2-1 2,2 4-4,-1 5-1,-3 6-9,-1 1-12,-3 11 2,-2 9 8,-8 9 12,-4 5 12,-7 9 15,-5-2 6,-3 2 11,2 2 8,-4-1 6,-2-3-3,-5 2-6,-1-7-12,-6-4-31,1-3-81,9-6-209,-12 0-377,0-8 0,-5-4 0,-11-2 0</inkml:trace>
          <inkml:trace contextRef="#ctx0" brushRef="#br0" timeOffset="-103135.5013">-4874 379 1440,'0'0'63,"-4"0"21,4 0 17,-3 0 12,3 0 9,0 1 10,0-2 10,0 1 6,0 0 3,0 0-43,0 0-14,0 0-16,0 0-16,0-2-13,0-1-4,3-6-9,1-5-3,9-6-5,7-6 1,9-8-7,13-9-4,5-5-3,10-4 2,1-10 3,3 1 0,3-3-1,0 5-6,-3-1 1,-8 7-2,0 8 5,-9 10 1,-3 6 0,-4 8-2,-6 4-4,-7 8-6,-6 6-3,-8 1-3,-6 2-4,-2 0 2,-2 0-7,0 0-16,0 0-24,0 0-48,3-4-141,-3 3-340,-3-3 0,3-5 0,-6-6 0</inkml:trace>
          <inkml:trace contextRef="#ctx0" brushRef="#br0" timeOffset="-101698.3746">-5197 309 1984,'16'-10'-2,"5"-3"2,10-2 2,10 6 1,6 9 2,4 15 0,-3 21 1,-6 10-2,-11 10-1,-14 14-3,-14 6-2,-10-2-25,-11-8-132,-5 11-205,-19-7 0,-8-6 0,-8-11 0</inkml:trace>
          <inkml:trace contextRef="#ctx0" brushRef="#br0" timeOffset="-100474.2316">-6327 1143 3125,'3'0'-8,"6"0"9,10-4 9,18 0 4,15-5 5,13 0 0,9 0 3,2 0 0,-6 7-4,-10 2 18,-6 11-10,-15 7-8,-16 12-3,-10 8 9,-9 13 11,-11 4 12,-5 2 5,-1-2 1,0 1 5,-5-10-7,3-2-65,11-3-227,-2-5-439,1-11 0,2-7 0,3-23 0</inkml:trace>
          <inkml:trace contextRef="#ctx0" brushRef="#br0" timeOffset="-113083.4515">-7071 1593 609,'0'0'27,"0"0"8,-3 0 5,0 0 2,0 0 8,-1 0 5,4 0 2,0-3-1,-2 3 1,2-2-9,0 0-17,-3-2-9,2 3-6,1-1 0,0-1-5,0 3-4,0-3 0,0 1 0,0 1-1,0-5 1,0 6 3,0-3 6,0 3 10,0 0 7,0 0 7,0 0 3,0 0 2,0 0-2,0 0-5,0 0-5,0 0 2,0 0-3,-3 5-8,-1 5-7,-5 7-6,1 0-5,-1 6-2,1-2 2,0-2 4,2-2 2,5-2-10,-2-2-3,1-6-14,2-1-13,2-3-8,-2-3 0,-2 0-2,4-1 0,-2-4-3,7-4-2,4-6-6,2-7-4,3 0 9,5-3 9,-5 1 8,-4 6-1,-3 4-3,-3 5-7,-5 0 5,-1 6 4,-1 3 16,-5 6 6,1 3 6,-8 6 5,-2 2 2,2 4 1,4-2 1,-1-7-1,7-5-18,6-2-10,-3-5 7,0 0 3,1 0 3,4-5-2,1 1-1,2-6 4,1-3 7,0 0 13,-4-1 27,-5 5 25,0 3-15,0-1-5,0 5 0,-3 2 4,-3 0-1,-3 2-1,3 5-5,-3 0-9,5 2-21,4 0-43,0-5 12,4 0 1,1-4-6,5 0-3,3-2-2,5-1 1,-3-5 0,-1-1 5,-5-1 14,-3 2 30,-3 1-1,-1 5-10,-2-1-3,0 3 1,-2 0 5,-2 3-1,-7 4 4,-5 6 1,1-1 1,2 5-5,1 0-17,8-8-17,4-6 7,0 0 0,1-3 2,8-5 4,6-5-5,3-3 0,1-4 1,3-10 2,-6 5 12,-7 5 27,-4 5-20,-3 2-6,-4 10 1,-4 0-5,-3 4 5,-6 7 2,-7 5 0,0 5 0,5 1-1,4-3-7,9-6-3,2-5-6,2-4 0,6-3 7,4-2-4,7-5-4,3-7-2,4-3-2,-2-4-2,-4 0 11,-6-2 21,-8 10-5,-1 3-14,-6 4 1,-7 4-1,-8 7 8,-7 6 6,-8 10 7,1 2 8,5 2 0,10-4-8,6-5-7,10-10-1,1-4 1,4-3 2,1 0-6,5-6-5,5-3-10,3-3-12,-1-1-6,-2-2 4,-6 3 7,-3 1-23,-3 5-6,-3 3-1,-3 1 1,-2 7 2,-3 4 4,-1 1 5,1 1 5,-1 3-1,5-4 2,4-5 9,0-1 4,0-4-1,1-2-10,7-2-18,1-1-5,3-6-4,4-1-3,-4-3-1,-5 4 9,-3 2 10,-4 3 3,0 6 3,-3 0 13,-1 2 22,-2 8 11,-3-4 8,0 7 4,1-2 1,3 0-8,5-5-5,-1-3-1,2-1-2,-1-2 2,0 0-4,0-2 2,0-1 8,0-5 9,0-1 6,0 2 18,0-2 20,0 4-5,0 1-8,0 2-12,0-1-8,0 3-10,0 0-14,0 0-6,0 0-5,0 0-7,3 0-4,-1 0-5,-2 3 5,2-1 4,-2-1 6,2 2 5,-2-3-1,0 1 0,0-1-3,3 0-5,-3 0-7,0 0 2,0 0 3,0 0 4,0 2 1,0-2-2,0 2 1,0-2-2,0 0 2,0 0 6,0 0 6,0 0-1,0 0-6,0 0-13,0 0-15,0 0-4,0 0-4,0 0-11,0 0-12,0 0-10,0 0 3,0 0 9,0 0 10,0 0 13,0 0 14,0 0 5,0 0 8,0 0 10,0 0 14,0 0 8,0 0-5,0 0-10,0 0-7,0 0-3,0 0-1,0 0-2,0 0-2,0 0-3,0 0 0,0 0 0,0 0 1,0 0-2,1 0-1,2 3-5,-3-3-3,0 0-4,5 0-4,-5 0-3,1 0-7,1 2-14,2 2-46,-4-1 0,0 5 0,3 2 0</inkml:trace>
          <inkml:trace contextRef="#ctx0" brushRef="#br0" timeOffset="-109618.5597">-6950 1718 415,'-1'-2'9,"-2"2"3,1-3 10,-1 3 10,2 0 7,-2 0 8,1 0 12,0-3 17,0 3 15,-2 0 4,-1 0 8,2 0 6,0 0-7,-1 0-8,-4 0-5,3 0-9,-4 0-8,-2 0-16,4 3-10,-2 2-10,3-1-6,-3 1-6,5 1 0,-2 0-2,2 0-2,-1-3 2,1 2-6,4-5-6,-2 1-17,2-1-14,0-1-1,0 1 3,0 0 3,2-2-1,4-4 4,2-5 4,6 0 2,5-7 6,0-2 14,2-2 16,0 0-3,-4 1-4,-2 0 1,1 1 3,-5 5 0,-7 3 15,0 4 10,-4 3-8,0 5 0,0-2-7,-3 2 1,-1 2 5,-5 1-3,-1 3-4,-3 3-3,-2 4-16,0 2-12,2 1 9,2 0-1,-2-1 5,0-1-5,4 0-3,0-1-3,2-4-1,2-1-4,1-4-4,1 0-3,3-2-10,0-1-18,0-1-17,0 0-6,0 0 1,0-1 4,3 1 3,3-4 6,7-7 3,6-4 4,5-9 10,0-2 16,2-4 16,-4 4 7,-10 4 0,1 6-7,-8 4-19,-2 6-3,-6 6 3,-2 0 2,-8 12 1,-6 4 0,-3 6 3,-2 6-5,3 3-9,8-3-1,6-6 5,5-6-23,1-3-23,2-8-5,-1-1-1,0-2 3,0-4 2,0 4 13,0-2 14,0-2 9,2-2 18,-2 1 25,3-4 22,1 1 3,-2 0-2,-2 1-4,3 4-8,-2-3-23,-1-1-31,0 5-10,0 0-13,3-1-1,-3 1-4,0 4-2,0-2-1,0 2 2,0 1 5,0-4 16,0 3 31,0 2 16,0-6 16,0 2 14,0 1 13,0-1 13,0 2 8,0-3 7,0 2 6,0-2 3,0 1-4,0-2-7,0 0-10,0 2-14,0-1-12,0-1-10,0 3-4,0 0-4,0-3-1,0 0 3,0 0 9,0 2 17,0-2 17,0 1 12,0-1 2,0 3 2,0-3-1,0 0 0,-3-3-6,3 3-7,-1 0-12,1 0-17,0 0-22,0 0-17,0-1-15,0 1-3,0 0-2,0 0-3,0 0-3,1 0-5,2 0-4,-3 0-8,4 0 2,1 0 8,-4 0 14,2 0 6,-1 0 2,-2 0 0,0-2 2,0-1 7,0-1 3,0 2 6,0-1 3,0 0-3,0 2-3,0 1-5,0 0-3,0 0-1,0 0-2,0-2-2,0 2-1,0-2 0,0 2 1,0 0 1,0 0 3,0 0 4,0 0 8,0 0 5,0 0 8,0 0 2,0 0 2,0 0 1,0-2-1,0-1-2,0 3-2,0-1-3,0 1-4,0 0-5,0 0-6,0 0 1,0 0 2,0 0 5,0 0 7,0 0 3,0 0 0,0 0-2,0 0 0,0 0-2,0-1 3,0 1-3,0 0-4,0 0-7,0 0-5,0-4-4,0 4 0,0 0 0,0 0-2,0-2-4,0 2-5,0 0-3,0-1 1,0 1-7,0 0-5,0 0-2,0 0-1,0 0-2,0 0 2,0 0 6,0 0 3,0 0 2,0-3 4,0 3 8,0 0 8,0 0 6,0 0 0,0-1 5,0-3 5,0 3-1,0-2 2,0 2 0,0-1-1,-2-1-2,2 3-5,0 0-2,0-1 1,0 1-4,0 0-5,0 0-1,-3 0-2,3 0-1,-1 0-1,1 0-2,0 0 0,1 0-4,-1 0-2,0 0-1,0 0-2,0 0-3,0 0-2,0 0-1,0 0 0,0 0 3,0 0 0,0 0 6,0 0 7,0 0 4,0 0 5,0 0 2,-1 0 0,1 0 4,0 0 4,0 0-2,0 0 3,0 0-1,0 0-4,0 0-2,0 0-2,0 0 0,0 0 2,0 0-2,0 0-5,0 0-3,0 0-4,0 0-6,0 0 0,0 0-3,0 0-1,0 0 0,0 0-2,0 0 0,0 0-2,0 0 2,0 0 0,0 0 6,1 0 1,-1 0 3,0 0 2,0 0 0,0 0 0,0 0 2,0 0 6,0 0 4,0 0 4,0 0-2,0 0 0,-4 0 1,2 0 1,-1 0 1,-1 0 2,3 0-2,1 0-3,0 0-4,0 0-5,0 0-6,0 0-4,0 0-6,0 0-9,0 0-1,0 0 0,0 0-2,0 0-7,0 0-1,0 0 0,0 0 2,0 0-1,0 0 2,0 0 3,1 0-1,-1 0 0,3 0 1,-3 0 4,0 0-2,0 0-15,0 0-48,1-3-77,-1-6-283,0 9 0,3-1 0,-10-3 0</inkml:trace>
          <inkml:trace contextRef="#ctx0" brushRef="#br0" timeOffset="-373437.4512">-4511 25 224,'0'-2'44,"0"2"2,0-3 0,0 3 0,0-3 3,0 0 3,0 2 5,0 1 2,0-2-2,0 2-40,0 0-8,0 0-11,0-2-28,0 2-104,8 2 0,-8 1 0,1 3 0</inkml:trace>
          <inkml:trace contextRef="#ctx0" brushRef="#br0" timeOffset="-325893.819">-4841 377 307,'-5'-7'46,"1"-4"9,-1 0 10,-1-1 5,4 3 4,2 4 6,0 4 2,-2-2 1,2-1 3,0 4-33,0-1-5,0 1-2,0 0 4,0 0 17,0 0 17,0 0 5,0 0 2,-3 0 7,2 0 16,-2 0 10,1 0 1,2 0-9,-4 0-20,4 0-32,-3 0-24,-3 0-5,-3 5-2,-6 7-4,-4 4-15,-3 8-12,-2 1-3,1 4 0,1 1 12,-4 1 10,4 2 7,0-6-4,7 0-2,1-4 0,2-3-3,4-5-3,1 0-1,3-10 3,4 0-1,0-3 3,0-2-9,0 0 3,3 0 3,7-7 4,12-12-1,8-8 2,11-10-7,9-9-4,-3-1-6,-1 2-8,-7 9 4,-8 8-17,-12 4-11,-9 7-13,-7 8-4,-3 8 0,-12 0 8,2 3 5,-12 13 4,-6 5 9,-6 5 4,1 8 15,1-3 9,8-8 6,5 0 5,1-5 1,5-5-3,0 3-2,4-2-1,3-4-14,1 0-14,4-4-14,1-4-16,0-1 9,4 0 2,7-2 6,8-11 6,12-8-1,4-12 0,10-5 9,-8-3 11,-8 5 16,-7 8 11,-8 10 4,-10 7-7,-3 7-11,-6 1-5,-7 9 4,-9 9 1,-7 8 3,-4 6 2,-1 7-4,6-2 3,8-4-11,6-7-3,7-7-8,3-3-7,2-5-18,2-7 2,-1 2 6,8-6 3,8-6 5,6-10 1,9-6 1,1-4 5,-2 0 9,-8 1 4,-7 10-1,-9 3-8,-3 4-14,-3 10-6,-3 1 1,-8 5 2,1 5 1,-6 6 4,0 3 2,-2-1 5,8 0 16,2-8-1,4 2 8,2-9 3,2 0-2,0 0 2,-3-3 5,3 0 6,0 3 3,0-5 1,0 4-2,0-2 5,0 3-3,0-6-12,0 6-13,0-3-13,0 0-8,0 0-11,0 0-2,0 0-3,0 0 0,0 0 0,0 0 4,0 0 10,0 0 15,0 0 15,0 0 13,0 0 3,0 0 4,0 0 2,0 0-2,0 0 2,0 0-4,0 0-4,0 0-9,0 0-14,0 0-13,0 0-9,0 0-8,0 0-5,0 0-2,0 0-2,0 0 2,0 0 2,0 0 6,0 0 5,0 0 6,0 0 5,0 0 6,0 0 3,0 0 4,0 0 0,0 0 2,0 0 0,0 0-4,0 0 0,0 0-4,0 0-2,0 0-4,0 0-2,-1 0-2,1 0 0,0 0-2,0 0-1,0 0 2,0 0-1,0 0 3,0 0 1,0 0 3,0 0 3,0 0 4,-3 0-1,3 0 1,0 0 3,0 0 1,0 0-1,0 0 1,0 0-3,0 0 1,0 0-2,0 0-2,0 0 0,0 0 0,0 0-1,0 0 1,0 0 0,0 0 0,0 0 2,0 0-1,0 0 1,0 0 0,0 0 0,0 0 1,0 0-1,0 0-2,0 0-2,0 0 0,0 0 1,0 0-1,0 0 0,0 0 2,0 0 0,0 0 0,0 0 0,0 0-1,0 0 3,0 0 4,0 0-3,0 0 3,0 0 2,0 0 2,0 0 1,0 0 2,0 0 3,0 0 4,0 0 1,0 0 0,0 0 4,0 0 0,0 0-1,0 0-3,0 0-1,0 0-3,0 0-1,0 0-4,0 0-2,0 0-3,0 0-1,0 0-3,0 0 5,0 0 2,0 0 5,0 0 6,0 0-1,0 0 0,0 0 1,0 0-1,0 0 3,0 0 1,0 0-3,0 0-6,0 0-3,0 0-6,0 0-1,0 0 1,0 0 0,0 0-2,0 0-2,0 0-1,0 0-1,0 0 0,0 0 0,0 0 0,0 0 1,0 0 3,0 0 2,0 0 4,0 0-1,0 0 3,0 0 1,0 0 2,0 0 3,0 0-1,-2 0 1,1 0-1,-4-3 1,3 3-1,-3 0 3,4-2 2,-2 2 1,3 0-1,-2 0 0,2 0 4,-3-1 2,3 1 1,0-3 1,-1 0 2,-2 1-5,3 1 0,0-5-1,0 4-3,0-2-1,0 3-3,0 1-4,0 0-4,-2 0-4,2 0-4,0 0 0,0 0-4,0 0-3,0 0-1,0 0-2,0 0-2,-3 0-3,3 0 0,3 0-1,-3 0 2,-3 0 0,3 0 2,0 0 0,0 0 2,0 0 2,0 0 2,0 0 3,0 0 2,0 0-2,0 0 1,0 0-2,0 0-1,0 0 0,0 0-2,0 0-4,0 0-6,0 0-3,0 0-4,0 0 0,0 0 0,0 0-1,0 0 3,0 0 2,0 0 3,0 0 5,0 0 9,0 0 7,0 0 8,0 0 10,0 0 3,0 0 1,0 0 3,-1 0-1,1 0 1,-2 0-1,2 0-5,0 0-5,0 0-4,0 0-10,0 0-3,0 0-2,0 0-1,0 0-3,0 0 0,0 0-1,0 0 3,0 0 0,-3 0 0,3 0 2,-1-2-1,1 2 1,-3-2-2,6 2 0,-3 0-2,-3 0-2,3 0-8,0 0-7,0 0-7,0 0-7,0 0-8,0 0-4,0 0-6,0 0-3,0 0 0,0 0 0,0 0 1,0 0-5,0 0-11,-1 0-18,1 0-31,0 0-13,0 0-33,-3-2-57,6 0-237,-3 4 0,-9 4 0,-2-1 0</inkml:trace>
          <inkml:trace contextRef="#ctx0" brushRef="#br0" timeOffset="-338237.4409">-6939 1798 595,'-2'-1'25,"-1"1"13,3-4 8,-1 3-1,1-2-1,1 3 2,-1 0 7,0 0 5,0 0 6,0 0-6,0 0-16,0 0-10,0 0-2,0 0-2,0 0 2,0 0 1,0 0-2,0 0-1,3 0-3,2 3 0,3 2 8,4-4-3,6 5-2,6 3 3,2-6 0,1 2-2,1-5-2,0 0-2,0 0 2,-3-2 0,-1-2-3,1-4 0,-5-2-1,0-5 1,-3-4 4,-2 4 2,-2-8-3,-4-1-2,0 2-4,-3 0-2,1 0-6,-1-2-4,5 3 0,2 1-4,0-5-6,5 2-4,-3 3-1,2-2-1,3 0-2,-1 3 0,3 0 1,1 5 2,3 0 0,-1 1 1,0-1 2,-2 0 1,4 2 2,-5-3 0,2 3 1,1 0 0,-2-1-2,3 3 3,2 0-2,0 1 1,1 0-1,2-2 0,-1 4-1,-2-1-1,-5 3-1,3 1 2,-7-1 1,-3 3 0,0 2 1,-1-2 6,-6 1 0,0 1 4,-5-5 2,1 5 9,-5 0 8,1 0 5,-1 0 5,0 0 1,0 0 2,2 0 0,-2 0 0,0 0-2,0-1-3,2-4-7,-2 1-8,0-1-4,0-1-6,0-1-5,0 1-9,0 0-5,0-5-4,2 0-2,2-1 0,4 0-1,5-4-4,3 1 2,8-2 0,2-1 3,3-4 2,3-1 3,1 1 5,-1 0 1,0 0 0,1 2 1,-2-1 4,-1 5-2,-2-1 3,0 1-2,-2 3 1,2 2 0,-7 1 1,0-1 3,-2 2-1,-2 1 3,-2-1-1,4 1 3,1 1 2,-1-2 2,3 1 3,-3-2 3,3 0 0,0 1 0,-1-5 3,3 1-1,-4-2 3,1-2 4,-5-1 2,-4 5 6,0 0 4,0 1 7,-5-1 4,-2 3 0,-4 1-3,2-4 3,-6 1-1,3-1-9,0 1-3,3-3-8,-3-2-8,0-1-9,0 3-7,0-4-1,-3 1 1,-1 4-1,-1 1-5,-1 2-5,0 5-5,2 5-31,1-4-32,3 1-15,0 4-41,0 5-40,0 4-35,0 4-48,0 1-195,0 14 0,-1 2 0,-7-5 0</inkml:trace>
          <inkml:trace contextRef="#ctx0" brushRef="#br0" timeOffset="-101979.5677">-5788 1043 1218,'24'-11'35,"16"-11"12,8-5 16,20-15 7,-1-4 6,2-7 9,1-2 11,-2-7 4,-8 2 2,-7 6-19,-8 5-17,-12 10-13,-9 9-12,-6 2-9,-8 10-15,2 0-41,-2-1-118,-4 10-261,-3 1 0,-1 0 0,-4 2 0</inkml:trace>
          <inkml:trace contextRef="#ctx0" brushRef="#br0" timeOffset="-100838.4905">-6638 1881 1440,'-6'5'7,"-7"4"3,-2 2 9,-6 1 5,5 0 11,0-3 19,8-3 16,1-4 9,5 0-1,2-2-5,0-5 3,5-7 7,1 1-1,9-10 1,8-7 2,13-3-3,5-12-5,15-2-4,5-10 3,8-10 6,2-4 6,-2-1-6,-4 3-4,-6 2-2,-10 12-14,-12 7-10,-11 10-12,-3 7-1,-16 9-2,-3 7-13,1 4-34,-2 3-39,-2-1-73,8-5-113,-3-13-335,-2 15 0,1 2 0</inkml:trace>
        </inkml:traceGroup>
      </inkml:traceGroup>
    </inkml:traceGroup>
    <inkml:traceGroup>
      <inkml:annotationXML>
        <emma:emma xmlns:emma="http://www.w3.org/2003/04/emma" version="1.0">
          <emma:interpretation id="{0F1AA9BB-5104-4126-AE86-63A29180E529}" emma:medium="tactile" emma:mode="ink">
            <msink:context xmlns:msink="http://schemas.microsoft.com/ink/2010/main" type="paragraph" rotatedBoundingBox="16016,9394 17796,8191 18242,8851 16462,1005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2412070-C8D5-4A9C-BCDA-A429438E5839}" emma:medium="tactile" emma:mode="ink">
              <msink:context xmlns:msink="http://schemas.microsoft.com/ink/2010/main" type="line" rotatedBoundingBox="16016,9394 17796,8191 18242,8851 16462,10054"/>
            </emma:interpretation>
          </emma:emma>
        </inkml:annotationXML>
        <inkml:traceGroup>
          <inkml:annotationXML>
            <emma:emma xmlns:emma="http://www.w3.org/2003/04/emma" version="1.0">
              <emma:interpretation id="{90E01980-CFC1-4C97-A84E-686FD5766028}" emma:medium="tactile" emma:mode="ink">
                <msink:context xmlns:msink="http://schemas.microsoft.com/ink/2010/main" type="inkWord" rotatedBoundingBox="16067,9470 16632,9088 17027,9672 16462,10054"/>
              </emma:interpretation>
              <emma:one-of disjunction-type="recognition" id="oneOf8">
                <emma:interpretation id="interp40" emma:lang="en-US" emma:confidence="0.5">
                  <emma:literal>*</emma:literal>
                </emma:interpretation>
                <emma:interpretation id="interp41" emma:lang="en-US" emma:confidence="0">
                  <emma:literal>$</emma:literal>
                </emma:interpretation>
                <emma:interpretation id="interp42" emma:lang="en-US" emma:confidence="0">
                  <emma:literal>4</emma:literal>
                </emma:interpretation>
                <emma:interpretation id="interp43" emma:lang="en-US" emma:confidence="0">
                  <emma:literal>.</emma:literal>
                </emma:interpretation>
                <emma:interpretation id="interp44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-289266.2576">-6222 2879 1130,'-3'-3'46,"2"2"12,-4-1 5,2-1 2,2 3 1,-2-2 2,3 2 1,0 0 4,0 0 5,0-1-30,-2 1-14,-2 0-6,0 0-3,-2 0 6,-3 0 3,-3 0 3,5 0 1,-2 0-5,1 0-1,0 1-2,3 4 0,-1 1-2,0-3-4,2 4-5,-1-4-9,5-3-7,-3 0-7,3 0-10,3 0-4,-3 0 12,5 0 2,8-2 2,3-2 0,15-1 3,8-8 6,7 0 4,4-1 7,3 3 10,2-1 1,-1 7-10,-2 4-5,-6 0-3,-2 3 5,0 4-5,-5 5-2,-1 4-1,-3-1-2,-7 6 0,-5-4-3,-9 3-2,-5-4 3,-7-1 11,1-1 14,-3 0 7,0 1 1,-8 1 8,-1 0 3,-5 0 4,-1 1 7,-4-2 4,1-1-1,0-5-4,3-4-11,-2-3-5,-4-2-6,-4-3-10,-3-8-7,-5-8-5,1-8-6,-6-15-10,8-8 0,3-7-12,5-5-10,9 2-2,12 5 0,-1-1 1,2 6-6,10 7-10,1 3-17,1 6-33,4 6-38,2 9-48,1 0-39,12 4-221,-21 12 0,-1 8 0,-3 5 0</inkml:trace>
          <inkml:trace contextRef="#ctx0" brushRef="#br0" timeOffset="-356688.698">-6052 2615 800,'0'0'24,"-2"0"22,0 0 13,0 0 11,1 0 5,-2 0 9,1 0 7,2 0 6,-4 0 7,1 0-6,-2 0-14,-1 0-7,-1 0-8,1 0-4,2 0 6,-5 0 5,3 0 5,2-1 4,-1 1-1,1-3 2,4 2 1,0-1-20,0-1-16,0 0-6,3 6-11,3 3-11,8 16-10,10 9-9,7 16-4,1 8-3,7 7-2,-4 0 6,-7-2 11,0-4-1,-7-6 0,-8-9 0,-1-6-6,-6-9-16,-2-12-7,-4-6-50,0-3-89,0-16-100,-10 0-179,1-8 0,-13-10 0,-4-13 0</inkml:trace>
          <inkml:trace contextRef="#ctx0" brushRef="#br0" timeOffset="-356320.8717">-5862 2442 936,'0'-3'22,"-1"6"8,-3 8 16,-7 8 16,-1 9 10,2 18 15,1 7 8,5 7 1,4-3 3,4 0-17,9-6-9,5-7-9,3-6-18,7-8-13,3-8-7,-2-7-14,4-8-10,-1-5-11,1-2-7,-2-4-15,-5-1-14,-2-3-17,-8 1-17,-2-1-21,-4-1-41,3 0-139,-5 6 0,-4 1 0</inkml:trace>
        </inkml:traceGroup>
        <inkml:traceGroup>
          <inkml:annotationXML>
            <emma:emma xmlns:emma="http://www.w3.org/2003/04/emma" version="1.0">
              <emma:interpretation id="{771AC825-A958-4C45-B1BC-37AC290BC5EE}" emma:medium="tactile" emma:mode="ink">
                <msink:context xmlns:msink="http://schemas.microsoft.com/ink/2010/main" type="inkWord" rotatedBoundingBox="16763,8888 17796,8191 18211,8804 17178,9502"/>
              </emma:interpretation>
              <emma:one-of disjunction-type="recognition" id="oneOf9">
                <emma:interpretation id="interp45" emma:lang="en-US" emma:confidence="0.5">
                  <emma:literal>=3</emma:literal>
                </emma:interpretation>
                <emma:interpretation id="interp46" emma:lang="en-US" emma:confidence="0">
                  <emma:literal>33</emma:literal>
                </emma:interpretation>
                <emma:interpretation id="interp47" emma:lang="en-US" emma:confidence="0">
                  <emma:literal>3±3</emma:literal>
                </emma:interpretation>
                <emma:interpretation id="interp48" emma:lang="en-US" emma:confidence="0">
                  <emma:literal>3×3</emma:literal>
                </emma:interpretation>
                <emma:interpretation id="interp49" emma:lang="en-US" emma:confidence="0">
                  <emma:literal>3=3</emma:literal>
                </emma:interpretation>
              </emma:one-of>
            </emma:emma>
          </inkml:annotationXML>
          <inkml:trace contextRef="#ctx0" brushRef="#br0" timeOffset="-355253.5641">-4946 1679 1250,'4'-12'30,"4"-9"12,5 1 8,6-7 5,6 7 0,6 5 3,2 9-2,-4 3-2,2 9-1,-12 9-17,-8 11-8,-13 17-9,-8 10 3,-14 11 3,-7 4 12,3-4 7,2-11 4,9-9-13,6-13 0,9-10-6,7-12 9,9-5-1,13-13-13,13-5 2,14-9-10,6-9-7,-3 1-4,-1 5 17,-10 5-1,-5 15 4,-5 1-11,-13 13 10,-11 11 13,-4 12-2,-13 10 10,-10 9 11,-8 5 20,-8-2 12,-3-9 11,3-7 7,4-10 0,8-9-22,4-13-58,14-5-55,-4-14-72,20-17-165,-2 0-270,2-2 0,-2-9 0,-2 9 0</inkml:trace>
          <inkml:trace contextRef="#ctx0" brushRef="#br0" timeOffset="-355829.3299">-5334 2757 2200,'0'3'20,"0"0"5,1-3-2,12-6-11,9-13-56,12-25-113,9-35-258,2 8 0,-3-14 0,-3 0 0</inkml:trace>
          <inkml:trace contextRef="#ctx0" brushRef="#br0" timeOffset="-356016.92">-5506 2481 1859,'0'-7'-6,"0"-9"11,6-6 8,7-9 2,7-4 1,6-7 1,7 4-14,-4-3-35,-1 6-67,-6 0-259,-8 21 0,-10 7 0,1 8 0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14T05:14:17.76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DD6F1C-BEEE-4555-9391-B6FF53439C73}" emma:medium="tactile" emma:mode="ink">
          <msink:context xmlns:msink="http://schemas.microsoft.com/ink/2010/main" type="writingRegion" rotatedBoundingBox="21571,5187 23816,7971 22872,8733 20626,5949"/>
        </emma:interpretation>
      </emma:emma>
    </inkml:annotationXML>
    <inkml:traceGroup>
      <inkml:annotationXML>
        <emma:emma xmlns:emma="http://www.w3.org/2003/04/emma" version="1.0">
          <emma:interpretation id="{41E549C8-121C-4D3A-99F7-15E8F29F926D}" emma:medium="tactile" emma:mode="ink">
            <msink:context xmlns:msink="http://schemas.microsoft.com/ink/2010/main" type="paragraph" rotatedBoundingBox="21571,5187 23816,7971 22872,8733 20626,59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A546F5-A79D-4AA2-A429-E563530E1038}" emma:medium="tactile" emma:mode="ink">
              <msink:context xmlns:msink="http://schemas.microsoft.com/ink/2010/main" type="line" rotatedBoundingBox="21571,5187 23816,7971 22872,8733 20626,5949"/>
            </emma:interpretation>
          </emma:emma>
        </inkml:annotationXML>
        <inkml:traceGroup>
          <inkml:annotationXML>
            <emma:emma xmlns:emma="http://www.w3.org/2003/04/emma" version="1.0">
              <emma:interpretation id="{456CD240-FC47-4952-BEE9-A67B1861B6BD}" emma:medium="tactile" emma:mode="ink">
                <msink:context xmlns:msink="http://schemas.microsoft.com/ink/2010/main" type="inkWord" rotatedBoundingBox="21329,5382 22020,6239 21435,6711 20744,5854"/>
              </emma:interpretation>
              <emma:one-of disjunction-type="recognition" id="oneOf0">
                <emma:interpretation id="interp0" emma:lang="en-US" emma:confidence="0.5">
                  <emma:literal>$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°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6105-1188 2520,'0'-8'113,"0"-2"10,0 0-5,2-5 11,9-7 10,9-1 9,8-4-1,6-2 3,10 2 4,-6-1-73,-5 4-37,-8 7-18,-6 5 4,-9 7-13,-1 0-9,-4 14-4,4 4 2,-4 12 1,4 6-2,-4 11-3,1 2 3,3 2 7,4-7 4,0-7 0,3-3-2,1-5-6,-6-7-1,7-3-2,-3-5-3,-2-3-2,0-2-2,-1-1-3,-1 2-2,-1-2-6,-1 3-2,0 1-2,-2-4-3,-1 5 0,-3 4-2,-3-4-3,3 1-3,-2 2-1,-1-2-1,-1-2-6,1 5-20,-3 0-42,-3-2-83,-3-5-121,-6-24-328,-4 22 0,-3-8 0</inkml:trace>
          <inkml:trace contextRef="#ctx0" brushRef="#br0" timeOffset="1007.8469">6042-1636 1104,'0'0'72,"0"0"23,0 0 17,0 0 3,0 0-18,0-4-15,0 1-2,0-3 13,3 1 7,3-4-34,7-2-4,0 2-1,6-1-6,0-2-2,8 1 29,-6 1 17,5 0 5,-1 2-5,-4 1 5,3-1 5,2 2-21,-1 2-10,-1-2-10,1 2-3,-9 2-11,1 0-4,-6 1 0,3 1-7,-1 0-13,0 0-11,-1 0-6,4 0-5,-2 0-3,-3 1 4,4 3 4,3 2 6,-5 3-3,3 1 0,-1 2 6,1 4-1,1 2 4,-1-1-1,-3 3 4,6 0 0,-7 2 2,3-1-2,0-6 3,-2-1 1,0 3-2,2-4 2,-2-3-4,4 4-1,-4-3-1,0-1-4,-1 1-1,-2-1-2,2 0-3,-4-1 2,0 0-1,3 1-3,2 1 0,-1 1-2,-2-1 0,2 3 1,1 1-3,-4-1 1,1 2 1,4 2 0,-5-3-1,-5 1-2,2 1 4,3-4 0,-6 3-3,1-4 1,-1-1 1,0-5-1,-3 6 0,3-8-3,0 4-2,-3-1 4,0 2-3,0 1-1,0 7 5,0-1-3,0 6 0,-3 0-10,-9 6-16,-7 5-28,-13 5-120,18 6-645,-46 13 0,-20 11 0,-23 1 0</inkml:trace>
        </inkml:traceGroup>
        <inkml:traceGroup>
          <inkml:annotationXML>
            <emma:emma xmlns:emma="http://www.w3.org/2003/04/emma" version="1.0">
              <emma:interpretation id="{83B7F1DA-DFB2-4326-820C-710AD0CC8AD8}" emma:medium="tactile" emma:mode="ink">
                <msink:context xmlns:msink="http://schemas.microsoft.com/ink/2010/main" type="inkWord" rotatedBoundingBox="23038,7005 23816,7971 22872,8733 22093,7767"/>
              </emma:interpretation>
              <emma:one-of disjunction-type="recognition" id="oneOf1">
                <emma:interpretation id="interp5" emma:lang="en-US" emma:confidence="0.5">
                  <emma:literal>•on☺</emma:literal>
                </emma:interpretation>
                <emma:interpretation id="interp6" emma:lang="en-US" emma:confidence="0">
                  <emma:literal>•o☺</emma:literal>
                </emma:interpretation>
                <emma:interpretation id="interp7" emma:lang="en-US" emma:confidence="0">
                  <emma:literal>•in☺</emma:literal>
                </emma:interpretation>
                <emma:interpretation id="interp8" emma:lang="en-US" emma:confidence="0">
                  <emma:literal>•an☺</emma:literal>
                </emma:interpretation>
                <emma:interpretation id="interp9" emma:lang="en-US" emma:confidence="0">
                  <emma:literal>00:08</emma:literal>
                </emma:interpretation>
              </emma:one-of>
            </emma:emma>
          </inkml:annotationXML>
          <inkml:trace contextRef="#ctx0" brushRef="#br0" timeOffset="-66931.7449">7672 101 748,'0'0'79,"0"0"28,0 0 22,0 0 7,0 0 9,0 0 9,0 0 11,0 0 5,0 0-1,0 0-56,0 0-29,0 0-11,6 0-10,1-4 1,2-1-1,10-4-5,5-3-10,4-2 2,4-1-14,-4-6 17,5 1 2,-5 0-11,1-5-14,-4 6-4,-5 4-8,-7-1-8,-6 7-8,-1 3-14,-3-2 0,-3 6-30,0-1-30,0 0-24,3 3-20,-3 0-30,0 0-35,0 0-42,0-2-175,0 10 0,-3-1 0,-3 2 0</inkml:trace>
          <inkml:trace contextRef="#ctx0" brushRef="#br0" timeOffset="-66527.7088">7691 203 913,'0'1'67,"0"2"11,3-3 22,7 2 8,5-7 16,12-4 7,11-6 18,3-6 13,1-3 6,-4-3-26,-3-2-25,-2 5-6,-6 3-14,-5 2-6,-6 0-17,-10 10-6,0 0-21,-6 3-21,3 6-25,-3-1-33,-6 1-62,0 0-105,-4-19-290,-10 28 0,1-5 0,-9-6 0</inkml:trace>
          <inkml:trace contextRef="#ctx0" brushRef="#br0" timeOffset="-67999.2053">8239 18 927,'0'0'46,"0"0"19,1 0 5,-1 0 3,0 0 5,0 0 15,3 0 17,-3 0 26,0 0 18,0 0-5,3 0-12,-3 0-13,0 0-3,0 2-1,0-1-3,0-1-17,0 0-18,0 0-22,0 0-18,0 0-19,0 0-12,0 0-7,0 0-4,0 0-2,-3 0-4,-7 0 0,1 0-3,-4 0-1,-1 0-3,-2 0 1,1 0 0,-1 0-1,-3 3 0,-3-2-5,6 7 0,-1-4-4,-2 3-4,6 1-4,-3 2-1,-1-2 1,1 5 0,4-7 3,-4 3 1,6 1 8,-2-3 1,2 1 7,1-1 8,-2-2 3,1 0 5,1 1 0,-1 0 0,-2 0 1,2 3-1,-5-5 0,5 5-1,-7-3 3,4-3-2,1 3 0,-1-5-2,3 4 0,1 1-1,0-2-2,1-1 1,0 4-1,0-1 0,-5 3-3,4 0 0,-1 4 1,1-4-1,-4 6 1,1-4 2,-1 5 0,-1-2 0,1 2 0,1 2 1,-1-2 0,0 0 0,-2 2 0,2-2 1,-1-1-1,5 3 0,5-5 1,-8 1-1,9-2 0,-4 2 0,1-3-6,3 2 0,0 2-2,0-3-3,3 5 1,-1-1-5,1 1 3,1 2 0,-1 5 2,3-1 0,0 2 7,0 1-3,6 0-1,-2-6 4,2 1 2,1-2 3,2 2 2,-4-3-6,2-1 0,5 1-2,-2-3 1,-4-2 3,7-1 3,-3 2 0,1-3-2,-1 2 3,5-2-4,-8 0 7,6 0-3,-4 0 4,1 0 0,1-1-2,2 0 1,0-1-5,-4 1-6,4-3-2,0 1 2,1-3 4,2 4 2,-3-4 0,0 0 0,-1 0 5,-2-2 1,1 3 16,-4-6 8,8 1 8,-2-1-4,0 0 1,3-1-1,8 1 1,-5 0 0,3 0-3,5 0 2,-2-6-13,-2 4-1,2-1-8,-1-1 5,-2-1-7,-3 2-2,-3 0-3,4-3-1,-4 1-3,0-2 0,-1-2 0,4-10-1,3 3 3,-3-5-5,2-2 2,-5-1 0,6 2 1,-6-5-1,3 4 3,-5-2-8,2 1-6,-6-2-4,2 2-12,-2-1-3,0 3-1,-2 4-9,-2-1 1,-6 2-4,4-1 1,-7-1 1,0 1 5,0-1 5,3 1 11,-3 0 4,0-8-1,0 2 12,0 1-1,0-4 2,0 4 0,0-3 2,-5 0-1,2 4 0,-2-2-4,-1 3-1,-2 3 2,-1-3-2,-1 1 3,1 2 8,-1 1 2,1-3 2,-4 0 4,2 7 1,3-4-1,-1 6-1,-2-1 1,2 4-1,2 1-2,-3-2-9,-2 3 0,5 0-2,-5 5-2,4-6-1,0 4 2,2 0 5,-2 1-2,5 1 2,0-2 0,-3 0 0,-1 0 0,-2-1 1,2 2-1,-2-4 1,2 3 2,-2 1-3,-2-2-1,2 0 0,1 1-1,-3 0 0,4 0-4,-2-2-2,0 4-3,2-2-2,4-2-3,0 5-4,0-1-3,3 1-1,0 0 0,0 0 0,0 0 2,0 1 3,0 4 4,0-2 2,0-2 5,0 1 7,0 1 11,0-3 9,0 0 1,0 0 2,0 0 7,0 0-1,-3 0 0,2 0 0,-2 0-4,0 0-3,3 0-11,-3 0-10,3 0-5,0 0-6,0 0-10,0 0-3,0 0-1,-3 0 1,3 0-1,0 0 0,-3 0 3,3 0 1,0 0 0,0 0 0,0 0 2,-3 0 1,3 0-1,0 0 2,0 0 1,-5 0 3,5 0 1,0 0 1,0 0 4,0 2 4,0-2 4,0 0 2,0 1 1,-3-1 1,3 0 1,0 3 7,-3-1 1,3-2 6,0 0-3,0 0 4,0 0-1,0 0-2,0 0-2,0 0-3,0 0-7,0 0-13,0 0-11,0 0-8,0 0-2,0 1-12,0 2-17,0-2-24,0 3-43,0-4-73,6 0-308,-1 2 0,-5-2 0,0-6 0</inkml:trace>
          <inkml:trace contextRef="#ctx0" brushRef="#br0" timeOffset="-103198.8756">7833 505 116,'0'-4'55,"0"3"26,0-1 23,0 0 19,0 2 22,0 0 15,0 0 13,0 0 7,-3 0 7,1 0-22,-1 0-21,3 0-15,-6 0-9,3 0-18,0 0-18,-1 0-12,-2 0-7,0 0-2,2 0 0,-5 0 7,3 0 1,-4 0-4,7 0-4,-3-2 1,1 0 2,2-3-2,0 0-6,1-3-7,2 0-12,0-3-23,0-3-3,0-1 23,2-5-19,4-2-2,5-1 0,8 5-1,3-1 2,-3 4 2,3 3-1,-2 4 7,3 4-7,-1 3-33,1 4 4,-1 8-6,-3 7 0,-3 6-1,0 13-12,1 5 3,-9 4 5,0 2 5,-5 3 3,-3 0 6,0-1 8,-11 1 3,-6-2-1,-4 0 0,-7-3 11,-7-5 0,2-3 0,1-8 3,1-10 1,1-7 0,-2-7 1,4-5-5,1-8-5,8-9-21,4-4-18,11-7-9,-2-4-12,6 0-6,6 4 6,4 2-3,6 4 2,3 3 4,9 5 2,5 7 16,2 3 11,1 4 8,5 8 16,-5 6 9,-1 5-9,-3 4-1,4-1-4,-8-4-3,-1-5 3,1-8 1,1-4-37,-1-6-66,8-16-148,-10 4-181,-7-3 0,-7-8 0,-4 2 0</inkml:trace>
          <inkml:trace contextRef="#ctx0" brushRef="#br0" timeOffset="-28660.3795">7942 5 648,'0'0'16,"0"0"16,0 0 15,3 0 2,-6 0 2,6 0 5,-3 0 14,0 0 18,0 0 15,0 2 2,0 2 1,-3-3-13,1-1-10,2 3 1,-5-3 1,2 0-2,0 0-12,-3 3-19,1-1-12,5-1-10,-3-1-8,-3 0-3,6 0-5,0 0-1,0 0-4,0 0-4,0 0-3,0 0-4,0 0-6,0 0-13,0 0-2,-3 0 0,2 3 0,-2-2-3,0 7 0,3-4 2,-6 2 4,3-3 4,3 0 6,0-3 11,-4 0 5,4 2 2,0-1 1,0-1-1,-3 3 2,3-1 0,-3-2-2,0 0 0,3 0-1,-3 0-1,0 0-2,3 0-4,0 0-2,0 0-2,0 0-5,0 0-3,0 0-3,0 1-2,0 2 0,0-2 0,-4 1-2,4 0-1,0 0 3,0-2 3,0 2 6,0-2 2,0 0 5,0 0 2,0 0 4,0 0 0,0 0 5,0 0 4,0 0-1,0 0 1,0 0-1,0 0 1,0 0-2,0 0-2,0 0-3,0 0-4,0 0-3,0 0-5,0 0-3,0 0-2,0 1 1,0-1-3,0 0 0,0 0-1,0 3-2,-3-3-1,3 0-1,0 0-1,0 0 2,0 0 1,0 0 0,0 0 1,0 0-5,0 0-13,0 0-7,0 0-8,0 0-25,0 0-55,3 0-143,-3 3 0,4-3 0,-4-3 0</inkml:trace>
          <inkml:trace contextRef="#ctx0" brushRef="#br0" timeOffset="-43767.082">7877-113 859,'0'0'71,"0"0"24,0 0 16,0 0 18,0 0 18,0 0 8,0 0 7,0 0 1,0 0 2,0 0-46,0 0-36,0 0-29,0 0-19,-3 0-23,0 0-20,-7 0-13,-2 3-3,2 6 1,-10 4-1,-2 7 11,3 3 0,-5-2 8,2 3 3,3-3 6,6 0 1,1-8-5,9-2-23,-1-6-26,4-2-19,0-3 5,13 0 31,12-10-1,12-8 5,13-4 2,2-11-1,2-6 11,-12 4 18,-7 5 35,-13 1 36,-5 8 8,-7 10-22,-7 0-9,-3 8-10,-8 0-4,0 3 6,-12 3-3,-6 6 6,-8 5-8,1 4-15,7 7-13,1-4-9,6 2 9,2-2 9,4-1-1,1-5-5,5-2-7,1-8-22,6-1-24,0-4-15,3-2 11,10-2 2,6-7 11,6-5 2,5-5 0,8-6-5,-11 4 11,-2-1 18,-9 4 16,-1 5-1,-8 4-15,-7 7 1,0 3-13,-13 2 0,0 7 5,-12 6 12,0 5 0,-5 1 1,8 7 10,3-5 14,5-5 6,6-1-8,2-7-3,4-2-8,2-5-2,2-2 7,7-2 5,1-8 6,8-1-2,1-6 0,4 1-2,-9-1 5,-2 3 0,-7 5 4,0-3-5,-2 6-7,-3 3-7,0 1-7,0 2-3,0 0 1,0 0 0,0 0 1,0 0 4,-6 0 0,4 2-3,2 0-16,-5-1-16,2 3-16,0 1-16,3-2-14,-3-3-14,3 2-21,0-4-11,0 2-17,-3 0-17,3 0-4,0 0-4,0 0 10,0 0 15,-2 0 12,-1 0 13,3 0 20,0 2 15,-3-2 21,0 4 31,3-4 33,0 3 35,-3 3 23,3-5 13,0 2 9,0-1 7,0 2 11,0-1 2,0-2 0,-4 6-9,-2-6-10,3 3-14,-3-2-12,-1 5-9,1-1-6,3-3-8,-4 3-8,4-1-5,-3-1-1,3 1-2,-3-2 0,4-3-8,2 2-11,0-2-6,0 2-8,0-2-4,0 0 5,2-2 3,1 2 3,6-4 0,1-1-1,2-2 5,1 0 6,-3-3 8,-4 2 4,-3 2 0,0 3-10,-3 0-11,0 0-8,0 3-3,0-3-2,0 3 0,0 3 0,0-2-2,0 4 4,-3-2 2,3-2 10,-3 4 10,0-2 12,0-3 9,-1 5 14,1 0 9,0-2 10,0-1 5,3-2 8,0 0 3,0 1-2,-3-2-8,6 2-8,-6-1-9,3 0-14,0 0-14,0 0-10,0 0-11,0 0-10,0 0-5,0 0-5,0 0 5,0 0 1,0 0 4,0 0 2,0 0 4,0 0 0,0 0 6,0 0 2,0 0 2,0 0-2,0 0-4,0 0-6,0 0-10,0 0-9,0 0-12,0 0-5,0 0-6,0 0-3,0 0-2,0 0 5,0 0 1,0 0 8,0 0 9,0 0 7,-4 0 10,4 0 3,0 0-6,0 0-40,0 0-87,4 0-60,-4 0-215,0 0 0,0 0 0,3-6 0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14T05:15:46.71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80B1FDD-9006-4348-913F-62FDE9460135}" emma:medium="tactile" emma:mode="ink">
          <msink:context xmlns:msink="http://schemas.microsoft.com/ink/2010/main" type="writingRegion" rotatedBoundingBox="3479,7277 3788,7277 3788,7567 3479,7567"/>
        </emma:interpretation>
      </emma:emma>
    </inkml:annotationXML>
    <inkml:traceGroup>
      <inkml:annotationXML>
        <emma:emma xmlns:emma="http://www.w3.org/2003/04/emma" version="1.0">
          <emma:interpretation id="{44C189B5-838C-4698-9352-5740F8CCE5E4}" emma:medium="tactile" emma:mode="ink">
            <msink:context xmlns:msink="http://schemas.microsoft.com/ink/2010/main" type="paragraph" rotatedBoundingBox="3479,7277 3788,7277 3788,7567 3479,7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77DFF3-A551-4D92-B248-06854744C17F}" emma:medium="tactile" emma:mode="ink">
              <msink:context xmlns:msink="http://schemas.microsoft.com/ink/2010/main" type="line" rotatedBoundingBox="3479,7277 3788,7277 3788,7567 3479,7567"/>
            </emma:interpretation>
          </emma:emma>
        </inkml:annotationXML>
        <inkml:traceGroup>
          <inkml:annotationXML>
            <emma:emma xmlns:emma="http://www.w3.org/2003/04/emma" version="1.0">
              <emma:interpretation id="{E3C7C758-5325-47AF-91CA-D3851E01A06B}" emma:medium="tactile" emma:mode="ink">
                <msink:context xmlns:msink="http://schemas.microsoft.com/ink/2010/main" type="inkWord" rotatedBoundingBox="3479,7277 3788,7277 3788,7567 3479,7567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h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32 211 450,'-6'0'72,"-2"0"4,3 0 7,-4 0 18,7 0 17,-1 0 12,3 0 8,0 0 6,0 0 3,0 0-62,0 0-12,0 0-8,0 0-7,0 0-14,0-2-14,5-2-10,7 1-6,1-5-5,9-4-2,10-3-1,1-1 2,2-5 7,-1-1-2,2 0-2,-7 0 0,-4 0-3,-8 4-4,-7 6 3,-4 3 0,-6 6-1,-10 3 0,-19 13 0,-3 7 2,-9 9 0,-5 8-3,2 7 1,8-3 2,8-5-5,15-8-19,2-8-17,9-6-18,2-8-15,5-4-3,9-2 3,5-5-2,7-4 3,8-1-1,2-8 2,-4-1 18,-5 2 14,-8 3-6,-7 3 3,-8 2 6,-8 5-3,-8 4 4,-7 10 0,-5 4 3,-7 4 2,-1 4 1,5-2 0,10-5 11,9-6-8,5-6-34,6-3-20,10 0-113,-1 0 0,-1 0 0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14T05:14:44.63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343AC4E-A0FF-4F1E-B39D-003233D7E218}" emma:medium="tactile" emma:mode="ink">
          <msink:context xmlns:msink="http://schemas.microsoft.com/ink/2010/main" type="writingRegion" rotatedBoundingBox="4817,17943 3921,15223 5437,14723 6334,17443"/>
        </emma:interpretation>
      </emma:emma>
    </inkml:annotationXML>
    <inkml:traceGroup>
      <inkml:annotationXML>
        <emma:emma xmlns:emma="http://www.w3.org/2003/04/emma" version="1.0">
          <emma:interpretation id="{377BC7E8-5B13-4058-8B3E-27D6C02AEBAF}" emma:medium="tactile" emma:mode="ink">
            <msink:context xmlns:msink="http://schemas.microsoft.com/ink/2010/main" type="paragraph" rotatedBoundingBox="4817,17943 3921,15223 5437,14723 6334,174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FA7205-C4E2-40CE-A4F2-DEA62A94FC1D}" emma:medium="tactile" emma:mode="ink">
              <msink:context xmlns:msink="http://schemas.microsoft.com/ink/2010/main" type="line" rotatedBoundingBox="4817,17943 3921,15223 5437,14723 6334,17443"/>
            </emma:interpretation>
          </emma:emma>
        </inkml:annotationXML>
        <inkml:traceGroup>
          <inkml:annotationXML>
            <emma:emma xmlns:emma="http://www.w3.org/2003/04/emma" version="1.0">
              <emma:interpretation id="{8683EE53-9FA6-4B96-996C-CB74452C9FD1}" emma:medium="tactile" emma:mode="ink">
                <msink:context xmlns:msink="http://schemas.microsoft.com/ink/2010/main" type="inkWord" rotatedBoundingBox="4817,17943 3921,15223 5437,14723 6334,17443"/>
              </emma:interpretation>
              <emma:one-of disjunction-type="recognition" id="oneOf0">
                <emma:interpretation id="interp0" emma:lang="en-US" emma:confidence="0.5">
                  <emma:literal>...f</emma:literal>
                </emma:interpretation>
                <emma:interpretation id="interp1" emma:lang="en-US" emma:confidence="0.5">
                  <emma:literal>. h .</emma:literal>
                </emma:interpretation>
                <emma:interpretation id="interp2" emma:lang="en-US" emma:confidence="0">
                  <emma:literal>...p</emma:literal>
                </emma:interpretation>
                <emma:interpretation id="interp3" emma:lang="en-US" emma:confidence="0">
                  <emma:literal>. &amp; .</emma:literal>
                </emma:interpretation>
                <emma:interpretation id="interp4" emma:lang="en-US" emma:confidence="0">
                  <emma:literal>...fit</emma:literal>
                </emma:interpretation>
              </emma:one-of>
            </emma:emma>
          </inkml:annotationXML>
          <inkml:trace contextRef="#ctx0" brushRef="#br0">-5405-1784 290,'-7'-3'54,"1"-5"-1,0-1-16,-4-2-24,4 2-102,2 12 0,-8 6 0,-1 5 0</inkml:trace>
          <inkml:trace contextRef="#ctx0" brushRef="#br0" timeOffset="738.8031">-5313-1962 894,'0'-2'50,"0"-1"13,0 3 12,0-3 11,0 1-2,0 2-17,0 0-2,0-1 7,0 1 13,0-3-27,0 3-11,-3 0-11,0-1-7,-3-1 0,0 0 15,-4 2 26,4-2 11,2 2-3,1 0-13,0 0-12,3-2-7,0 2-10,0 0-7,0 0-16,0 0-11,3 0-8,4 0-11,2-1 0,10-5 1,14-5 2,8-8 10,11-10 11,8-6 3,18-10 6,2-4 1,13-3-1,9-1 2,4-2-5,4 5-8,-4 3-8,-10 6-14,-8 7-9,-17 4-9,-15 8-14,-16 2-15,-19 5-13,-12 5 1,-9 5 5,-10 5 6,-10 0 10,-8 10 12,-4-3 4,-13 5 9,-2 3 13,-4 2 13,-1 6 12,0 0-3,-2 4-1,3 2-1,6 2-1,0-1-2,5 1 0,2-4 1,7 0 0,2-5 0,9-5-1,7-7-12,10-8-17,0 0-17,9-2-22,4-6-40,7-2-167,5-6 0,3 9 0,10 0 0</inkml:trace>
          <inkml:trace contextRef="#ctx0" brushRef="#br0" timeOffset="1507.2758">-4805-1843 1501,'0'0'-10,"6"0"3,0-6 2,7-4 2,14-1 1,7-7 2,8-6 1,9 2 0,8-2 1,1 3 12,11-1-1,3-4-1,3 2-1,-4 0-1,-2-1-4,-3 0-3,-12 2-4,-13 3 1,-12 3-2,-17 6-2,-6 4-1,-19 3-2,-15 4 4,-12 8-1,-17 3 4,-23 11 4,-7 6 4,-11 10 5,-2 7 5,-1 5 3,12 3 2,7 1 2,9-4 4,17-4 23,15-11 5,17-8-19,13-11-6,9-10-5,9-6-1,16-10 0,11-8 1,10-11-1,17-6-8,11-12-22,9 0-8,8-5 16,-2 5-1,-2 3-7,-10 8-10,-18 11-14,-21 9-16,-14 9-4,-12 3 8,-12 8 3,-17 8 4,-12 7 2,-10 8 9,-9 6 15,-16 2 10,5-3 16,2-4 17,6-6 5,16-8-8,5-3-13,16-8-44,6-3-21,19-8-87,0-30-193,11 32 0,-1-3 0</inkml:trace>
          <inkml:trace contextRef="#ctx0" brushRef="#br0" timeOffset="70475.2283">-3773-1387 1918,'0'-5'10,"-3"4"4,3-3 8,0 3 2,3-2-6,-3 1-2,0 2 2,0 0 1,0-1 1,0 1-11,0 0-11,0 0-24,0-2-42,0-5-78,1 1-54,-1-1-129,3 5 0,-3 0 0,0 6 0</inkml:trace>
          <inkml:trace contextRef="#ctx0" brushRef="#br0" timeOffset="114643.05">-3975 352 358,'-2'-5'6,"-2"1"5,-2 0 9,3-1 8,3-1 9,-3 6 9,3-1 2,0 1 0,0 0 8,-3 0 22,0 0 24,2 0 13,-5 0 6,3 0-1,-2 0-3,2 0 1,2 0 4,-4-2 15,5 2-11,0 0-21,0-2-22,0 1-12,0 1-7,0 0 4,0-3 2,0 3 2,0 0 1,0 0-19,0 0 4,0 0 10,0-3-2,0-1-3,0-3-2,5-4-7,1 2-6,6-3-11,1 2-6,6-8 6,0 7 0,5-4-11,-2-1-4,0 1-1,0-2-4,3 2-2,-4-2-5,-2-1 0,-1 3 2,-5 3-3,-2 0-7,-8 4 6,3 6 10,-6 0 19,0 2 11,-3 2-1,-3 0 3,-5 6 2,-8 4-1,-6 8 2,-4 0 5,-4 6-4,2 2-10,2-2-22,6-1-11,4-7 0,9-2-4,1-4-7,6-6-12,2-3-16,2-3-10,-1 0-2,0 0-5,3 0-2,6 0-2,4 0-4,3-2 3,7 0 2,-1-7 10,3 1 9,-2-2 3,2-5-2,-5 6 3,-4-2 3,-6 3 1,-4 5-3,-1 0-7,-4 3-11,-1 0 19,0 0 12,-1 0 10,-7 3 5,-1 0 4,-4 3 4,-3 1 3,7 0 11,-1-2 9,2-1 13,7-2-27,1-2-18,-5 0-19,5 0 0,5 0 1,-1-3-3,7-5-1,2-4-4,9-4-4,2-3-3,-4-3 5,-1 5-3,-2 2-3,-7 5-31,-7 2-15,0 7 8,-3 1 8,-6 3 4,-7 8 6,-3 8 12,-7-1 16,-2 6 24,3 0 23,4-8 30,4-2 13,9-6-17,2-2-22,3-5-27,0-1-17,0-1-8,3 1-8,-3 0-10,0 0-4,5-3-8,-2 0-4,2 1-4,-2-2-3,0 2 4,-1 1-8,-2 1-17,0-3-27,0 3-9,0-1 6,0 1 10,0 0 7,0 0 7,0 0 16,0 0 12,0 0 6,0-2-28,9-1-150,-6 4 0,-2 1 0,2-4 0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14T05:14:21.64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9B00C0B-C69E-4289-8F8B-744D3EE9B3E1}" emma:medium="tactile" emma:mode="ink">
          <msink:context xmlns:msink="http://schemas.microsoft.com/ink/2010/main" type="writingRegion" rotatedBoundingBox="21450,7172 24060,5801 24342,6337 21732,7709"/>
        </emma:interpretation>
      </emma:emma>
    </inkml:annotationXML>
    <inkml:traceGroup>
      <inkml:annotationXML>
        <emma:emma xmlns:emma="http://www.w3.org/2003/04/emma" version="1.0">
          <emma:interpretation id="{E51A9F46-337F-4001-9691-7426D9ABD120}" emma:medium="tactile" emma:mode="ink">
            <msink:context xmlns:msink="http://schemas.microsoft.com/ink/2010/main" type="paragraph" rotatedBoundingBox="21450,7172 24060,5801 24342,6337 21732,77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04A963-8000-4B2F-963F-E2DBB0F062C4}" emma:medium="tactile" emma:mode="ink">
              <msink:context xmlns:msink="http://schemas.microsoft.com/ink/2010/main" type="line" rotatedBoundingBox="21450,7172 24060,5801 24342,6337 21732,7709"/>
            </emma:interpretation>
          </emma:emma>
        </inkml:annotationXML>
        <inkml:traceGroup>
          <inkml:annotationXML>
            <emma:emma xmlns:emma="http://www.w3.org/2003/04/emma" version="1.0">
              <emma:interpretation id="{7B69392B-F886-4F73-B7D4-E3461E7CCDEE}" emma:medium="tactile" emma:mode="ink">
                <msink:context xmlns:msink="http://schemas.microsoft.com/ink/2010/main" type="inkWord" rotatedBoundingBox="21572,7406 21750,7313 21909,7616 21732,7709"/>
              </emma:interpretation>
              <emma:one-of disjunction-type="recognition" id="oneOf0">
                <emma:interpretation id="interp0" emma:lang="en-US" emma:confidence="0.5">
                  <emma:literal>o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°</emma:literal>
                </emma:interpretation>
                <emma:interpretation id="interp3" emma:lang="en-US" emma:confidence="0">
                  <emma:literal>0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-840 681 1241,'0'0'123,"0"0"28,0 1 16,0-1 9,0-1 8,3 1 15,-3 0 9,0 0 2,0 0-2,1 0-83,4 0-38,1 0-26,4 1-15,5 5-8,4 4-5,8 6-13,-2 6-7,1 3-3,-1 1 5,-1-1 2,-2 0-4,-7-6 1,-2-4 1,-7-1 16,-4-9 5,-7-4-1,-11-1 1,-3-3 0,-15-3-3,-6-10 2,-7-2 1,1-8-4,8-2-1,7-1-20,7 2-7,8 5-5,7 4-9,6 8-13,3 3-8,0 2-39,3 5-105,26-4-509,-20 5 0,-3 2 0</inkml:trace>
        </inkml:traceGroup>
        <inkml:traceGroup>
          <inkml:annotationXML>
            <emma:emma xmlns:emma="http://www.w3.org/2003/04/emma" version="1.0">
              <emma:interpretation id="{C535AE09-EE6C-435D-B2AD-169E7AC4B0E2}" emma:medium="tactile" emma:mode="ink">
                <msink:context xmlns:msink="http://schemas.microsoft.com/ink/2010/main" type="inkWord" rotatedBoundingBox="22474,6751 22585,6693 22780,7064 22670,7123"/>
              </emma:interpretation>
              <emma:one-of disjunction-type="recognition" id="oneOf1">
                <emma:interpretation id="interp5" emma:lang="en-US" emma:confidence="0.5">
                  <emma:literal>*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`</emma:literal>
                </emma:interpretation>
                <emma:interpretation id="interp9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-104283.2111">118 47 286,'0'0'43,"0"0"30,0 0 17,0 0 15,0 0 18,0 0 21,0-4 17,0 3 23,0 1 19,0-4-1,0 2-32,-3-2-24,0 3-14,3-1-10,-4 0-16,1 0-20,3 2-15,-3 0-23,3 0-19,0 0-3,0 0-10,0 0-8,0 0-6,0 0-4,0 0 0,0 0-2,0 4-1,0 5 2,0 5-7,6 9-4,-2 3 4,5 3 4,5 5 4,-4-3 1,5 2 1,-5 1 2,-1-4-1,-2-4-1,-7-6 7,3-2 10,-3-6 14,0-3 22,0-6 5,0 1 1,0-4-2,-3-5-5,-1-4 0,-11-5 2,2-6-2,-6-5-10,-1-3-15,1 1-24,3-1-16,3 3-3,-2 1-4,7 4 8,6 6-1,-1 3-1,0 2 4,6-3 6,-3 6-2,0 0-2,-3 2 1,3 1-6,-2 2-5,2 1-12,-3 0-6,3 0-4,0 0-2,0 0-1,0-2 6,0-1 12,0 0 5,0 2 11,0-7 11,0 7 9,0-4 6,0 4-4,0-2-6,0 3-8,0 0-2,0 0-9,0 0-3,0 0-1,0 0-5,5 0 0,1 0 0,-1 4 7,9 2 8,-1 3 10,2 4-4,1 2 0,0 2 4,-2 3-2,-4-1 2,5-2-2,-8 6 3,2-4 2,-3-4 0,1 0 0,-4-1 5,-3-3 2,3-2 2,-3-4 2,0 0 4,0-4 8,0 2 8,0-3 12,0 0 6,0 0 4,0 0-2,0-3 0,-6-3 1,-1-3-3,-8-7-5,-1-3-8,-3-6-6,-1-3-15,1 0-9,3-2-6,0 1-2,2 2-1,9 3-5,-3 5 1,2 7-1,3 1 0,3 2-7,-3 7 1,3-4-2,0 4-1,0 1-1,0 1 0,0-2-1,0 2 0,0 0 2,0 0-1,0 0 3,0 0 0,0 0 3,0 0 2,3 2-1,-3 1-2,3 5 1,5 1 3,3 9-1,3 1 2,5 8 3,-3-4-1,0 4-1,-7-2 1,7 0 3,-5 0 1,-2-6-1,1 0-1,-7-4-1,-3-5 0,3-2 1,-3-3 14,0-5 5,0 3 0,0-3 0,-10-6-3,1-5-14,-10-7-14,-1-3-15,-2-7-47,3-4-59,-3-3-100,6-42-342,-1 55 0,-2 4 0</inkml:trace>
        </inkml:traceGroup>
        <inkml:traceGroup>
          <inkml:annotationXML>
            <emma:emma xmlns:emma="http://www.w3.org/2003/04/emma" version="1.0">
              <emma:interpretation id="{D28BE291-6A34-415F-AAC8-F4071C55750C}" emma:medium="tactile" emma:mode="ink">
                <msink:context xmlns:msink="http://schemas.microsoft.com/ink/2010/main" type="inkWord" rotatedBoundingBox="22972,6372 24060,5801 24328,6312 23241,6883"/>
              </emma:interpretation>
              <emma:one-of disjunction-type="recognition" id="oneOf2">
                <emma:interpretation id="interp10" emma:lang="en-US" emma:confidence="0.5">
                  <emma:literal>dead</emma:literal>
                </emma:interpretation>
                <emma:interpretation id="interp11" emma:lang="en-US" emma:confidence="0">
                  <emma:literal>dad</emma:literal>
                </emma:interpretation>
                <emma:interpretation id="interp12" emma:lang="en-US" emma:confidence="0">
                  <emma:literal>cad</emma:literal>
                </emma:interpretation>
                <emma:interpretation id="interp13" emma:lang="en-US" emma:confidence="0">
                  <emma:literal>Cad</emma:literal>
                </emma:interpretation>
                <emma:interpretation id="interp14" emma:lang="en-US" emma:confidence="0">
                  <emma:literal>dyad</emma:literal>
                </emma:interpretation>
              </emma:one-of>
            </emma:emma>
          </inkml:annotationXML>
          <inkml:trace contextRef="#ctx0" brushRef="#br0" timeOffset="-103319.2576">879-211 448,'-3'-6'36,"-5"0"31,-3 0 32,0 2 17,-4 2 6,2 2 0,0 2 6,-3 2 10,-4 5 5,1 5-11,3 9-9,0 9-23,1 7-23,8 5-18,4 0-15,0 0-6,6-7-6,7-3-13,2-12-12,7-5 0,5-12 9,4-9 8,-6-12 2,-3-14 6,-6-17 9,-7-12 4,-12-6-6,-7-10 12,-9 1 22,-6 5 23,4 6-4,5 16-7,6 11-16,7 14-13,3 12 0,6 10 6,4 11 10,5 12-9,7 12-12,8 9-29,7 9-18,-2-4-17,-5 3-14,1-5-28,-5-6-55,0-8-54,-7-10-101,15-11-234,-21 2 0,-1-14 0,-5-5 0</inkml:trace>
          <inkml:trace contextRef="#ctx0" brushRef="#br0" timeOffset="-103023.1105">1017-238 526,'0'-6'-1,"3"-2"9,9 2 2,-1-6 7,5 1-1,3-3 4,0-2 5,-5-2 2,-6 4 7,-2 2 32,-6 6 8,0 2-3,-6 2 10,-7 2-3,1 2 6,-4 5-2,0 8 1,0 3 2,7 6-6,9 5-23,0-3-29,0-4-28,19-9-54,12-8-80,1-10-136,16-2 0,6-10 0,-11-5 0</inkml:trace>
          <inkml:trace contextRef="#ctx0" brushRef="#br0" timeOffset="-102698.924">1350-472 634,'-12'12'34,"-1"10"11,2 2-7,2 4-5,6-7 1,6-1-2,3-10 7,5-6 25,0 1 8,9-8-27,-3-6 1,3-7-3,-12 1 13,1-3 12,-4-3 10,-5 7-1,0 4-14,0 5-32,0 4-1,0 2 6,0 4-8,0 4-18,0 1-27,3 4-36,6-5-35,7-5-44,10-4-137,-1-10 0,4 2 0,-6-1 0</inkml:trace>
          <inkml:trace contextRef="#ctx0" brushRef="#br0" timeOffset="-102271.0016">1590-530 672,'-1'-5'96,"-4"2"5,0 2 7,-3-3 3,-4 9 3,-4 9 3,6 6 1,-2 6-3,8 3-3,2 1-76,2-5-43,2-11-30,5-3-18,-1-5 19,7-4 15,0-10 13,7-6 10,-3-8 19,-6-10 12,-5-11 17,-3-6 19,-8-3 33,-8-2 22,-6-4-11,-1 4-7,1 13-8,3 4-25,6 13-26,4 13-6,6 5-6,0 14 1,0 12 0,6 9-7,4 10-8,6 7-10,9 2-6,8-6 12,-2-3 3,-2-1-7,-1-11-16,-1-4-41,-8-8-36,3-7-82,-2-10-307,-10 2 0,-4-1 0,-9-5 0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14T05:15:56.46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2517DC-0399-4178-B5DC-0BE92B50B480}" emma:medium="tactile" emma:mode="ink">
          <msink:context xmlns:msink="http://schemas.microsoft.com/ink/2010/main" type="writingRegion" rotatedBoundingBox="10010,17328 10193,18908 9636,18973 9453,17393">
            <msink:destinationLink direction="with" ref="{97737404-9795-42C6-A737-FE6EA81593B8}"/>
          </msink:context>
        </emma:interpretation>
      </emma:emma>
    </inkml:annotationXML>
    <inkml:traceGroup>
      <inkml:annotationXML>
        <emma:emma xmlns:emma="http://www.w3.org/2003/04/emma" version="1.0">
          <emma:interpretation id="{92EC27E2-6391-485A-8225-17607A3B428F}" emma:medium="tactile" emma:mode="ink">
            <msink:context xmlns:msink="http://schemas.microsoft.com/ink/2010/main" type="paragraph" rotatedBoundingBox="10010,17328 10193,18908 9636,18973 9453,173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CED8D0-37A2-4BC6-941F-4E87BBFAAAC6}" emma:medium="tactile" emma:mode="ink">
              <msink:context xmlns:msink="http://schemas.microsoft.com/ink/2010/main" type="line" rotatedBoundingBox="10010,17328 10193,18908 9636,18973 9453,17393"/>
            </emma:interpretation>
          </emma:emma>
        </inkml:annotationXML>
        <inkml:traceGroup>
          <inkml:annotationXML>
            <emma:emma xmlns:emma="http://www.w3.org/2003/04/emma" version="1.0">
              <emma:interpretation id="{C8CE34EA-1D79-4636-B5AC-49EDA1561874}" emma:medium="tactile" emma:mode="ink">
                <msink:context xmlns:msink="http://schemas.microsoft.com/ink/2010/main" type="inkWord" rotatedBoundingBox="9792,17353 9843,17794 9504,17834 9453,17393"/>
              </emma:interpretation>
              <emma:one-of disjunction-type="recognition" id="oneOf0">
                <emma:interpretation id="interp0" emma:lang="en-US" emma:confidence="0.5">
                  <emma:literal>*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233 235 1500,'-6'0'66,"1"0"35,-2 0 26,-2 0 13,8 0-1,-1 0 10,2 0 7,0 0 3,-3 0 0,-6 0-34,-1 5-28,-5 6-33,-5 7-22,-1 9-14,2 8 1,1 0-7,0 0-8,8-6-5,1-10-4,6-4-9,3-10-10,0-3-7,0-4-8,9-14-5,7-17-10,5-11-13,7-15-8,8-9 0,-4 0 3,-4 10 8,-7 9 0,-4 10 1,-9 17 6,-7 9 7,-2 12 12,-17 10 16,-4 16 20,-6 14 9,-10 12 5,-4 11 7,7 2 13,2-3 4,10-10-4,8-11-14,6-11-7,8-13-5,6-10-14,10-16-8,10-17-17,9-16-19,9-17-12,6-10-11,-9-5 1,-3 11 8,-14 13-7,-10 18 6,-5 16 11,-17 14 2,-10 17 30,-12 21 18,-6 14 13,-4 7 7,7 2-41,11-20-426,15-9 0,3-21 0</inkml:trace>
        </inkml:traceGroup>
        <inkml:traceGroup>
          <inkml:annotationXML>
            <emma:emma xmlns:emma="http://www.w3.org/2003/04/emma" version="1.0">
              <emma:interpretation id="{0A876023-F895-467B-8A1F-D0C297F60D14}" emma:medium="tactile" emma:mode="ink">
                <msink:context xmlns:msink="http://schemas.microsoft.com/ink/2010/main" type="inkWord" rotatedBoundingBox="10094,18057 10193,18908 9723,18963 9624,18111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)</emma:literal>
                </emma:interpretation>
                <emma:interpretation id="interp8" emma:lang="en-US" emma:confidence="0">
                  <emma:literal>@</emma:literal>
                </emma:interpretation>
                <emma:interpretation id="interp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122290.3441">200 1376 660,'3'-10'56,"0"-2"12,2-5 6,4-1 0,-1 4 40,0 5-4,-2 3 2,0-1 2,-6 6 29,4 0-18,-1-2-5,-2 3-23,-1 0-20,3 0 1,-3 0-25,0 3 16,0 4 5,0 6 3,2 8-34,-2 0-23,0 2 18,0 7 16,-5 4 22,1 4 0,-2 2-14,-3 0-12,3-12-16,2-8-16,-1-13-6,5-5-6,2-7 1,2-21-4,5-18-6,6-27 0,4-17 1,6-20 1,3-7 12,-3 3 13,4 11 11,-7 15-19,-8 20-23,-6 23 1,-4 22 3,-8 21 2,-8 24 2,-1 20 3,-8 23 3,-1 14-3,-3 8 3,3-5 8,2-16 7,16-16-19,0-16-20,4-13-17,5-16-8,9-7 1,1-13-2,7-17 5,7-19-5,4-6 4,2-20 8,-5-2 14,-1 2 19,-10 13 13,-7 11-13,-4 19-5,-7 18-3,-5 15 1,-7 20 2,-6 24 2,-11 13 3,-5 15 4,1 9-1,2-2 2,8-10 19,12-8-15,5-15-16,5-16-13,10-17-4,10-14-1,6-23-8,7-27-17,1-28-9,6-16 2,-11-17 10,-1 11 14,-7 13 8,-11 29 7,-5 25 12,-13 24-1,-7 31 5,-13 25 19,-6 18 12,-7 14 0,1 12-7,8-10-5,13-11-22,13-19-81,10-23-95,11-35-242,0 0 0,2-21 0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14T05:16:40.790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954229-4349-4AC0-9758-7CC33489D072}" emma:medium="tactile" emma:mode="ink">
          <msink:context xmlns:msink="http://schemas.microsoft.com/ink/2010/main" type="writingRegion" rotatedBoundingBox="12803,15528 20172,5819 26020,10258 18651,19967"/>
        </emma:interpretation>
      </emma:emma>
    </inkml:annotationXML>
    <inkml:traceGroup>
      <inkml:annotationXML>
        <emma:emma xmlns:emma="http://www.w3.org/2003/04/emma" version="1.0">
          <emma:interpretation id="{2630EF83-5533-4D6D-916C-D5FF10CC95CB}" emma:medium="tactile" emma:mode="ink">
            <msink:context xmlns:msink="http://schemas.microsoft.com/ink/2010/main" type="paragraph" rotatedBoundingBox="13759,14311 20135,5799 21450,6784 15074,1529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942EB70-8CD9-455F-A732-7323F7F66C33}" emma:medium="tactile" emma:mode="ink">
              <msink:context xmlns:msink="http://schemas.microsoft.com/ink/2010/main" type="line" rotatedBoundingBox="13759,14311 20135,5799 21450,6784 15074,15296"/>
            </emma:interpretation>
          </emma:emma>
        </inkml:annotationXML>
        <inkml:traceGroup>
          <inkml:annotationXML>
            <emma:emma xmlns:emma="http://www.w3.org/2003/04/emma" version="1.0">
              <emma:interpretation id="{7913D94A-7825-4B80-93E0-89F9C9BD59D4}" emma:medium="tactile" emma:mode="ink">
                <msink:context xmlns:msink="http://schemas.microsoft.com/ink/2010/main" type="inkWord" rotatedBoundingBox="14499,14866 15512,13513 16044,13912 15032,15264"/>
              </emma:interpretation>
              <emma:one-of disjunction-type="recognition" id="oneOf0">
                <emma:interpretation id="interp0" emma:lang="en-US" emma:confidence="0.5">
                  <emma:literal>170</emma:literal>
                </emma:interpretation>
                <emma:interpretation id="interp1" emma:lang="en-US" emma:confidence="0">
                  <emma:literal>110</emma:literal>
                </emma:interpretation>
                <emma:interpretation id="interp2" emma:lang="en-US" emma:confidence="0">
                  <emma:literal>1170</emma:literal>
                </emma:interpretation>
                <emma:interpretation id="interp3" emma:lang="en-US" emma:confidence="0">
                  <emma:literal>1-70</emma:literal>
                </emma:interpretation>
                <emma:interpretation id="interp4" emma:lang="en-US" emma:confidence="0">
                  <emma:literal>10</emma:literal>
                </emma:interpretation>
              </emma:one-of>
            </emma:emma>
          </inkml:annotationXML>
          <inkml:trace contextRef="#ctx0" brushRef="#br0">-7729 7920 2138,'-9'-6'51,"1"0"27,-3-1 29,0-3 15,2 2 10,3 3 15,2-3 13,0 2 7,1 3 0,3 1-45,0 1-7,0 4-22,7 15-23,5 16-11,9 13-10,2 15-15,7 11-13,-2 0-7,-2-4 0,-2-7 2,-2-7-3,-7-10-8,-5-11-26,-2-11-26,-4-12-10,0-6-70,2-17-205,-4-6-330,-5-16 0,-6-15 0</inkml:trace>
          <inkml:trace contextRef="#ctx0" brushRef="#br0" timeOffset="443.9669">-7487 7612 3936,'0'-2'-22,"0"2"-11,0-1-6,3-2 2,6 6 5,11-6 1,13 0-3,8-6-2,11 0-3,-2-2 2,-10 2 11,-11 0 0,-5 4-2,-9 5 10,-6 8 8,-2 3 8,-3 6 12,-4 10 10,-3 10 8,-1 6 6,-2 3 6,-3 4 12,-1 1 7,-2-3-11,6-1-12,0-3-19,2-3-26,1-5-33,3-8-71,0-6-93,7-11-104,1-6-320,5-5 0,6-14 0</inkml:trace>
          <inkml:trace contextRef="#ctx0" brushRef="#br0" timeOffset="868.873">-6879 7125 3518,'-1'0'5,"-5"2"10,3 7 11,1 5 0,2 9-1,6 9-1,9 7-11,4 1-11,8 2-15,5-5-27,1-8-8,-2-8-9,1-11-6,-4-6 5,0-13 7,-3-15 11,-7-9 28,-5-11 35,-7-9 38,-10-3 48,-11-3 35,-9 5 20,-7 9 7,-7 8-11,-3 21-27,-2 12-83,7 18-213,7-5-661,2 37 0,10 6 0,14-1 0</inkml:trace>
        </inkml:traceGroup>
        <inkml:traceGroup>
          <inkml:annotationXML>
            <emma:emma xmlns:emma="http://www.w3.org/2003/04/emma" version="1.0">
              <emma:interpretation id="{00759124-2366-4E72-9C31-38BD4486F0BC}" emma:medium="tactile" emma:mode="ink">
                <msink:context xmlns:msink="http://schemas.microsoft.com/ink/2010/main" type="inkWord" rotatedBoundingBox="15287,12272 16377,10816 17692,11801 16602,13257"/>
              </emma:interpretation>
              <emma:one-of disjunction-type="recognition" id="oneOf1">
                <emma:interpretation id="interp5" emma:lang="en-US" emma:confidence="0.5">
                  <emma:literal>3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52659.6498">-6281 4359 2511,'0'-18'71,"0"-4"7,9-6 7,9-3 6,14 5 2,17 6-1,10 7-5,6 6-2,-8 16 0,-3 19-53,-17 23-1,-12 17 7,-8 18 5,-8 13 5,-7 1 5,2 4 4,4-3 7,2-5 6,8-10-1,2-13-12,11-12-6,-3-14-18,2-13-13,-4-18-12,-2-9 4,-2-10 1,-3-7 3,-5-8 6,-8-1 29,-2-2 42,-4 1 25,-1 5 19,1 5-1,1 5-5,-1 1-10,0 4-3,1 9-6,7 11-24,5 12-38,8 14-62,5 16-50,2 4-25,3 8-3,-7 0 6,-9 2-3,-9-4-1,-2 0 3,-8-6 24,-8-5 28,-18-2 33,-5-5 25,-27-1-50,-4-5-871,-59 1 0,-68-16 0,-318-71 0</inkml:trace>
        </inkml:traceGroup>
        <inkml:traceGroup>
          <inkml:annotationXML>
            <emma:emma xmlns:emma="http://www.w3.org/2003/04/emma" version="1.0">
              <emma:interpretation id="{695FC466-7B2E-40B4-8D21-C4F48E5063F9}" emma:medium="tactile" emma:mode="ink">
                <msink:context xmlns:msink="http://schemas.microsoft.com/ink/2010/main" type="inkWord" rotatedBoundingBox="17111,10342 17511,10781 17228,11040 16827,10602"/>
              </emma:interpretation>
              <emma:one-of disjunction-type="recognition" id="oneOf2">
                <emma:interpretation id="interp10" emma:lang="en-US" emma:confidence="0.5">
                  <emma:literal>d.</emma:literal>
                </emma:interpretation>
                <emma:interpretation id="interp11" emma:lang="en-US" emma:confidence="0">
                  <emma:literal>d</emma:literal>
                </emma:interpretation>
                <emma:interpretation id="interp12" emma:lang="en-US" emma:confidence="0">
                  <emma:literal>do</emma:literal>
                </emma:interpretation>
                <emma:interpretation id="interp13" emma:lang="en-US" emma:confidence="0">
                  <emma:literal>do.</emma:literal>
                </emma:interpretation>
                <emma:interpretation id="interp14" emma:lang="en-US" emma:confidence="0">
                  <emma:literal>di.</emma:literal>
                </emma:interpretation>
              </emma:one-of>
            </emma:emma>
          </inkml:annotationXML>
          <inkml:trace contextRef="#ctx0" brushRef="#br0" timeOffset="-151785.7582">-5213 4012 827,'-3'-1'68,"1"-3"35,2 3 19,-4-4 21,-1 2 7,-4 0 6,-1-1 5,-3 1 2,-2 0 2,-3 1-31,-1 2-44,1 0-30,-1 5-18,4 4-19,-1 5-6,6 7-6,4 8-4,3 2-5,6 3 0,3 2 3,7-4-1,3-4-4,10-8-4,2-6 0,0-6 6,-3-5 3,-2-6 9,-2-12 8,-9-6 9,-8-12 0,-4-3 16,-10-8 4,-9 0 12,-9-3 3,-9 1-4,-9-3 3,3 3-1,-1 6 10,10 3-7,7 6 0,11 8-14,7 9-12,6 4-15,3 4-5,8 4-6,6 2-6,10 11-7,12 10-15,6 9 1,6 14-4,-3 6 1,-3-2-2,-1 2-7,-4-6-11,-8-7-16,-2-11-23,-6-4-36,-5-13-60,-4-6-65,5-12-279,-8 2 0,-4-6 0,-4-3 0</inkml:trace>
          <inkml:trace contextRef="#ctx0" brushRef="#br0" timeOffset="-152493.0008">-5082 3969 598,'0'-4'10,"0"2"-1,0-1-3,0 1-9,0 0-14,0 2-10,0 0-5,0 0 0,0 0-9,0 2-23,0 3-17,0 5 0,-1 2 0,-4 1 0</inkml:trace>
        </inkml:traceGroup>
        <inkml:traceGroup>
          <inkml:annotationXML>
            <emma:emma xmlns:emma="http://www.w3.org/2003/04/emma" version="1.0">
              <emma:interpretation id="{46964A09-30B4-4002-B8DC-659093E5209D}" emma:medium="tactile" emma:mode="ink">
                <msink:context xmlns:msink="http://schemas.microsoft.com/ink/2010/main" type="inkWord" rotatedBoundingBox="17167,10092 18876,8422 19672,9236 17963,10906"/>
              </emma:interpretation>
              <emma:one-of disjunction-type="recognition" id="oneOf3">
                <emma:interpretation id="interp15" emma:lang="en-US" emma:confidence="0.5">
                  <emma:literal>{52332}</emma:literal>
                </emma:interpretation>
                <emma:interpretation id="interp16" emma:lang="en-US" emma:confidence="0">
                  <emma:literal>{52372}</emma:literal>
                </emma:interpretation>
                <emma:interpretation id="interp17" emma:lang="en-US" emma:confidence="0">
                  <emma:literal>{5&lt;332}</emma:literal>
                </emma:interpretation>
                <emma:interpretation id="interp18" emma:lang="en-US" emma:confidence="0">
                  <emma:literal>{5232}</emma:literal>
                </emma:interpretation>
                <emma:interpretation id="interp19" emma:lang="en-US" emma:confidence="0">
                  <emma:literal>{52322}</emma:literal>
                </emma:interpretation>
              </emma:one-of>
            </emma:emma>
          </inkml:annotationXML>
          <inkml:trace contextRef="#ctx0" brushRef="#br0" timeOffset="-150855.2359">-4798 3541 1603,'2'-14'-15,"3"-11"-9,10-12-9,10-12-41,29-13-217,-15 9 0,2 4 0,-10 10 0</inkml:trace>
          <inkml:trace contextRef="#ctx0" brushRef="#br0" timeOffset="-151034.8949">-4567 3360 2131,'5'0'-11,"1"0"1,7 0 8,9 5 6,6 11 4,5 7-1,-4 11 0,2 6-4,-7 4 3,-6-2 15,-10-3 1,-3 0-1,-4-3-24,-5-6-47,-1-10-98,-8-10-253,-8-1 0,-10-9 0,-10-7 0</inkml:trace>
          <inkml:trace contextRef="#ctx0" brushRef="#br0" timeOffset="-150365.948">-4280 2836 1563,'-8'5'51,"2"4"5,4 1 6,-3 6 4,10 6 2,6 1 0,6 3 5,5 3 1,6 1 2,3-3-39,-3 1-6,-3 4-4,-1 1-4,-4 0-2,-5 2 1,-2-2 3,-2 0-4,-3-3 0,1-3-10,2-6-13,-2-2-3,4-6-3,-1-6 0,5-3 7,3-2-13,0-4-30,-4-8-42,7-6-86,-6-7-239,-6 4 0,-5-4 0,-2 2 0</inkml:trace>
          <inkml:trace contextRef="#ctx0" brushRef="#br0" timeOffset="-149709.9805">-4029 2696 1898,'-3'2'123,"-2"-2"13,1 0 3,0 1-5,2-2 2,2-1 0,2-6 3,5-2-1,6-4-1,-1 0-103,9 5-35,4 5-14,-3 9-5,-1 12 5,-1 12-3,-12 6 1,-4 11-1,-1 4 3,-7 1 3,-2-7 11,1-8 6,2-10-7,-1-9-14,2-10-1,4-5-5,5-12-3,4-6-16,8-7-14,4-3-6,8-1-5,-3 3-7,-2 11 7,-4 7 17,-5 4 9,1 10 12,-6 8 12,-3 3 24,-2 6 30,-2 6 16,-10 1 11,-2-3 7,1-2 3,-6-2-25,2-4-50,-1-10-110,0-13-429,-4 4 0,0-11 0,-4-8 0</inkml:trace>
          <inkml:trace contextRef="#ctx0" brushRef="#br0" timeOffset="-149173.9566">-4045 2474 2550,'0'-2'-16,"0"-5"11,4-5 2,5-2 5,6-8 6,10-7 2,-2 6 7,1-1 2,-5 2 4,-1 9 34,-6 9 5,4-1 6,-1 10 7,4 3 3,0 10-2,3 0 0,2 11-6,4 2-2,-2 2-2,7 0-13,-1-2-7,2 2-16,-3-5-7,-1 2-7,-2-4-5,-1-1 1,-5-4 0,-2 0-2,0-1 0,-4-3-4,-6-1-4,-1 1-2,-3-5-2,-3 1-8,-2-4-1,2-2-12,-3 1-17,0-2-11,0 1-19,0 0-41,0-2-47,0 0-72,19-2-335,-32 3 0,-5-3 0,-7-1 0</inkml:trace>
          <inkml:trace contextRef="#ctx0" brushRef="#br0" timeOffset="-148470.0312">-4022 2115 1904,'0'-2'79,"0"0"10,0-3 14,3-5 1,3-5 9,10-4 7,3-5 10,10-3 4,3 3 1,-2-2-62,2 3-18,-1 7-12,-3 4-13,0 5 3,-1 4-2,1 7 1,0 8-4,1 8-3,2 5-2,2 8 6,-1 4 0,2 5 3,2-7 0,-4 3-4,-2-7-7,1-1-8,-3-10-7,0 0-2,-3-9-2,-1 0-7,-2-8 1,4 2 5,-2-5 3,4 4 1,-3-4 2,5 0 0,-5 0-1,-3 0 1,-3 3 3,-1 0 6,-5 6-2,-3 5-3,-1 4-3,-3 4 2,-3 3-5,-1 5 1,1-1 5,-3-4-2,-3 1-8,-3-2-22,-3 2-60,-6-8-116,18-8-465,-28 6 0,-2-13 0</inkml:trace>
          <inkml:trace contextRef="#ctx0" brushRef="#br0" timeOffset="-108879.1303">-3834 2953 606,'0'-3'24,"0"2"13,0-1 7,0-2 7,0 4 5,0 0 12,0-2 7,0 2 6,0 0 13,-3 0-6,3 0 4,-2 0 1,-1 0 6,3 0 3,0 0-1,0 0-3,0 0 0,0 0-4,0 0-4,0 0 2,0 0 1,-1 0-9,1 0-6,-3 0-1,3 0-1,-2 0-6,2 0-4,-3 0-2,6 0-5,-6 0-16,3 0-12,0 0-3,-1 0-5,1 0-8,0 0-6,0 0-2,0 0-1,0 0-2,0 0-1,0 0 1,0 0-1,0 0 1,0 0-4,0 0 0,0 0-2,0 0-2,0 0-2,0 0-2,0 0-1,0 0 0,0 0 1,0 0 1,0 0 2,0 0 1,0 0 4,0 0 6,0 0 5,0 0 2,-4 0 2,-1 0 1,2 0-1,-3 0 1,2 0 0,-1 2-1,1 0-3,0-2-5,2 2-5,-1-2-3,3 2 0,-1-1-3,-2 5 2,1 1-2,1 3-1,-2-3 1,3 1 0,-2 1 3,-1-4 3,2 0 2,1-1 0,-5-2 3,2 0-1,-1 2 2,0-3-1,-2 1 3,1 1-1,-1-1-2,-2-2 2,-1-2 0,3 2-3,-6 0-1,3 0-2,2 0-3,-2-3-1,1 1-2,3-1-3,0-3 3,1-2-4,2-2 1,-2 0 5,1 0 2,1-4 3,-1 5 0,2 0 5,-2 4 0,1-2 0,2 3-3,0 0-7,0 1 0,0-6-7,0 1-2,0-1 2,0-1 5,0-2 0,0 2 1,0 1 5,0 3 3,0 0 9,0-2 2,0 5 1,0-3 2,0 2-5,0-3-3,0 0-4,0 0-2,0-1-2,0 1 0,2-2-2,-2 2-1,3-2 1,1 3-4,1-2-1,-1-1-1,4 2 2,-1-2 1,2 4-1,3-3-4,1 2 1,2 1-4,5-1-2,1 0-1,1 0-2,2 2-1,2 2 1,-5 2 6,-3 0 0,-1 0 4,-3 0 2,-2 2 1,-1 2 6,0 2 3,-2 0 3,-3 4 4,5-3-4,1 2-3,-3 0-1,4 1-1,-2-3-1,-4 1 0,-1 1 1,-2-3-2,1 0 0,-1 0 0,2 3 2,-3-2-3,3 0 1,1 2 0,-2 0 0,-1-3 2,1 0-2,-4 2 0,-1-3 2,2 4-3,-2 0-1,3 0 1,-3 2 0,1 0 1,3 0-1,-1 2-2,-1 2 3,1-1 0,1-1-3,-2 1 2,1-1 0,0-3 0,0 3-1,-3-6-1,0-3 1,0-1-1,0 2-1,0-2 0,0 2 1,0 2 1,0 0 2,0 4-2,-5 1 1,1 1-1,-2-1 1,-3-2-1,2 1 0,1-1-1,0-2-1,1-2 0,1 1-1,-1-2 0,3 1 1,-6-1-1,-1 1 0,0-1-1,-2-1 0,-1 1 1,0-2 1,2 0 1,1-2-1,-2-1 0,4 0 0,1 0-2,-3 0 1,0 0-5,5 0-1,0 0-2,-1 0-6,2 0-8,0 0-7,2-1-7,1-3-1,-3-4 1,3 0-2,3-3 6,-2-6 0,5 2 2,2-1 4,0-4 13,1 3 6,-1 0 8,-1 1 3,-3 1 2,1 1 0,-4 1 0,7 3 1,-1 0 0,-2 2-2,3 2-3,0 0-2,-7 1-1,4-3-2,5 1-1,2 1 0,-2 1 1,5-1 4,-2 3 3,1-1 1,-4 2-1,8-1 5,-8 3 4,6 0 7,-4 0 5,1 0 1,2 0-1,1 0-1,-1 0 0,3 0-2,-6 0 1,1 0 0,0 0-4,-3 0-6,2 0-2,-1 0-2,-3 0 0,1 0-1,0 0-1,2 0-1,-3 0 2,3 0-1,-1-3-1,2 3-1,-2-2-3,1-1 1,0 0 2,0 0 0,-2-3 2,-1-1 1,1 0 4,-3-3-1,2 0 2,-5 1 0,1-3 0,-1-3-12,-2 3-35,2 2-129,-1-30-476,-4 26 0,-11 4 0,-14-9 0</inkml:trace>
          <inkml:trace contextRef="#ctx0" brushRef="#br0" timeOffset="-151349.93">-5075 3383 1840,'-8'0'4,"-1"0"9,-3 6 9,2 8 7,5 8 1,5 7-4,-1 11 0,5 3 0,6-4 2,8-1 2,7-7-4,8-2-6,7-1-5,1-6-4,3 1 1,0 2 6,-1 2 2,-4 0 1,-4 2 2,-7 1 1,-6 3 8,-5-4 5,0 7 2,1-4 1,-2 0-3,1-3-3,2-6-4,-2-2-13,-2-6-22,3-7-32,3-4-62,1-14-101,-3-39-237,0 26 0,-6-8 0,-5-12 0</inkml:trace>
        </inkml:traceGroup>
        <inkml:traceGroup>
          <inkml:annotationXML>
            <emma:emma xmlns:emma="http://www.w3.org/2003/04/emma" version="1.0">
              <emma:interpretation id="{6F156FC4-472B-4389-A0E1-50A11C868AEF}" emma:medium="tactile" emma:mode="ink">
                <msink:context xmlns:msink="http://schemas.microsoft.com/ink/2010/main" type="inkWord" rotatedBoundingBox="19119,8256 20663,6195 21333,6696 19789,8758"/>
              </emma:interpretation>
              <emma:one-of disjunction-type="recognition" id="oneOf4">
                <emma:interpretation id="interp20" emma:lang="en-US" emma:confidence="0.5">
                  <emma:literal>&gt;</emma:literal>
                </emma:interpretation>
                <emma:interpretation id="interp21" emma:lang="en-US" emma:confidence="0">
                  <emma:literal>.</emma:literal>
                </emma:interpretation>
                <emma:interpretation id="interp22" emma:lang="en-US" emma:confidence="0">
                  <emma:literal>`</emma:literal>
                </emma:interpretation>
                <emma:interpretation id="interp23" emma:lang="en-US" emma:confidence="0">
                  <emma:literal>I</emma:literal>
                </emma:interpretation>
                <emma:interpretation id="interp2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-147393.9499">-3298 1535 2569,'0'0'56,"0"0"16,0 0 13,0 0 0,0 0-1,0 0-2,0 0-1,0 0-1,0 0 0,0 0-32,0 0-23,0 0-15,0 0-11,0 0 1,0 0 1,0 0 2,0 0 1,0 0 0,0 0-2,0 0-7,0 0 0,0 0-7,0 0-12,0 0-12,0 0 0,3 0 25,4-3 9,9-2 2,8-1 9,10-7 7,6-2-1,2-4 10,6-4 13,-2-1 12,-5 0 2,-4 4-26,-8-1-7,-7 9-2,-11-1-9,-2 7 1,-6 3 6,-3-1-2,0 4-1,1 0-1,-1 0-4,3 0-3,-3 0 0,0 0-4,0 0 1,0 0-3,0 4-4,0-1-1,0 5-3,0 10 2,0 8 2,0 6 3,0 11 3,0 7 4,0 3 2,0 3-1,0 0 0,0-6 1,0-4 2,0-8 0,0-8 0,0-3 1,0-9-4,0-5 0,0-5 2,0-7-1,0 1-2,0-4-2,0-2-4,0-7-12,0 1-17,0-5-49,0-1-42,3-4-141,-3-11-361,0 18 0,-2 4 0,-6 0 0</inkml:trace>
        </inkml:traceGroup>
        <inkml:traceGroup>
          <inkml:annotationXML>
            <emma:emma xmlns:emma="http://www.w3.org/2003/04/emma" version="1.0">
              <emma:interpretation id="{17DFA7A5-E934-434C-B5FF-1DCF1D26F663}" emma:medium="tactile" emma:mode="ink">
                <msink:context xmlns:msink="http://schemas.microsoft.com/ink/2010/main" type="inkWord" rotatedBoundingBox="19564,7615 20771,6254 21372,6787 20165,8148"/>
              </emma:interpretation>
              <emma:one-of disjunction-type="recognition" id="oneOf5">
                <emma:interpretation id="interp25" emma:lang="en-US" emma:confidence="0.5">
                  <emma:literal>distil</emma:literal>
                </emma:interpretation>
                <emma:interpretation id="interp26" emma:lang="en-US" emma:confidence="0">
                  <emma:literal>dashi</emma:literal>
                </emma:interpretation>
                <emma:interpretation id="interp27" emma:lang="en-US" emma:confidence="0">
                  <emma:literal>dizi</emma:literal>
                </emma:interpretation>
                <emma:interpretation id="interp28" emma:lang="en-US" emma:confidence="0">
                  <emma:literal>datshi</emma:literal>
                </emma:interpretation>
                <emma:interpretation id="interp29" emma:lang="en-US" emma:confidence="0">
                  <emma:literal>deli</emma:literal>
                </emma:interpretation>
              </emma:one-of>
            </emma:emma>
          </inkml:annotationXML>
          <inkml:trace contextRef="#ctx0" brushRef="#br0" timeOffset="-146158.9661">-2378 894 1352,'0'0'83,"-2"-3"9,1 3 1,-7-1 0,-1 1-2,-1 0 1,-2 0-1,2 0 2,1 0-1,-10 5-40,4 5-39,-6 4-7,-7 7 2,3 3 3,6 3 4,1 4-2,8 4-3,6-1-8,1 5 4,10-7-2,5 0-5,7-4-8,12 0-2,0-11-7,4-6 6,-2-3 7,-1-11 11,-7-8 13,-4-3 6,-6-10 10,-6-6 6,-5-9 19,-13-6 22,-11-7 12,-16-2-7,-1-2 0,-14-2-5,-1 2 4,6 6 4,3 3 1,8 13 2,11 3-6,5 12-24,9 1-14,5 10-4,5 6-2,11 4-4,8 11-9,7 7-12,13 2-7,10 11-8,-1 5-11,2 0-7,2 0 0,-8 0-7,1-1-10,-8-6-6,-2-5-9,-10-6-9,-3-4-19,-8-9-20,-8-3-47,-2-4-105,-1-15-319,-3 10 0,0-5 0</inkml:trace>
          <inkml:trace contextRef="#ctx0" brushRef="#br0" timeOffset="-145869.2766">-2272 518 1766,'-9'-1'-2,"2"-3"-15,-5 4-25,1-2-54,7-1-62,4 3-132,0 3 0,-3-1 0,2 5 0</inkml:trace>
          <inkml:trace contextRef="#ctx0" brushRef="#br0" timeOffset="-144850.8713">-1958 306 2329,'0'-1'100,"0"-4"-2,0 2 5,0-2 7,11 5 7,3-1 0,9 2-1,3 6 1,1 0 1,1 9-80,-6 4-15,-12 8 5,-1-2-2,-4 5-7,-7 0-10,-10 4-27,2-1-57,-9-7-133,0-11-425,-14 13 0,-5-11 0,-4-13 0</inkml:trace>
          <inkml:trace contextRef="#ctx0" brushRef="#br0" timeOffset="-144670.9323">-2150 342 1951,'0'-18'54,"0"-6"9,0-8 4,9-8-10,12 1-38,4-4-67,12 1-99,-2-2-256,-5 16 0,-8 6 0,-6 6 0</inkml:trace>
          <inkml:trace contextRef="#ctx0" brushRef="#br0" timeOffset="-144239.04">-1803-176 2308,'0'0'82,"-4"0"3,1 0 3,-7 4 1,4 3-3,-5 9-3,7 6 5,0 4-3,6 4 2,4-1-62,5 0-20,2-2-2,6 1-4,6-5 0,-3-1 5,5-1 4,-2 1-3,-6 0 4,1-3-2,-4-1 4,-3 2 1,0-1-1,-1-2 0,-4 0 2,0-2-6,1-2-6,-1-6-8,3 1-5,4-4 3,3-4 4,1 4-4,3-9-16,2-4-31,-2-3-56,0-7-71,-6-11-89,-7-9-232,-1 15 0,-8 1 0,-6-1 0</inkml:trace>
          <inkml:trace contextRef="#ctx0" brushRef="#br0" timeOffset="-143818.5161">-1457-126 2120,'0'0'153,"0"0"22,0-1 3,0 1-6,0 0 0,0-3 2,3 6 1,1 0 1,8 6 2,0 5-106,3 4-42,1 3-23,-1 0-3,1-3-1,-4-2-24,2-9-36,-2 0-72,2-5-121,-11-18-416,2 5 0,-3-7 0,-4-8 0</inkml:trace>
          <inkml:trace contextRef="#ctx0" brushRef="#br0" timeOffset="-143542.4399">-1569-266 1977,'-5'0'119,"4"0"6,1 0-12,-2 0-15,4-1 12,-2-5 2,1-2 14,-1-1 8,5-1 7,-5 1-82,0 0-26,-5 0-5,4 3 9,-4 4 12,-1 1-10,-5 1-6,3 3-37,-1 3-58,2 3-88,1-2-113,3-13-307,3 15 0,6-4 0,1-8 0</inkml:trace>
          <inkml:trace contextRef="#ctx0" brushRef="#br0" timeOffset="-145149.971">-2467 423 2239,'-6'-8'120,"-1"3"29,2 0 3,1-1-4,4 3-3,0 2 3,4 2 3,7 5 2,0 3 3,4 4-78,3 5-40,-3 0-26,-4 1-3,-5-2 7,0-5 2,-3-3-1,-1-5 1,-2-2-2,0-2-8,0 0-9,0 0-7,0-3-5,0-4 1,0 2-1,0-1-1,0 0-3,0 4-9,0 2-1,0 0-1,0 0 10,0 0 4,0 0 4,3 0 0,1 0 2,2 4 3,6 1 3,4 9 6,6-2-5,2 6 7,1 2 0,6-1 2,3 6 2,0-1 1,1-2-2,1 3-1,-4 6 0,-4-5 0,-3 2 9,-1-1-1,-2-4 2,-9-3-3,2-6-5,-2-1-2,-2-6-4,-4-3-2,2-2-5,6-2 8,0-4 10,4-3 5,1-8 1,0-3-4,-7-5-12,-6-7-16,2 1-22,-9-3-62,0-2-122,21-10-474,-26 11 0,-6 1 0,-4 4 0</inkml:trace>
        </inkml:traceGroup>
      </inkml:traceGroup>
    </inkml:traceGroup>
    <inkml:traceGroup>
      <inkml:annotationXML>
        <emma:emma xmlns:emma="http://www.w3.org/2003/04/emma" version="1.0">
          <emma:interpretation id="{9C40E82B-CF5B-4CF0-A9A0-82058A3AAFEB}" emma:medium="tactile" emma:mode="ink">
            <msink:context xmlns:msink="http://schemas.microsoft.com/ink/2010/main" type="paragraph" rotatedBoundingBox="13967,16335 18372,12363 19075,13142 14670,171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358915-9E06-45AB-BFF8-91624449B01B}" emma:medium="tactile" emma:mode="ink">
              <msink:context xmlns:msink="http://schemas.microsoft.com/ink/2010/main" type="line" rotatedBoundingBox="13967,16335 18372,12363 19075,13142 14670,17115"/>
            </emma:interpretation>
          </emma:emma>
        </inkml:annotationXML>
        <inkml:traceGroup>
          <inkml:annotationXML>
            <emma:emma xmlns:emma="http://www.w3.org/2003/04/emma" version="1.0">
              <emma:interpretation id="{0669766F-B1A5-4D78-9CA0-413C8F63B99A}" emma:medium="tactile" emma:mode="ink">
                <msink:context xmlns:msink="http://schemas.microsoft.com/ink/2010/main" type="inkWord" rotatedBoundingBox="14359,16102 14938,16618 14626,16969 14046,16453"/>
              </emma:interpretation>
              <emma:one-of disjunction-type="recognition" id="oneOf6">
                <emma:interpretation id="interp30" emma:lang="en-US" emma:confidence="0.5">
                  <emma:literal>q</emma:literal>
                </emma:interpretation>
                <emma:interpretation id="interp31" emma:lang="en-US" emma:confidence="0">
                  <emma:literal>E</emma:literal>
                </emma:interpretation>
                <emma:interpretation id="interp32" emma:lang="en-US" emma:confidence="0">
                  <emma:literal>9</emma:literal>
                </emma:interpretation>
                <emma:interpretation id="interp33" emma:lang="en-US" emma:confidence="0">
                  <emma:literal>g</emma:literal>
                </emma:interpretation>
                <emma:interpretation id="interp3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67799.6254">-8060 9691 624,'0'-4'8,"0"0"4,1 2 20,-1-1 84,0 3-9,0 0 4,0 0 9,0 0 8,0 0 7,0 0 8,-1 0 7,-1 0 12,-5 0 36,-3-3-77,-2 0 16,2-3 1,-1-2-8,2-2-6,-4 1 15,0-5-4,1 1-13,0 0-21,-1 4-55,3 2-12,1 2-8,-2 2-5,-2 2 0,0-1-1,-2 0-26,-3 2-5,2 0-9,-2 4 3,-4 6 0,7 5 3,1 7 4,2 7-2,7 2 1,4 5-7,7 0-1,6 1-14,4-3-13,10-6-24,7-8-36,1-8-14,3-8-18,-2-5-5,-5-12-4,-7-7 4,-6-7 8,-11-6 22,-2-6 30,-6 2 45,-9 2 61,2 6 37,-2 5 35,3 10 13,2 3 3,3 7 5,3 4 0,0 9-4,7 8-8,6 9-18,8 8-22,10 11-21,8 0-18,3 3-9,-2 3-4,-3-5-3,-3-1-12,-3-1-5,-10-9-2,1-1-6,-9-13-15,-4-3-18,-5-7-7,-2-7 0,-2-5-2,0-11 1,0-5 18,0-10 3,-4-10 9,-2-8 6,-3-2 9,-6 1 17,-1 0 10,1 4-3,0 7 6,0 0-12,4 4-33,2 5-24,4 2-52,5 3-91,5 0-244,-2 12 0,-2 4 0,2 1 0</inkml:trace>
        </inkml:traceGroup>
        <inkml:traceGroup>
          <inkml:annotationXML>
            <emma:emma xmlns:emma="http://www.w3.org/2003/04/emma" version="1.0">
              <emma:interpretation id="{A6BFB37B-5B2C-41D6-B1BD-37534FCE5730}" emma:medium="tactile" emma:mode="ink">
                <msink:context xmlns:msink="http://schemas.microsoft.com/ink/2010/main" type="inkWord" rotatedBoundingBox="15215,15752 15334,16218 14831,16348 14711,15881"/>
              </emma:interpretation>
              <emma:one-of disjunction-type="recognition" id="oneOf7">
                <emma:interpretation id="interp35" emma:lang="en-US" emma:confidence="0.5">
                  <emma:literal>=</emma:literal>
                </emma:interpretation>
                <emma:interpretation id="interp36" emma:lang="en-US" emma:confidence="0">
                  <emma:literal>_</emma:literal>
                </emma:interpretation>
                <emma:interpretation id="interp37" emma:lang="en-US" emma:confidence="0">
                  <emma:literal>I</emma:literal>
                </emma:interpretation>
                <emma:interpretation id="interp38" emma:lang="en-US" emma:confidence="0">
                  <emma:literal>-</emma:literal>
                </emma:interpretation>
                <emma:interpretation id="interp3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68356.5812">-7490 9526 3392,'0'11'58,"0"0"29,0 0 28,0 0-7,1-7 14,5-10 5,6-12 2,9-9 6,5-14-5,7-8-46,-1-3-50,-4 6-55,-9 6-64,-4 11-89,12 0-257,-21 8-331,1-1 0,-1 1 0</inkml:trace>
          <inkml:trace contextRef="#ctx0" brushRef="#br0" timeOffset="68107.3935">-7734 9381 3196,'3'-7'-2,"3"-9"0,3-2 5,4-10-2,2-2-9,7-1-17,2-1-37,-1 1-73,4-2-119,-8-3-288,-9 23 0,-1 4 0,-4 4 0</inkml:trace>
        </inkml:traceGroup>
        <inkml:traceGroup>
          <inkml:annotationXML>
            <emma:emma xmlns:emma="http://www.w3.org/2003/04/emma" version="1.0">
              <emma:interpretation id="{D13911FB-5B95-4528-9B3E-AF9FFDA9FEDE}" emma:medium="tactile" emma:mode="ink">
                <msink:context xmlns:msink="http://schemas.microsoft.com/ink/2010/main" type="inkWord" rotatedBoundingBox="15663,15251 16009,15669 15799,15843 15453,15425"/>
              </emma:interpretation>
              <emma:one-of disjunction-type="recognition" id="oneOf8">
                <emma:interpretation id="interp40" emma:lang="en-US" emma:confidence="0.5">
                  <emma:literal>3</emma:literal>
                </emma:interpretation>
                <emma:interpretation id="interp41" emma:lang="en-US" emma:confidence="0">
                  <emma:literal>&amp;</emma:literal>
                </emma:interpretation>
                <emma:interpretation id="interp42" emma:lang="en-US" emma:confidence="0">
                  <emma:literal>Z</emma:literal>
                </emma:interpretation>
                <emma:interpretation id="interp43" emma:lang="en-US" emma:confidence="0">
                  <emma:literal>8</emma:literal>
                </emma:interpretation>
                <emma:interpretation id="interp4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69311.6553">-6972 8688 2883,'0'0'50,"-1"0"14,1 0 18,-3 0 4,6 0-9,-3 0-11,0 0-2,0-5 6,1-4 4,4-5-15,3-2-31,3-7-12,2 5-21,5 4-11,-1 5 7,0 4 10,0 9 5,3 7-4,-3 11 2,-6 10-3,-4 6 2,-6 7-1,-1 1 7,-1-4 6,-2-7 4,3-7 1,0-8-12,-1-6-29,1-8-49,1-4-38,2-6-5,3-9-3,6 0-5,4-7 5,6 4-6,5-4-6,-2 9 11,3 3 24,-2 5 48,0 3 50,-4 11 20,-5 1 14,-3 8 24,-11 4 7,0 8 22,-6-3 16,-9 6 9,-4-2 7,-1-5 1,-6-5-12,-2-7-22,4-8-33,-3-6-53,2-6-48,4-9-63,4-5-81,8-11-126,3 1-266,3 2 0,3-1 0</inkml:trace>
          <inkml:trace contextRef="#ctx0" brushRef="#br0" timeOffset="91640.9165">-6950 8746 3352,'0'-2'38,"-1"-1"19,1 0 18,0 2 6,1-4-2,-1 5-1,0 0 3,0 0-2,0-5 0,0 5-16,0 0-27,0 0-14,0 0-18,0 0-2,0 0 4,0 0 3,0-1-2,0 1 3,0 0 2,0 0-3,0 0 4,0 0-4,0 0 0,0 0 0,0 0-6,0 0 0,0 0-3,0-4 5,0 4-5,0 0 4,0 0 0,0 0 1,0 0-1,0 0-3,0 0 4,0 0-4,0 0 3,0 0 0,0 0 0,0 0 2,0 0 1,0 0-1,0 0 4,0 0-1,0 0 2,0 0-4,0 0-1,0 0-2,0 0 1,0 0-4,0 0-3,0 0-6,0 0-16,0 0-18,0 0-32,0 0-56,0 0-117,42-10-515,-34 9 0,-8-1 0,-4-4 0</inkml:trace>
        </inkml:traceGroup>
        <inkml:traceGroup>
          <inkml:annotationXML>
            <emma:emma xmlns:emma="http://www.w3.org/2003/04/emma" version="1.0">
              <emma:interpretation id="{C41E4EAE-0AAF-4105-9C20-5561C4E85B79}" emma:medium="tactile" emma:mode="ink">
                <msink:context xmlns:msink="http://schemas.microsoft.com/ink/2010/main" type="inkWord" rotatedBoundingBox="15982,14672 16378,14315 16813,14799 16418,15155"/>
              </emma:interpretation>
              <emma:one-of disjunction-type="recognition" id="oneOf9">
                <emma:interpretation id="interp45" emma:lang="en-US" emma:confidence="0.5">
                  <emma:literal>to</emma:literal>
                </emma:interpretation>
                <emma:interpretation id="interp46" emma:lang="en-US" emma:confidence="0">
                  <emma:literal>too</emma:literal>
                </emma:interpretation>
                <emma:interpretation id="interp47" emma:lang="en-US" emma:confidence="0">
                  <emma:literal>ton</emma:literal>
                </emma:interpretation>
                <emma:interpretation id="interp48" emma:lang="en-US" emma:confidence="0">
                  <emma:literal>To</emma:literal>
                </emma:interpretation>
                <emma:interpretation id="interp49" emma:lang="en-US" emma:confidence="0">
                  <emma:literal>So</emma:literal>
                </emma:interpretation>
              </emma:one-of>
            </emma:emma>
          </inkml:annotationXML>
          <inkml:trace contextRef="#ctx0" brushRef="#br0" timeOffset="69812.6343">-6380 7830 2874,'0'-4'53,"0"3"16,0-1 13,2-2 1,-2 2-2,0 2-2,1-2-3,-1 2 0,0 0 1,7 2-29,2 6-16,5 4-14,5 12-12,2 12 2,4 9 4,3 2 4,0 7 2,0-3 2,1-4-2,-2 0-4,-3-11-1,-5-1-6,3-8-15,-7-5-37,-2-5-78,0-11-127,48-12-420,-52 2 0,-6-7 0,-1-11 0</inkml:trace>
          <inkml:trace contextRef="#ctx0" brushRef="#br0" timeOffset="70284.6014">-6271 8220 2259,'-1'2'43,"1"-2"-12,0 0-3,0-2 23,9-9 8,6-15 7,7-7 2,3-8 7,6-5 8,-6 4-8,-7 5-15,-5 10 8,-7 12 9,-2 6-7,-4 6 15,0 6 7,3 7 6,-1 13-4,5 0-4,3 15-9,10 1-8,2-2 2,6-4-5,1-6-22,4-7-23,-2-8-15,3-9 0,-2-8 0,-1-14-1,-3-9 4,-10-8 8,-12-8 23,-6-1 23,-19-4 13,-12 5 18,-3 12 6,-8 10-9,-8 9-2,3 21-24,1 14-74,5 12-123,25 7-266,-2 6-434,11-3 0,18-16 0</inkml:trace>
        </inkml:traceGroup>
        <inkml:traceGroup>
          <inkml:annotationXML>
            <emma:emma xmlns:emma="http://www.w3.org/2003/04/emma" version="1.0">
              <emma:interpretation id="{010E0850-F4CD-4815-9135-012672F53D69}" emma:medium="tactile" emma:mode="ink">
                <msink:context xmlns:msink="http://schemas.microsoft.com/ink/2010/main" type="inkWord" rotatedBoundingBox="16657,13910 18372,12363 19075,13142 17360,14689"/>
              </emma:interpretation>
              <emma:one-of disjunction-type="recognition" id="oneOf10">
                <emma:interpretation id="interp50" emma:lang="en-US" emma:confidence="0.5">
                  <emma:literal>(2)</emma:literal>
                </emma:interpretation>
                <emma:interpretation id="interp51" emma:lang="en-US" emma:confidence="0">
                  <emma:literal>(29)</emma:literal>
                </emma:interpretation>
                <emma:interpretation id="interp52" emma:lang="en-US" emma:confidence="0">
                  <emma:literal>(25)</emma:literal>
                </emma:interpretation>
                <emma:interpretation id="interp53" emma:lang="en-US" emma:confidence="0">
                  <emma:literal>(20)</emma:literal>
                </emma:interpretation>
                <emma:interpretation id="interp54" emma:lang="en-US" emma:confidence="0">
                  <emma:literal>(202)</emma:literal>
                </emma:interpretation>
              </emma:one-of>
            </emma:emma>
          </inkml:annotationXML>
          <inkml:trace contextRef="#ctx0" brushRef="#br0" timeOffset="71024.1749">-5608 7176 1389,'0'-2'62,"0"2"23,0 0 23,-4 0 7,4 0 6,-4 0 13,-1 0 14,4 0 4,1 0 3,-3 0-27,3 8-15,0 5-5,3 14-13,3 15 0,8 10-3,8 12-12,11 7-12,5 2-2,11-3-4,-2-1-13,5-10-27,3-13-53,-4-11-57,5-15-81,0-15-93,-5-24-317,-9 0 0,-5-9 0,-13-8 0</inkml:trace>
          <inkml:trace contextRef="#ctx0" brushRef="#br0" timeOffset="73463.5956">-5213 7290 1810,'0'0'122,"1"0"30,-1 0 18,0 0 8,3 0 0,-3 0 1,0 0 1,0 0 1,0 0-1,2 0-83,-2 0-36,0 0-25,0 0-16,2 0-4,-2 0 5,0 0 2,0-1 2,0 1 1,0-1 2,0-3 1,0 3-1,0 1-3,0 0-2,0-1-4,0 1-4,0 0-6,0 0-3,0 0-5,0-3-1,0 3-3,0 0-4,0 0 1,2 0-2,-2 0-2,0 0-1,0 0 2,1 0 3,-1 0 3,0 0 2,0 0 1,0 0 2,3 0-1,-3 0 0,0 0 1,0-2 1,0 2-5,0 0-6,0 0-3,0-2-3,0 2 0,0 0 0,2 0 2,-2 0 0,0 0 0,0 0 4,0 0 5,0 0 4,0 0 2,0 0 2,3 0 1,-3 0 1,0 0-1,0 0 0,0 0 3,0 0-3,0 0-1,0 0 0,0-2 1,0 0-1,0 1-2,0-3 0,0 2-1,0 2 0,0-3-3,1 3 3,-1 0-2,0 0 0,0 0 0,0 0-2,0 0-2,0 0 0,0 0 0,3 0 1,-3 0 0,0 0-5,0 0 2,2 0-2,-2 0 0,0 0 2,0 0 2,0-3 0,0 3 1,0-2 0,0 2 3,0 0 2,3 0 0,-3-1 3,0 1-1,0 0 1,0 0-1,0 0-2,0 0-4,0 0-1,0 0-4,0 0-3,0 0 1,0 0-2,0 0 2,0 0-1,1 0 2,-1 0 3,0 0 2,3 0 1,-3 0 0,0 0 1,0 0-3,0 0-4,0 0-7,0 0-4,0 0-8,0 0-2,0 0 3,0 0 1,0 0 2,0 0 3,0 0 4,0 0 5,0 0 8,0 0 4,0 0 6,0 0 3,0 0-4,0 0-4,0 0-4,0 0-1,0 0-4,0 0 2,0 0 0,0 0-1,0 0 3,0 0 0,0 0 1,0 0 3,0 0 3,0 0-1,0 0 2,0 0 0,0 0 1,0-3-1,0 1 0,0 2 2,0 0 3,0-3 2,0 6 3,0-6 0,0 3 2,0 0-4,0 0-2,0-1-6,0 1-3,0 0-5,0-2-3,0 0 0,2 2-2,-2-2 1,3 2-1,-2 0 1,5 0 5,3-2 3,3 4 4,-2 0 7,3 3-1,-2 6 0,-4-2 3,-4 6-1,1-7 2,-1 1 7,-3-6 4,2 1 10,-2-5 0,0 1-1,0 0 3,0 0 1,-2-4-1,-2-4-2,1-1-2,-5-2-5,1-1-6,1-2-9,-1 4-5,-1 0-3,1 2 1,-2 0 0,3 5 3,2-3 2,-1 4 0,1-3-1,4 3 0,0 1-5,0 1 1,0-3-2,0 3-4,3 0-2,3 4-2,7 5-4,3 3 0,11 8 1,4 7 3,-2-4 1,3 4 4,-3-3 3,-7-1-1,-7-7-2,-5-1-2,-2-6 12,-8-5 11,0-4 9,-9 0 7,-6 0 13,-9-8 3,-8-3 3,-9-9 1,4-5 4,0-7 1,9 3-11,6 7-15,7 1-30,4 9-50,7 4-57,1 5-113,3 0-144,0-23-425,3 20 0,-3 0 0,0 0 0</inkml:trace>
          <inkml:trace contextRef="#ctx0" brushRef="#br0" timeOffset="73960.5808">-5179 6819 2793,'0'-4'88,"0"3"11,0-2-1,0 0 0,3-1 4,1-1 6,8-3 2,8 2-2,4-3 0,6 4-64,2 3-24,-1-1-11,2 8 2,3 3 3,-2 1-4,2 7-3,4 7-3,-3 0 3,-2 6 1,-1 1 4,1 1-2,-6 0 1,-4 4-6,-3-4 0,-4 2-9,-4 3-23,-3-1-56,-3 0-102,12-11-533,-16 4 0,-8-4 0</inkml:trace>
        </inkml:traceGroup>
        <inkml:traceGroup>
          <inkml:annotationXML>
            <emma:emma xmlns:emma="http://www.w3.org/2003/04/emma" version="1.0">
              <emma:interpretation id="{A050F360-F983-422F-9704-2DB9F19A738B}" emma:medium="tactile" emma:mode="ink">
                <msink:context xmlns:msink="http://schemas.microsoft.com/ink/2010/main" type="inkWord" rotatedBoundingBox="17788,12746 18891,12781 18869,13494 17766,13459"/>
              </emma:interpretation>
              <emma:one-of disjunction-type="recognition" id="oneOf11">
                <emma:interpretation id="interp55" emma:lang="en-US" emma:confidence="0.5">
                  <emma:literal>dog</emma:literal>
                </emma:interpretation>
                <emma:interpretation id="interp56" emma:lang="en-US" emma:confidence="0">
                  <emma:literal>dig</emma:literal>
                </emma:interpretation>
                <emma:interpretation id="interp57" emma:lang="en-US" emma:confidence="0">
                  <emma:literal>dg</emma:literal>
                </emma:interpretation>
                <emma:interpretation id="interp58" emma:lang="en-US" emma:confidence="0">
                  <emma:literal>doog</emma:literal>
                </emma:interpretation>
                <emma:interpretation id="interp59" emma:lang="en-US" emma:confidence="0">
                  <emma:literal>ding</emma:literal>
                </emma:interpretation>
              </emma:one-of>
            </emma:emma>
          </inkml:annotationXML>
          <inkml:trace contextRef="#ctx0" brushRef="#br0" timeOffset="75208.5082">-4549 6426 1755,'-3'0'19,"-1"0"13,-2 5 28,0 2 18,-2 4 18,3 11 22,2 7 13,3 4 4,0 8 4,3 0-19,5-2-9,0-6-31,8-6-66,3-10-40,0-11-13,-1-3-16,0-12-12,-6-9 0,-5-10 2,-3-9 19,-8-10 39,-14-8 42,-10-1 61,-9-3 44,-4-1 23,-5 5 17,14 5 29,7 11 21,10 12 0,2 10-19,8 5-37,1 8-22,5 8-20,8 8-21,10 13-28,11 8-40,2 6-72,8 7-53,2-4-40,-3-11-42,-5-10-23,-3-5-8,-10-12 3,-8-6 11,-8-10 17,-4-10 47,-4-7 63,-4-8 50,-2 0 53,3 2 66,-1 10 24,1 9 0,6 9-9,0 5-10,3 8-10,3 3-24,4 9-24,8-1-42,1 3-30,8-5-28,-2-9-8,3-7 10,-3-8 4,-6-9 3,-6-10 4,-10-4 22,0-2 49,-12-1 49,-5 8 26,-9 10 8,-5 10 8,-6 8-40,2 15-148,5 7-856,-5 24 0,5 4 0,11 8 0</inkml:trace>
          <inkml:trace contextRef="#ctx0" brushRef="#br0" timeOffset="-129010.6822">-4248 6273 1751,'-3'0'59,"3"0"23,0 0 4,-1 0-7,2 0 4,-1 0 12,0 0 16,0 0 13,0-3 12,0 3-16,0 0-22,0-2-16,0 0 1,0 0 13,0-1 2,0-1-11,0-1-18,0 5-11,0-1-13,3-3-12,0 3-8,10-2-7,10-2-3,6 4-8,15 1-3,2 0-3,6 4-3,5 4 0,4 4-8,-2 9-11,3 7-11,-4 6-4,-14 5-6,-9 3-2,-11 1 0,-18 1 3,-2-5 11,-14-4 7,-8-2 13,-7-8 14,-7-8 20,-13-6 8,4-11 8,3-16-1,1-19-1,7-16 0,13-13-12,9-8-11,7-5-20,11 10-20,12 6-40,2 9-62,2 5-80,8 6-98,-7 19-241,-8 11 0,-9 5 0</inkml:trace>
        </inkml:traceGroup>
      </inkml:traceGroup>
    </inkml:traceGroup>
    <inkml:traceGroup>
      <inkml:annotationXML>
        <emma:emma xmlns:emma="http://www.w3.org/2003/04/emma" version="1.0">
          <emma:interpretation id="{4FECF738-7902-49D0-AE08-841678ED619E}" emma:medium="tactile" emma:mode="ink">
            <msink:context xmlns:msink="http://schemas.microsoft.com/ink/2010/main" type="paragraph" rotatedBoundingBox="15564,16486 20183,11540 20987,12291 16368,172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1EC79F6-0802-40F3-AD9D-A9FED6002724}" emma:medium="tactile" emma:mode="ink">
              <msink:context xmlns:msink="http://schemas.microsoft.com/ink/2010/main" type="line" rotatedBoundingBox="15564,16486 20183,11540 20987,12291 16368,17237"/>
            </emma:interpretation>
          </emma:emma>
        </inkml:annotationXML>
        <inkml:traceGroup>
          <inkml:annotationXML>
            <emma:emma xmlns:emma="http://www.w3.org/2003/04/emma" version="1.0">
              <emma:interpretation id="{D72B026A-0F76-48E9-9C7A-D97A1734DD5A}" emma:medium="tactile" emma:mode="ink">
                <msink:context xmlns:msink="http://schemas.microsoft.com/ink/2010/main" type="inkWord" rotatedBoundingBox="15594,16468 16771,15445 17343,16103 16165,17126"/>
              </emma:interpretation>
              <emma:one-of disjunction-type="recognition" id="oneOf12">
                <emma:interpretation id="interp60" emma:lang="en-US" emma:confidence="0.5">
                  <emma:literal>Ja,</emma:literal>
                </emma:interpretation>
                <emma:interpretation id="interp61" emma:lang="en-US" emma:confidence="0">
                  <emma:literal>Ja.</emma:literal>
                </emma:interpretation>
                <emma:interpretation id="interp62" emma:lang="en-US" emma:confidence="0">
                  <emma:literal>Jia.</emma:literal>
                </emma:interpretation>
                <emma:interpretation id="interp63" emma:lang="en-US" emma:confidence="0">
                  <emma:literal>Jola.</emma:literal>
                </emma:interpretation>
                <emma:interpretation id="interp64" emma:lang="en-US" emma:confidence="0">
                  <emma:literal>Jeda.</emma:literal>
                </emma:interpretation>
              </emma:one-of>
            </emma:emma>
          </inkml:annotationXML>
          <inkml:trace contextRef="#ctx0" brushRef="#br0" timeOffset="88231.5423">-6222 9194 2286,'-13'0'36,"-6"4"5,-2 5 4,5 8 3,8 0 0,4 12-1,11 2 1,4 3 2,8 2 2,7 0-27,13 0-14,5 2-6,5-2-4,0 3-2,-2-1 1,-9 1 3,-2 1 1,-7 0-2,-2-2-1,-2-2 1,-3-4-1,-3-7-4,-4-3-20,-3-10-34,1-3-23,-1-8-12,6-5-50,5-15-108,-4-28-171,-1 20 0,-8-3 0,-2-4 0</inkml:trace>
          <inkml:trace contextRef="#ctx0" brushRef="#br0" timeOffset="88875.5346">-5841 9163 1358,'-9'0'47,"-4"0"5,-2 0 16,-3 0 3,4 6 3,0 3 2,1 7 2,7 9 0,3 2 0,2 3-36,2 0-16,11-2-12,0-8-28,4-5-23,3-8-12,1-4 1,-3-8 4,-2-6 4,-5-8 4,-2-4 5,-4-4 16,-4-5 20,0 5 57,0 5 51,0 9 13,0 4-13,0 6-16,0 3-7,5 0 0,2 3 3,9 6-5,3 7-13,9 1-43,0 5-33,1-3-13,-3-2 1,-2-1-11,-5-6-23,-9-2-4,-1-4-2,-1-4 1,-7 0 1,-1-8 2,0-6 4,0-3 9,0-9 10,0-6 8,0-2-1,0-1-45,-1-1-78,1-8-263,0 15 0,0 5 0,0-2 0</inkml:trace>
          <inkml:trace contextRef="#ctx0" brushRef="#br0" timeOffset="92268.5516">-5859 9849 2039,'0'0'11,"0"0"-4,0 0-15,0 0-16,0 0-20,2-2-41,2-2-49,4-4-218,1 6 0,-2-6 0,0-2 0</inkml:trace>
          <inkml:trace contextRef="#ctx0" brushRef="#br0" timeOffset="93573.2963">-5207 9377 1096,'5'-12'-219,"-2"6"0,-1-1 0,2-5 0</inkml:trace>
          <inkml:trace contextRef="#ctx0" brushRef="#br0" timeOffset="87799.7069">-6693 9987 2182,'-6'-3'19,"-3"-9"8,1-8 4,3-12 2,8-16 2,10-10-4,11-12-9,8-8-37,7-3-68,7 4-132,-9 12-198,-12 25 0,-5 13 0,-11 13 0</inkml:trace>
          <inkml:trace contextRef="#ctx0" brushRef="#br0" timeOffset="87572.2868">-6372 9630 1609,'0'0'51,"0"0"21,0 0 18,0 0 4,0 0-6,0 0-4,0 0 4,0 0 12,0 0 9,0 0-16,0 0-9,0 0-12,0 0-13,0 0 1,0 0 3,0 0 3,0 0-8,0 0-11,2 6-8,4 3-7,8 9-12,3 6-5,9 6-4,6 6-1,0 2 2,1 4 2,2 1 6,-5-3 0,-3-2 1,-8-2 2,-5-8 7,-6-1 9,-7-7 3,-2 0 3,-11-5 3,-9-1 0,-14-3-1,-6-3-19,-8-7-25,-1 1-58,4-4-91,18-5-183,-5 5-275,8-2 0,2-3 0,0-7 0</inkml:trace>
        </inkml:traceGroup>
        <inkml:traceGroup>
          <inkml:annotationXML>
            <emma:emma xmlns:emma="http://www.w3.org/2003/04/emma" version="1.0">
              <emma:interpretation id="{48E39135-2F0D-4D9F-96A5-D845F5BBADEB}" emma:medium="tactile" emma:mode="ink">
                <msink:context xmlns:msink="http://schemas.microsoft.com/ink/2010/main" type="inkWord" rotatedBoundingBox="17046,14948 17930,15049 17852,15736 16968,15635"/>
              </emma:interpretation>
              <emma:one-of disjunction-type="recognition" id="oneOf13">
                <emma:interpretation id="interp65" emma:lang="en-US" emma:confidence="0.5">
                  <emma:literal>t]</emma:literal>
                </emma:interpretation>
                <emma:interpretation id="interp66" emma:lang="en-US" emma:confidence="0">
                  <emma:literal>t.]</emma:literal>
                </emma:interpretation>
                <emma:interpretation id="interp67" emma:lang="en-US" emma:confidence="0">
                  <emma:literal>t']</emma:literal>
                </emma:interpretation>
                <emma:interpretation id="interp68" emma:lang="en-US" emma:confidence="0">
                  <emma:literal>tri]</emma:literal>
                </emma:interpretation>
                <emma:interpretation id="interp69" emma:lang="en-US" emma:confidence="0">
                  <emma:literal>+1]</emma:literal>
                </emma:interpretation>
              </emma:one-of>
            </emma:emma>
          </inkml:annotationXML>
          <inkml:trace contextRef="#ctx0" brushRef="#br0" timeOffset="89087.4991">-5456 8918 2124,'0'-2'26,"0"-7"7,2-5-2,7-10 1,4-10-38,6-8-45,2-7-76,6-2-285,-17 18 0,-3 11 0,-10 9 0</inkml:trace>
          <inkml:trace contextRef="#ctx0" brushRef="#br0" timeOffset="89275.4744">-5509 8678 1665,'0'0'27,"0"2"15,5 1 16,7 7 6,7 4 7,6 6 6,7 6 0,4 2-8,-2 1-44,-2-2-102,4-7-342,-13 7 0,-8-8 0,-6-8 0</inkml:trace>
          <inkml:trace contextRef="#ctx0" brushRef="#br0" timeOffset="89437.4589">-5270 8598 1945,'-2'-6'3,"2"0"1,0 3 7,-2 5 6,4 3-17,8 13-74,31-7-307,-23 15 0,6-5 0,-2-5 0</inkml:trace>
          <inkml:trace contextRef="#ctx0" brushRef="#br0" timeOffset="89876.5696">-5343 8376 2076,'-5'-9'42,"1"-5"-3,1-2 6,-2-1 8,13-4 2,2 6-2,5 1 0,6 0-3,7 7 1,0 5-44,4 4 7,1 10-2,-1 6 4,2 7-3,3 8 2,-5 6 2,1-2 2,5 6 3,-1-6 1,0 0 2,3-1-8,3-1 6,-5-9-6,2-2-3,-3-4-4,-7-3 0,-7-6 1,-7 1 0,-5-2 3,-7-4 25,-2-1 13,-2 0-2,-6 0-3,-8 6-14,-6 4-30,-10-1-69,-2-3-134,-1-27-357,-1 15 0,11-11 0</inkml:trace>
        </inkml:traceGroup>
        <inkml:traceGroup>
          <inkml:annotationXML>
            <emma:emma xmlns:emma="http://www.w3.org/2003/04/emma" version="1.0">
              <emma:interpretation id="{464B24DA-358C-4FFB-AA1C-24E220254291}" emma:medium="tactile" emma:mode="ink">
                <msink:context xmlns:msink="http://schemas.microsoft.com/ink/2010/main" type="inkWord" rotatedBoundingBox="17389,14532 20183,11540 20987,12291 18193,15283"/>
              </emma:interpretation>
              <emma:one-of disjunction-type="recognition" id="oneOf14">
                <emma:interpretation id="interp70" emma:lang="en-US" emma:confidence="0.5">
                  <emma:literal>=</emma:literal>
                </emma:interpretation>
                <emma:interpretation id="interp71" emma:lang="en-US" emma:confidence="0">
                  <emma:literal>I</emma:literal>
                </emma:interpretation>
                <emma:interpretation id="interp72" emma:lang="en-US" emma:confidence="0">
                  <emma:literal>E</emma:literal>
                </emma:interpretation>
                <emma:interpretation id="interp73" emma:lang="en-US" emma:confidence="0">
                  <emma:literal>.</emma:literal>
                </emma:interpretation>
                <emma:interpretation id="interp7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90091.2901">-4720 8174 3150,'0'-11'38,"0"-5"4,4-4 3,7-7 1,8-3-18,7-1-68,7-4-91,5 0-148,-10 9-300,-10 16 0,-5 5 0,-8 16 0</inkml:trace>
          <inkml:trace contextRef="#ctx0" brushRef="#br0" timeOffset="90244.7657">-4549 8210 1273,'0'27'149,"0"-2"29,2 3 10,0-1-2,0-18 14,8-5 5,8-19-40,6-12-123,-4-37-559,-3 13 0,-6-13 0,-6 5 0</inkml:trace>
        </inkml:traceGroup>
        <inkml:traceGroup>
          <inkml:annotationXML>
            <emma:emma xmlns:emma="http://www.w3.org/2003/04/emma" version="1.0">
              <emma:interpretation id="{8D6A9C64-971F-491B-A9A5-5D0AC758A42E}" emma:medium="tactile" emma:mode="ink">
                <msink:context xmlns:msink="http://schemas.microsoft.com/ink/2010/main" type="inkWord" rotatedBoundingBox="18360,13966 18760,14283 18392,14749 17992,14432"/>
              </emma:interpretation>
              <emma:one-of disjunction-type="recognition" id="oneOf15">
                <emma:interpretation id="interp75" emma:lang="en-US" emma:confidence="0.5">
                  <emma:literal>J</emma:literal>
                </emma:interpretation>
                <emma:interpretation id="interp76" emma:lang="en-US" emma:confidence="0">
                  <emma:literal>T</emma:literal>
                </emma:interpretation>
                <emma:interpretation id="interp77" emma:lang="en-US" emma:confidence="0">
                  <emma:literal>I</emma:literal>
                </emma:interpretation>
                <emma:interpretation id="interp78" emma:lang="en-US" emma:confidence="0">
                  <emma:literal>JK</emma:literal>
                </emma:interpretation>
                <emma:interpretation id="interp79" emma:lang="en-US" emma:confidence="0">
                  <emma:literal>Jk</emma:literal>
                </emma:interpretation>
              </emma:one-of>
            </emma:emma>
          </inkml:annotationXML>
          <inkml:trace contextRef="#ctx0" brushRef="#br0" timeOffset="94552.3622">-4264 7486 1274,'0'0'49,"3"0"32,-3 0 34,1 0 14,-1 0 15,0 0 38,3 0 34,-3 0 24,0 0 18,2 0-3,-2 0-14,0 0-15,0 0-24,0 0-6,0 0-11,0 0-38,0 0-31,0 0-29,0 0-21,0 0-21,4 0-15,5 0-20,9 0-14,7 5-11,7 8-3,5 4 0,0 8 1,0 4 2,-4 5 5,-5 1 6,-5-3-9,-8-1-1,-7 1 3,-4-5 12,-4-3 3,-4 0-18,-8-6-46,-8-2-168,16-9-583,-39-1 0,-7-8 0,-3-12 0</inkml:trace>
          <inkml:trace contextRef="#ctx0" brushRef="#br0" timeOffset="94737.2525">-4478 7731 2925,'-2'0'53,"-1"-4"4,6-6 8,9-17-5,21-15-38,11-14-97,18-23-171,-3 6-326,-7-2 0,-11 9 0,-7 7 0</inkml:trace>
        </inkml:traceGroup>
        <inkml:traceGroup>
          <inkml:annotationXML>
            <emma:emma xmlns:emma="http://www.w3.org/2003/04/emma" version="1.0">
              <emma:interpretation id="{9443DDA4-9BE2-4D24-ADC6-B5B44F3E107D}" emma:medium="tactile" emma:mode="ink">
                <msink:context xmlns:msink="http://schemas.microsoft.com/ink/2010/main" type="inkWord" rotatedBoundingBox="18196,13675 20177,11540 20987,12291 19006,14426"/>
              </emma:interpretation>
              <emma:one-of disjunction-type="recognition" id="oneOf16">
                <emma:interpretation id="interp80" emma:lang="en-US" emma:confidence="0.5">
                  <emma:literal>[33=2</emma:literal>
                </emma:interpretation>
                <emma:interpretation id="interp81" emma:lang="en-US" emma:confidence="0">
                  <emma:literal>(33=2</emma:literal>
                </emma:interpretation>
                <emma:interpretation id="interp82" emma:lang="en-US" emma:confidence="0">
                  <emma:literal>133=2</emma:literal>
                </emma:interpretation>
                <emma:interpretation id="interp83" emma:lang="en-US" emma:confidence="0">
                  <emma:literal>{33=2</emma:literal>
                </emma:interpretation>
                <emma:interpretation id="interp84" emma:lang="en-US" emma:confidence="0">
                  <emma:literal>(35=2</emma:literal>
                </emma:interpretation>
              </emma:one-of>
            </emma:emma>
          </inkml:annotationXML>
          <inkml:trace contextRef="#ctx0" brushRef="#br0" timeOffset="-128573.4542">-3207 6273 4214,'0'0'-9,"0"-5"5,9-8-1,12-11-87,24-13-240,7-13-422,7-17 0,-1-3 0,-7-4 0</inkml:trace>
          <inkml:trace contextRef="#ctx0" brushRef="#br0" timeOffset="-128743.348">-3313 5887 3802,'0'-3'0,"0"0"2,4-5 0,10-8-6,9-6-39,11-9-93,16-6-196,-7 7-326,-12 6 0,-10 10 0,-9 8 0</inkml:trace>
          <inkml:trace contextRef="#ctx0" brushRef="#br0" timeOffset="-127963.0658">-2452 5440 3452,'-15'-6'85,"-4"-1"25,-3-2 25,1-2 7,12-1-4,2 6-5,5-5 2,4-5 0,11 1 2,6-4-48,9-3-40,12 0-24,9 9-29,4 6-8,2 3 1,-1 15 3,-4 11-3,-4 16-4,-9 15 0,-12 12 3,-9 10 1,-11 6-1,-4-1 4,-10-1 0,-4-8 6,-7-8 6,-9-13 5,-9-11 2,-9-13 0,0-17-7,-1-9 1,3-16-2,6-16-5,13-11-6,12-5-3,10-5-6,8 2-8,13 7-2,6 8-2,7 11 4,15 8 1,12 9 5,6 8 7,4 5 7,0 7 2,0 4 1,-8 0-1,-3-3-8,-4-7-32,-1-6-88,73-23-726,-81-8 0,-4-18 0,-11-23 0</inkml:trace>
          <inkml:trace contextRef="#ctx0" brushRef="#br0" timeOffset="95048.4342">-3991 7018 2621,'-6'0'76,"-3"0"2,1 4 5,-3 5 3,7 10 6,1 7-3,3 13 2,7 2-4,8 1 0,9-3-72,4-3-2,10-4 3,6 2-4,-1-2-1,-4 1-4,0-4 1,-5-2-4,-6-3-5,-5-3-16,-4-5-17,-4-6-17,1-6-55,4-8-101,-6-30-405,-4 15 0,-1-12 0</inkml:trace>
          <inkml:trace contextRef="#ctx0" brushRef="#br0" timeOffset="95508.1659">-3744 6960 3233,'-5'-6'45,"4"-5"-5,-2 2-2,1-4 8,13-3 4,2-1 2,11-5 0,2-1-2,4 3-6,-8 7-44,-3 7-9,-6 6 4,-4 7 5,-7 9 12,1 11 8,-3 2 4,0 9 1,-3-1 3,3-6 2,0-8-4,0-7-8,0-9-24,9-5-14,5 1-24,8-8-21,2 0-5,3-3-4,-4 4-8,-6-2-1,-6 6 7,0 0 15,-4 9 30,-4 1 14,0 7 13,-2 3 14,-2 4 4,-3-1-1,-1-2-32,1-7-105,-1-17-492,-5 3 0,0-11 0</inkml:trace>
          <inkml:trace contextRef="#ctx0" brushRef="#br0" timeOffset="95951.9106">-3535 6482 2841,'-1'-4'94,"-2"-2"5,1 2-7,0-5-7,4 3 2,3 1 8,1-3 2,9-5 3,2 4 1,7-2-75,-2-2-23,0 9-8,-6 1 7,5 3 10,-5 7 3,7 8-5,-4 7 2,3 6-3,-1 8 2,1 2 3,1-1 3,4-1 3,-2 0 3,2 0-5,1-3-2,-2-2-4,-2-1 1,-1-2-9,0-1-3,-4 1 1,-1-4-3,-5 1 0,-3-5-1,-4-1-4,-2-2-14,-2-4-25,-2 1-90,0-3-186,-12 7-358,-10 1 0,-12-1 0</inkml:trace>
        </inkml:traceGroup>
      </inkml:traceGroup>
    </inkml:traceGroup>
    <inkml:traceGroup>
      <inkml:annotationXML>
        <emma:emma xmlns:emma="http://www.w3.org/2003/04/emma" version="1.0">
          <emma:interpretation id="{626A37A3-F9C7-49DB-954F-690FAD102DC6}" emma:medium="tactile" emma:mode="ink">
            <msink:context xmlns:msink="http://schemas.microsoft.com/ink/2010/main" type="paragraph" rotatedBoundingBox="17170,17062 20197,13073 20929,13629 17902,1761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CE8208B-0468-4C62-A8FE-E09DE29A45FB}" emma:medium="tactile" emma:mode="ink">
              <msink:context xmlns:msink="http://schemas.microsoft.com/ink/2010/main" type="line" rotatedBoundingBox="17170,17062 20197,13073 20929,13629 17902,17618"/>
            </emma:interpretation>
          </emma:emma>
        </inkml:annotationXML>
        <inkml:traceGroup>
          <inkml:annotationXML>
            <emma:emma xmlns:emma="http://www.w3.org/2003/04/emma" version="1.0">
              <emma:interpretation id="{2BD7B178-EFAB-4B4A-8054-7C9A59E9133F}" emma:medium="tactile" emma:mode="ink">
                <msink:context xmlns:msink="http://schemas.microsoft.com/ink/2010/main" type="inkWord" rotatedBoundingBox="18405,15434 20197,13073 20929,13629 19137,15990"/>
              </emma:interpretation>
              <emma:one-of disjunction-type="recognition" id="oneOf17">
                <emma:interpretation id="interp85" emma:lang="en-US" emma:confidence="0.5">
                  <emma:literal>5/33=522758</emma:literal>
                </emma:interpretation>
                <emma:interpretation id="interp86" emma:lang="en-US" emma:confidence="0">
                  <emma:literal>5/33=542758</emma:literal>
                </emma:interpretation>
                <emma:interpretation id="interp87" emma:lang="en-US" emma:confidence="0">
                  <emma:literal>5133=522758</emma:literal>
                </emma:interpretation>
                <emma:interpretation id="interp88" emma:lang="en-US" emma:confidence="0">
                  <emma:literal>5/33=5228758</emma:literal>
                </emma:interpretation>
                <emma:interpretation id="interp89" emma:lang="en-US" emma:confidence="0">
                  <emma:literal>5/33=5428758</emma:literal>
                </emma:interpretation>
              </emma:one-of>
            </emma:emma>
          </inkml:annotationXML>
          <inkml:trace contextRef="#ctx0" brushRef="#br0" timeOffset="98367.4621">-3874 8878 3261,'4'-19'5,"7"-5"-6,11-8-64,13-9-169,-4 5-359,2 6 0,-8 10 0,-5 12 0</inkml:trace>
          <inkml:trace contextRef="#ctx0" brushRef="#br0" timeOffset="98507.4742">-3600 8943 2309,'3'4'17,"2"-3"-6,1 2-40,22-20-171,-5-1-221,0-25 0,-1-15 0,-3-20 0</inkml:trace>
          <inkml:trace contextRef="#ctx0" brushRef="#br0" timeOffset="98728.1293">-3447 8304 3827,'0'-2'29,"1"2"4,11 0 5,4 8 2,9 8 2,8 14 0,2 6 1,-4 5 3,-7-2-1,-7-6-45,-11-2-5,-3-4-15,-3-4-38,-12-1-59,-4-9-98,-6-7-145,-24-47-322,-7 34 0,-7-9 0</inkml:trace>
          <inkml:trace contextRef="#ctx0" brushRef="#br0" timeOffset="98844.3438">-3591 8417 1608,'0'-12'49,"3"-4"12,3-5 4,9-10-7,9-8-59,30-10-367,-17 4 0,-4-3 0</inkml:trace>
          <inkml:trace contextRef="#ctx0" brushRef="#br0" timeOffset="99168.6134">-3263 7836 2581,'0'0'99,"0"0"2,-3 1 8,3 10 2,3 5 2,0 12 1,9 5 2,3 5 0,7-6-2,10 0-94,1-5-14,-1-5-2,2 2-8,-3-1-4,-3-5-2,-4 4-2,-5 0 0,-6 2 2,1-5 1,-4 0 4,-1-1-3,0-4-16,0-7-6,-2-5-22,5-2-48,1-9-108,27-23-414,-25 2 0,-9-14 0,-11-8 0</inkml:trace>
          <inkml:trace contextRef="#ctx0" brushRef="#br0" timeOffset="-87939.1467">-3081 7603 1185,'-3'0'71,"-2"0"14,1 0 15,-2 0 16,3 0 10,2 0 10,-1 0 16,2 0 11,0 0 5,0 0-37,0 0-26,0 0-13,0 0-14,0 0-22,0 0-8,0 0-6,3-2-12,9-5-7,7 5-6,12-5-4,9 1-6,10 4-1,5 2-2,-2 6 1,0 5-11,-4 7-2,-8 4-1,-10 7 0,-12 4 3,-10 0 4,-4 4 7,-10 3 2,-8-4 5,-5 0 5,-1-7 9,-14-6-17,0-15-29,-9-8-13,1-16-19,1-14-15,5-12-11,8-7-2,12-6-11,8 2-15,5 2-14,2 2-5,6 6-11,3 0-55,1-2-188,7 19 0,-1 6 0,0 3 0</inkml:trace>
          <inkml:trace contextRef="#ctx0" brushRef="#br0" timeOffset="99471.4613">-2956 7772 1934,'0'-8'67,"0"-1"15,2-2 7,5-2 7,0 0 1,5 7 8,4 3 11,2 3 9,0 8 13,-5 4-44,1 8 4,-9 7-1,1 6 1,-1 0-1,1-1 5,-3-5-6,5-10-13,-3-5-11,-1-4-14,5-7-7,2-4-13,-3-11-29,6-10-46,-5-10-104,10-19-208,-13-5-314,-8-2 0,-5-7 0</inkml:trace>
          <inkml:trace contextRef="#ctx0" brushRef="#br0" timeOffset="99868.3195">-2984 7320 2812,'0'-9'45,"0"-7"7,2-8 9,6-5 6,7 0 3,4-2 1,7 2 10,-3 3 3,-2 8 3,2 4-35,3 7 0,-1 11-2,6 16-2,1 11-4,1 12 0,-1 9 1,5 12-9,-3 5-4,3-4-1,1 1-1,4-3-8,-7-10-5,-1-6-7,-4-5 0,-5-5-2,-2-9-3,-8 0 2,-5-8-2,-5-4 1,-2 0 2,-11 1-5,-8 1-36,-6 6-160,-19-13-560,-11 33 0,-9 3 0,-6 8 0</inkml:trace>
          <inkml:trace contextRef="#ctx0" brushRef="#br0" timeOffset="-87531.2582">-2426 7419 2789,'-3'4'32,"3"-4"-15,-1-4-9,2-8-44,17-16-121,6-40-373,8 9 0,5-15 0,3-4 0</inkml:trace>
          <inkml:trace contextRef="#ctx0" brushRef="#br0" timeOffset="-87703.3013">-2615 7193 3395,'-1'0'13,"-2"-1"-7,1-2 0,2-6-7,11-3-26,8-11-52,12-12-83,16-7-149,-3 5-257,-11 7 0,-12 8 0</inkml:trace>
          <inkml:trace contextRef="#ctx0" brushRef="#br0" timeOffset="-87211.111">-2076 6570 3965,'-6'-5'81,"2"-4"-4,-1 4-6,1 4 0,13 1 4,13 16 3,13 15 2,7 6 0,15 12 0,-3 5-65,-1-3-16,-9-4 2,-12-3 7,-9-5 2,-13-5-3,-10-7-1,-16-8-7,-9-5-29,-14-10-35,-7-14-47,-1-27-88,34-31-659,-17-18 0,10-16 0,5-5 0</inkml:trace>
          <inkml:trace contextRef="#ctx0" brushRef="#br0" timeOffset="96835.4861">-4725 10365 3609,'-4'-7'53,"-1"-7"14,1 5 2,-2 0-8,3-1-5,3 6 3,0 2 4,0 0 6,0 1 7,0 1-44,-6-4-6,0 0-18,-7-4-5,-3-4 0,-3-3 5,2-1-1,1 1-7,6 1-11,1 1-8,7 4 2,2 4-8,0 2 2,2 0 0,5 3 6,8-3-1,6 3-6,14 4 2,7 6 8,3 6 2,-2 6 0,0 7 3,-8 1 0,-7-2-2,-7 0-1,-9 1 3,-8-3 4,-2-2-2,-8-2-11,-10 0-24,-9-4-51,-11-5-112,4-10-517,-35 1 0,-1-5 0,0-5 0</inkml:trace>
          <inkml:trace contextRef="#ctx0" brushRef="#br0" timeOffset="97008.4246">-5148 10477 1965,'4'-31'8,"3"-15"0,11-19-18,15-13-124,-7-14-233,7 27 0,-5 5 0,-8 15 0</inkml:trace>
          <inkml:trace contextRef="#ctx0" brushRef="#br0" timeOffset="97332.1075">-4719 9705 2553,'-7'-5'59,"-9"5"12,-1-2 4,0 6 4,8 7-1,6 8 0,16 6 4,9 6 3,17 2-7,6 0-34,12 0-32,3-5-16,5 0-5,-6 1-3,-6-5-1,-4 4-1,-12-1-8,-9-1 0,-7 1 9,-5-4 2,-6-5-41,1-7-129,5-9-407,-10 1 0,0-19 0,-2-14 0</inkml:trace>
          <inkml:trace contextRef="#ctx0" brushRef="#br0" timeOffset="97768.384">-4423 9621 2646,'-3'-5'-21,"3"-4"6,4-6 4,8-9 7,9-4-12,5-1-10,2 2-20,-4 7-9,-7 11-3,-6 7 18,-7 13 26,-4 6 16,0 10 20,-4 2 6,-1 8 16,1-6 7,2-7 12,0-8-4,2-5-27,7-9-23,3 2-12,5-4-18,7-4-22,5 4-15,-2 0-2,3 0 2,0 4 10,-4 3 15,-2 7 28,-5 5 20,-3 6 6,-8 1 1,-2 0 1,-4 0 1,2-6-58,-4-10-167,-5 4-237,-5-11 0,-10-5 0,-9-13 0</inkml:trace>
          <inkml:trace contextRef="#ctx0" brushRef="#br0" timeOffset="98195.5682">-4435 9271 2922,'0'-1'-13,"0"-3"5,7-4 10,11-6 6,10-1-1,9-4-10,3 0-11,1-1-7,-9 5 0,-5 10 1,-8 3 21,-1 4 20,-3 8 6,0 3 5,2 6 4,7 5 12,2 8 13,7-2 7,8-1 2,2 3 1,7-10-7,-1-1-22,1-1-18,-4-3-10,-9 3-6,-12 0 0,-7 7 0,-9-3 9,-8 4 7,-1 1 3,-1-3-1,-8-3-8,-2-1-42,-6-5-130,-11-23-521,-8 0 0,-2-13 0,-5-23 0</inkml:trace>
        </inkml:traceGroup>
      </inkml:traceGroup>
    </inkml:traceGroup>
    <inkml:traceGroup>
      <inkml:annotationXML>
        <emma:emma xmlns:emma="http://www.w3.org/2003/04/emma" version="1.0">
          <emma:interpretation id="{D2897A02-2B65-4F57-8BB3-8A26671B7AAB}" emma:medium="tactile" emma:mode="ink">
            <msink:context xmlns:msink="http://schemas.microsoft.com/ink/2010/main" type="paragraph" rotatedBoundingBox="19000,16499 21078,13485 22051,14156 19973,1717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DA44317-D2F0-4F24-AA3D-EA3AE37EFEDF}" emma:medium="tactile" emma:mode="ink">
              <msink:context xmlns:msink="http://schemas.microsoft.com/ink/2010/main" type="line" rotatedBoundingBox="19000,16499 21078,13485 22051,14156 19973,17170"/>
            </emma:interpretation>
          </emma:emma>
        </inkml:annotationXML>
        <inkml:traceGroup>
          <inkml:annotationXML>
            <emma:emma xmlns:emma="http://www.w3.org/2003/04/emma" version="1.0">
              <emma:interpretation id="{2701C3F8-41FC-40F9-9973-E2124B54EE38}" emma:medium="tactile" emma:mode="ink">
                <msink:context xmlns:msink="http://schemas.microsoft.com/ink/2010/main" type="inkWord" rotatedBoundingBox="19000,16499 21078,13485 22051,14156 19973,17170"/>
              </emma:interpretation>
              <emma:one-of disjunction-type="recognition" id="oneOf18">
                <emma:interpretation id="interp90" emma:lang="en-US" emma:confidence="0.5">
                  <emma:literal>JLSBDFEEF</emma:literal>
                </emma:interpretation>
                <emma:interpretation id="interp91" emma:lang="en-US" emma:confidence="0">
                  <emma:literal>JLSBDFEEFD</emma:literal>
                </emma:interpretation>
                <emma:interpretation id="interp92" emma:lang="en-US" emma:confidence="0">
                  <emma:literal>JLSBDFEEFT</emma:literal>
                </emma:interpretation>
                <emma:interpretation id="interp93" emma:lang="en-US" emma:confidence="0">
                  <emma:literal>JLSBDFEEFB</emma:literal>
                </emma:interpretation>
                <emma:interpretation id="interp94" emma:lang="en-US" emma:confidence="0">
                  <emma:literal>JLSBDFEEFJ</emma:literal>
                </emma:interpretation>
              </emma:one-of>
            </emma:emma>
          </inkml:annotationXML>
          <inkml:trace contextRef="#ctx0" brushRef="#br0" timeOffset="-74379.0552">-1881 8478 3249,'0'-1'33,"-3"-1"1,3-1-2,-3-7 5,9-2 0,7-4 4,7-5-1,8 0-2,9 1-5,7 10-27,0 4-5,8 11 2,-6 10 4,1 12-3,-6 12 3,-2 8-3,-10 5 6,-10-1 3,-8-4 9,-7-6 0,0-9 5,-12-3 1,-3-10-9,-12-11-6,-8-8-11,-12-15-11,2-17-9,2-17-8,14-7-8,9-13-9,13 4-15,6 5-20,6 6-17,8 6-51,4 4-71,16 0-139,-9 14-180,0 2 0,-4 8 0,-5 4 0</inkml:trace>
          <inkml:trace contextRef="#ctx0" brushRef="#br0" timeOffset="-74186.6544">-1298 7980 2371,'0'-8'34,"0"-4"-2,2-5-2,7-8-12,10-4-44,3-6-61,19-11-387,-1 8 0,-4 8 0,-8 13 0</inkml:trace>
          <inkml:trace contextRef="#ctx0" brushRef="#br0" timeOffset="-74018.5858">-1047 8145 2854,'-3'9'58,"3"-1"-17,0-2-15,0-1-55,12-31-77,18-30-142,-1-19-271,5-16 0,0-23 0,0 5 0</inkml:trace>
          <inkml:trace contextRef="#ctx0" brushRef="#br0" timeOffset="-73710.9169">-850 7379 3312,'-6'0'80,"1"-2"1,2 2-2,0 0 6,3 12 3,3 15-3,11 11-5,0 5-7,13 6-17,11-10-86,7-12-35,3-18-11,-2-4 4,-1-19 6,-16-15 16,-14-12 34,-8-5 48,-17-14 53,-20 4 53,-7 6 41,-8 8 33,-10 15 5,3 16-27,2 17-108,15 21-200,18-17-814,7 44 0,23 1 0,11-4 0</inkml:trace>
          <inkml:trace contextRef="#ctx0" brushRef="#br0" timeOffset="101040.2029">-3195 9985 1984,'0'-6'36,"4"-6"10,8-7 8,4-13 3,11-6-11,7-8-42,10-16-134,-5 3-289,-11 2 0,-5 2 0,-9 9 0</inkml:trace>
          <inkml:trace contextRef="#ctx0" brushRef="#br0" timeOffset="100872.4148">-2926 9805 2452,'3'0'-2,"1"0"16,6 0 22,10 9 7,8 7 4,7 4 4,2 11 1,-2 0-4,-2 0-2,-11-1 9,-9-1-7,-7-3-16,-6-3-58,-16-6-72,-6-4-102,-16-20-319,-14 7 0,-7-1 0,-5-13 0</inkml:trace>
          <inkml:trace contextRef="#ctx0" brushRef="#br0" timeOffset="101375.9928">-2801 9325 2438,'-1'0'22,"-2"1"1,1 7 3,4 2 0,11 9 6,9 7-2,3 3 4,12 0 1,3 2 3,1-3-22,-1-1 2,-7 1 5,-1 1 6,-4-2 6,-3 0-4,-5-4 2,-6-3-9,-3-7-26,-2-5-41,2-5-54,4-14-81,-6-23-340,-5-2 0,2-10 0,-9-9 0</inkml:trace>
          <inkml:trace contextRef="#ctx0" brushRef="#br0" timeOffset="101680.8179">-2513 9285 2194,'-6'-5'83,"2"-4"-2,-1 0-4,4-4 18,11-1 9,1 1 1,6 1-5,2 2-6,5 7 1,0 3-60,-1 7-14,-6 13 11,-3 2 13,-3 8-8,-2 2-3,-5 0 2,2-7 4,-2-7 5,5-6-10,-1-6-5,0-9-8,3-8-36,2-11-101,11-18-198,-14-9-286,-3-11 0,-1-2 0,-9 3 0</inkml:trace>
          <inkml:trace contextRef="#ctx0" brushRef="#br0" timeOffset="102039.6096">-2594 8940 2586,'0'-7'27,"1"-6"9,5-7 5,14-6 8,5 2 2,7-2 1,6 5-7,4 8-4,-8 5 4,1 16-19,-1 7 3,-6 12-2,-1 6 4,1 9-2,1 3 0,-2 0-3,5-6 10,5-1 3,2-6-3,-2-6-5,-2-7-4,-4-1-5,-9-9-7,-5 1-4,-7-5-6,-4 0 1,-6-3-8,0 0-36,0 3-80,0-2-162,-11 4-312,-6 2 0,-13-2 0</inkml:trace>
          <inkml:trace contextRef="#ctx0" brushRef="#br0" timeOffset="102243.4922">-2231 8506 3529,'0'-9'-15,"6"-5"7,7-5 1,11-9-58,11-3-161,-1-18-415,2 23 0,-16 4 0,-2 7 0</inkml:trace>
          <inkml:trace contextRef="#ctx0" brushRef="#br0" timeOffset="102395.4025">-1952 8614 2065,'2'11'89,"1"-1"15,3 0-12,5-2-44,16-23-162,-5-21-342,-3-19 0,-5-14 0,-6-15 0</inkml:trace>
          <inkml:trace contextRef="#ctx0" brushRef="#br0" timeOffset="102751.1967">-2127 8107 3441,'0'-12'28,"0"-6"0,7-4-13,12-17-151,12-14-539,5 4 0,9-6 0,3-3 0</inkml:trace>
          <inkml:trace contextRef="#ctx0" brushRef="#br0" timeOffset="102600.2851">-1927 7969 3457,'-3'-8'93,"-1"0"0,0 0-2,-1 2 1,10 5 3,6 12 0,7 11 1,7 5 2,5 8 2,-2 2-66,0 2-38,-10-3-23,-7-2-18,-8-4-48,-3-2-132,0-13-565,-22 4 0,-7-8 0</inkml:trace>
          <inkml:trace contextRef="#ctx0" brushRef="#br0" timeOffset="103051.201">-1817 7523 3497,'-9'0'46,"0"6"4,1 9 3,3 11 1,5 9-1,11 8-4,6 3-5,12-1-6,7-3-9,8 0-44,-4-4-5,0 4-5,-6-3-2,-3-1 1,-8-2 2,1-3 0,-5-8-12,-1-5-9,-3-7-26,4-10-59,7-12-118,-7-32-396,-2 2 0,-7-15 0,-6-17 0</inkml:trace>
          <inkml:trace contextRef="#ctx0" brushRef="#br0" timeOffset="103229.789">-1467 7499 3570,'-2'-3'88,"1"0"2,1 1 10,-3 2 5,11 8 2,3 9 3,8 5-2,5 5-17,4 2-71,0-5-237,-2-28-617,-9 14 0,-9-10 0,-2-10 0</inkml:trace>
          <inkml:trace contextRef="#ctx0" brushRef="#br0" timeOffset="103919.3885">-1639 7100 2768,'0'-5'19,"0"-4"13,0-1 12,5-4 5,2 3 11,6-3 14,7-1 16,5-1 10,1-3 8,8 1-10,-1 1-6,-1 2-14,1 2-11,-2 7-8,-6 3-7,1 6-10,-6 9-11,2 10-6,-3 6-6,0 14 2,0 4 2,2 1 3,-2 2 3,9-2 4,-3-2-2,2-6-6,4-4-3,-2-6-5,-1-3-3,2-4 0,-5-6-1,-3-4-1,-6 0 2,2-1-4,-6-1 9,4-1 11,-7 4 20,1-4 25,-4 3 18,-3 1 11,-3 4 1,-3 1-1,-11 8-60,-7 7-208,-19-15-770,-13 22 0,-27-7 0,-16-9 0</inkml:trace>
          <inkml:trace contextRef="#ctx0" brushRef="#br0" timeOffset="103385.2843">-1566 7413 3699,'-11'-6'28,"-1"-2"1,2 3-11,1-3-67,9 5-150,0-17-506,0 12 0,6-3 0,-6-7 0</inkml:trace>
        </inkml:traceGroup>
      </inkml:traceGroup>
    </inkml:traceGroup>
    <inkml:traceGroup>
      <inkml:annotationXML>
        <emma:emma xmlns:emma="http://www.w3.org/2003/04/emma" version="1.0">
          <emma:interpretation id="{D0C06DF7-6683-479D-9421-752A7D92A6E9}" emma:medium="tactile" emma:mode="ink">
            <msink:context xmlns:msink="http://schemas.microsoft.com/ink/2010/main" type="paragraph" rotatedBoundingBox="21927,15235 22058,15235 22058,15652 21927,15652" alignmentLevel="5"/>
          </emma:interpretation>
        </emma:emma>
      </inkml:annotationXML>
      <inkml:traceGroup>
        <inkml:annotationXML>
          <emma:emma xmlns:emma="http://www.w3.org/2003/04/emma" version="1.0">
            <emma:interpretation id="{6267B940-326E-49E0-A5C3-936EF1EA15B4}" emma:medium="tactile" emma:mode="ink">
              <msink:context xmlns:msink="http://schemas.microsoft.com/ink/2010/main" type="inkBullet" rotatedBoundingBox="21887,15638 22026,15227 22073,15243 21934,15654"/>
            </emma:interpretation>
            <emma:one-of disjunction-type="recognition" id="oneOf19">
              <emma:interpretation id="interp95" emma:lang="en-US" emma:confidence="1">
                <emma:literal>.</emma:literal>
              </emma:interpretation>
              <emma:interpretation id="interp96" emma:lang="en-US" emma:confidence="0">
                <emma:literal>F</emma:literal>
              </emma:interpretation>
              <emma:interpretation id="interp97" emma:lang="en-US" emma:confidence="0">
                <emma:literal>a</emma:literal>
              </emma:interpretation>
              <emma:interpretation id="interp98" emma:lang="en-US" emma:confidence="0">
                <emma:literal>[</emma:literal>
              </emma:interpretation>
              <emma:interpretation id="interp99" emma:lang="en-US" emma:confidence="0">
                <emma:literal>&amp;</emma:literal>
              </emma:interpretation>
            </emma:one-of>
          </emma:emma>
        </inkml:annotationXML>
        <inkml:trace contextRef="#ctx0" brushRef="#br0" timeOffset="-60950.8996">-456 8508 818,'-3'16'78,"-3"13"17,-4 10 20,-7 13 13,1 0 17,-3 2 17,3-5 16,4-5 8,2-8 0,4-13-60,1-7-27,4-11-17,1-3-13,0-7-13,9-13-19,0-17-23,7-9-28,6-15-18,2-3 3,-2 5 10,-6 13 3,-7 12 4,-6 13 15,-2 8 12,-5 10 7,-5 13 9,-4 7 15,-7 14 13,-2 4 2,0 7 1,6-5-6,6-8-14,7-14-42,3-8-25,0-7-3,3-2-14,7-11-20,-1-9-26,7-4-23,3-6-15,-3-6-4,-2 9 1,-8 8 0,-3 6-2,-3 6-15,0 7-46,0-28-110,-9 42 0,-7-2 0</inkml:trace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14T05:11:47.69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83C9EF-A835-47D7-82F4-E2CC0E826C70}" emma:medium="tactile" emma:mode="ink">
          <msink:context xmlns:msink="http://schemas.microsoft.com/ink/2010/main" type="writingRegion" rotatedBoundingBox="10236,9614 12355,9614 12355,11486 10236,11486"/>
        </emma:interpretation>
      </emma:emma>
    </inkml:annotationXML>
    <inkml:traceGroup>
      <inkml:annotationXML>
        <emma:emma xmlns:emma="http://www.w3.org/2003/04/emma" version="1.0">
          <emma:interpretation id="{8D8F3210-1008-4113-A8B3-7DC3ACEA0200}" emma:medium="tactile" emma:mode="ink">
            <msink:context xmlns:msink="http://schemas.microsoft.com/ink/2010/main" type="paragraph" rotatedBoundingBox="10236,9614 12355,9614 12355,11486 10236,114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787CAB-9387-4ABC-8393-0C7132BA7FD8}" emma:medium="tactile" emma:mode="ink">
              <msink:context xmlns:msink="http://schemas.microsoft.com/ink/2010/main" type="line" rotatedBoundingBox="10236,9614 12355,9614 12355,11486 10236,11486"/>
            </emma:interpretation>
          </emma:emma>
        </inkml:annotationXML>
        <inkml:traceGroup>
          <inkml:annotationXML>
            <emma:emma xmlns:emma="http://www.w3.org/2003/04/emma" version="1.0">
              <emma:interpretation id="{79B43A57-5B2B-4672-890A-42437D85ABF6}" emma:medium="tactile" emma:mode="ink">
                <msink:context xmlns:msink="http://schemas.microsoft.com/ink/2010/main" type="inkWord" rotatedBoundingBox="10236,9614 12355,9614 12355,11486 10236,11486"/>
              </emma:interpretation>
              <emma:one-of disjunction-type="recognition" id="oneOf0">
                <emma:interpretation id="interp0" emma:lang="en-US" emma:confidence="0.5">
                  <emma:literal>\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2911-14 3466,'-10'0'-32,"-2"0"4,2 0 9,-4 0 2,13 6 3,-2 3 0,3 7 1,3 4 3,7 3 2,8-1 48,10 1 7,15-6 11,13-1 2,12-2-4,9-1 0,5 2 0,1 4-2,-9 9 1,-5 11-2,-16 10-6,-16 15-10,-10 13-5,-12 12-2,-7 11 4,1 2-3,6 6-2,7-4-2,17-8-2,20-11 1,11-9-4,23-12 0,15-22-6,16-9 1,11-13-1,5-10 2,0-9 4,-11-1 2,-23 0-3,-25 8 3,-26 6 4,-24 11 20,-21 8 15,-8 12-4,-7 7-5,-5 9-7,0-1-29,1-5-57,1-2-67,5-14-154,3-24-595,0-3 0,2-20 0,-8-39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23:57.1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4CA5BA2-4CDE-4486-8F96-60EE41A61202}" emma:medium="tactile" emma:mode="ink">
          <msink:context xmlns:msink="http://schemas.microsoft.com/ink/2010/main" type="writingRegion" rotatedBoundingBox="6100,9766 8009,9766 8009,14155 6100,14155"/>
        </emma:interpretation>
      </emma:emma>
    </inkml:annotationXML>
    <inkml:traceGroup>
      <inkml:annotationXML>
        <emma:emma xmlns:emma="http://www.w3.org/2003/04/emma" version="1.0">
          <emma:interpretation id="{3B944700-5448-4BE9-BDD1-4B846BC2E505}" emma:medium="tactile" emma:mode="ink">
            <msink:context xmlns:msink="http://schemas.microsoft.com/ink/2010/main" type="paragraph" rotatedBoundingBox="6100,9766 8009,9766 8009,14155 6100,141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44306A-E34A-46D8-B092-99E8FA8A3BE4}" emma:medium="tactile" emma:mode="ink">
              <msink:context xmlns:msink="http://schemas.microsoft.com/ink/2010/main" type="line" rotatedBoundingBox="6100,9766 8009,9766 8009,14155 6100,14155"/>
            </emma:interpretation>
          </emma:emma>
        </inkml:annotationXML>
        <inkml:traceGroup>
          <inkml:annotationXML>
            <emma:emma xmlns:emma="http://www.w3.org/2003/04/emma" version="1.0">
              <emma:interpretation id="{F632B967-CEB5-4F7B-9EB6-44F777DA4447}" emma:medium="tactile" emma:mode="ink">
                <msink:context xmlns:msink="http://schemas.microsoft.com/ink/2010/main" type="inkWord" rotatedBoundingBox="6100,9766 6149,9766 6149,9822 6100,9822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.5">
                  <emma:literal>\ .</emma:literal>
                </emma:interpretation>
                <emma:interpretation id="interp2" emma:lang="en-US" emma:confidence="0">
                  <emma:literal>. .</emma:literal>
                </emma:interpretation>
                <emma:interpretation id="interp3" emma:lang="en-US" emma:confidence="0">
                  <emma:literal>` .</emma:literal>
                </emma:interpretation>
                <emma:interpretation id="interp4" emma:lang="en-US" emma:confidence="0">
                  <emma:literal>- .</emma:literal>
                </emma:interpretation>
              </emma:one-of>
            </emma:emma>
          </inkml:annotationXML>
          <inkml:trace contextRef="#ctx0" brushRef="#br0">-1730-4239 83,'0'-8'21,"-2"2"6,-2-5 4,1 1 2,1 4 1,2 5 3,-1-4 9,1 4 7,-3-1 3,3-1-14,0 3-6,-1-2-5,1 2-3,0 0 0,-3 0 7,3 0 2,-2-1-1,-2 1 0,4 0 3,-3 0 8,-2 0 4,2 0 3,0 0 0,-2 0 0,5 0-3,-3 0-5,1 0-8,2 0-8,0 0-8,0 0-8,2 0-4,-4 0-5,2 0-1,0 0-3,0 0-5,0 0-4,0 0-4,0 0-8,0 0-13,0 0-25,2 0-39,3 0-106,-5 9 0,6 1 0,-4 2 0</inkml:trace>
          <inkml:trace contextRef="#ctx0" brushRef="#br0" timeOffset="-299527.0527">0 0 1624,'9'6'61,"1"3"20,4 6 3,1 0-1,-7-2-6,3-2-88,4-8-139,-4 5-219,0-4 0,2 0 0,0 2 0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14T05:14:25.319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B85715E-2966-4130-B03D-A8FC500610CF}" emma:medium="tactile" emma:mode="ink">
          <msink:context xmlns:msink="http://schemas.microsoft.com/ink/2010/main" type="writingRegion" rotatedBoundingBox="18866,9629 23119,7400 23991,9066 19739,11295"/>
        </emma:interpretation>
      </emma:emma>
    </inkml:annotationXML>
    <inkml:traceGroup>
      <inkml:annotationXML>
        <emma:emma xmlns:emma="http://www.w3.org/2003/04/emma" version="1.0">
          <emma:interpretation id="{55893400-C430-46FA-8CAD-4E10D9E09169}" emma:medium="tactile" emma:mode="ink">
            <msink:context xmlns:msink="http://schemas.microsoft.com/ink/2010/main" type="paragraph" rotatedBoundingBox="18866,9629 23119,7400 23991,9066 19739,11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2B4263-697D-49D8-9F47-91C308EFAFFA}" emma:medium="tactile" emma:mode="ink">
              <msink:context xmlns:msink="http://schemas.microsoft.com/ink/2010/main" type="line" rotatedBoundingBox="18866,9629 23119,7400 23991,9066 19739,11295"/>
            </emma:interpretation>
          </emma:emma>
        </inkml:annotationXML>
        <inkml:traceGroup>
          <inkml:annotationXML>
            <emma:emma xmlns:emma="http://www.w3.org/2003/04/emma" version="1.0">
              <emma:interpretation id="{67CD3A47-706A-400B-A317-EFAB96F2CB2D}" emma:medium="tactile" emma:mode="ink">
                <msink:context xmlns:msink="http://schemas.microsoft.com/ink/2010/main" type="inkWord" rotatedBoundingBox="18866,9629 20332,8861 21205,10526 19739,11295"/>
              </emma:interpretation>
              <emma:one-of disjunction-type="recognition" id="oneOf0">
                <emma:interpretation id="interp0" emma:lang="en-US" emma:confidence="0.5">
                  <emma:literal>EBTXI</emma:literal>
                </emma:interpretation>
                <emma:interpretation id="interp1" emma:lang="en-US" emma:confidence="0">
                  <emma:literal>EBTN</emma:literal>
                </emma:interpretation>
                <emma:interpretation id="interp2" emma:lang="en-US" emma:confidence="0">
                  <emma:literal>EBT*</emma:literal>
                </emma:interpretation>
                <emma:interpretation id="interp3" emma:lang="en-US" emma:confidence="0">
                  <emma:literal>EBTHN</emma:literal>
                </emma:interpretation>
                <emma:interpretation id="interp4" emma:lang="en-US" emma:confidence="0">
                  <emma:literal>EBTH*</emma:literal>
                </emma:interpretation>
              </emma:one-of>
            </emma:emma>
          </inkml:annotationXML>
          <inkml:trace contextRef="#ctx0" brushRef="#br0">-3016 3468 1992,'0'-1'72,"-3"-1"4,3 0 3,0 1 6,0 2 7,0 14 3,3 7 7,3 7-3,-1 10 3,6 2-51,-4-4-18,2-2-2,-5-8-2,2-7-8,-3-6-9,-3-4-15,2-7-37,2-3 6,5-6-9,4-10 3,7-4 11,3-6-4,8-5 6,-1 3-4,1 11-19,1 3 7,1 8 33,-8 9 3,3 9 12,-7 15 0,-7 9-22,-5 6 6,-4 8-3,-10 0 10,-2-2 22,-4-6 12,-3-5-4,-8-7-25,1-9-57,2-13-123,-6-47-298,1 32 0,0-15 0</inkml:trace>
          <inkml:trace contextRef="#ctx0" brushRef="#br0" timeOffset="197.0191">-3058 3518 2471,'0'-1'-67,"0"-4"9,2-5-3,11-10-48,14-14-326,-4 2 0,7-1 0,1-4 0</inkml:trace>
          <inkml:trace contextRef="#ctx0" brushRef="#br0" timeOffset="620.0193">-2754 3108 3366,'0'0'64,"0"0"-1,-2-2-13,2 2 19,5-1 7,18-5 10,6-9 2,12-3 2,11-4 0,0 0-55,-11 3-23,-8 8-4,-8 2 7,-9 8-7,-10-1-3,1 2-3,-1 2 6,-3 2 9,-1 7 7,1 7 8,-2 11 12,-1 11 7,0 10 6,0 5-9,0-2-13,0 6-25,0-5-39,0-6-46,3-9-80,1-10-147,8-18-146,2-4-240,2-23 0,4-21 0,-5-16 0</inkml:trace>
          <inkml:trace contextRef="#ctx0" brushRef="#br0" timeOffset="956.4228">-2136 2419 4011,'0'-7'59,"0"0"2,0 3 1,3 0 11,5 7 6,7 12 5,4 14 2,8 8 3,3 8 3,-2 6-48,-5-3-8,-5-3-1,-5-6 3,-7-10-4,-3-5 2,-3-9 0,-4-8 0,-14-6-8,-6-4-13,-8-13-48,-7-13-80,0-16-199,9-48-603,8 16 0,7-1 0,6-1 0</inkml:trace>
          <inkml:trace contextRef="#ctx0" brushRef="#br0" timeOffset="35060.7624">-3155 3539 1362,'-8'0'28,"3"0"7,-4-2 12,0 2 4,3-2 1,2 2 3,-1 0 7,1 0 20,-5 0 15,0-2-6,-1-2-2,-1 2 4,-2-2-3,0-2 17,-1 1 9,6-1 1,-3 0-6,5 0-18,-1 2-11,2 1-8,4-2-6,1 4-11,0-2-13,0 1-27,0 2-16,0-1-2,4 4-1,10 9-6,5 10-2,9 17-7,9 7 3,1 9 0,2 7 3,-1-4 8,-7-4 6,-1-6-3,-6-9-2,-7-12 2,-3-5 8,-7-11 19,1-5 10,0-12 1,3-11 2,6-18 1,7-12-2,4-14 1,4-9 0,-1 2-3,2 2-13,-10 8-25,-6 10-15,-5 16-17,-9 9-42,-2 9-79,-2 1-92,-3-5-331,-6 16 0,-7 10 0,-5-1 0</inkml:trace>
          <inkml:trace contextRef="#ctx0" brushRef="#br0" timeOffset="35431.6608">-3080 3451 3028,'-4'0'-10,"2"-3"-4,-1 3 4,8 0 3,14 9 5,12 7 5,12 13 1,11 15 2,7 10 3,4 11-8,-3 8 18,3-1 5,-6-5-2,-4 2-3,-13-4-3,-8-14-5,-9-7 1,-10-9 4,-9-12 6,-1-9-8,-5-11-49,-6-4-57,-3-12-78,-10-24-407,-8-5 0,-14-11 0,-5-9 0</inkml:trace>
          <inkml:trace contextRef="#ctx0" brushRef="#br0" timeOffset="58628.0255">-2715 3392 1796,'0'0'40,"0"0"19,0 0 9,0 0-5,0 0 6,1 0 6,-1 0 5,0 0 9,0 0 17,2 0-12,-2 0-13,0 0-17,0 0-6,0 0 4,0 1-7,0 0-4,0-1-4,0 0-10,0 0-16,0 0-14,0 0-5,0 5 0,0 3-2,0 5-1,0 11 3,0 5-1,0 5-1,0 5 2,0 3 0,-3 0 0,-6 6 4,-4-2 0,-4-1-2,-2-1 0,-4-2-2,2-6 0,-4-6-2,-3-9-6,-2-7-1,-5-10 2,-5-4 0,-4-9-1,2-9 1,4-6-1,10-8 1,9-4 1,7-3 2,7-5 2,5 4-5,8-3 3,5 2-3,6 2 1,6 3 2,12 4 2,8 5-3,-1 5-3,9 9 6,3 10 7,2 4 11,1 18 3,-2 16 9,5 14 0,-8 18 0,-7 11 2,-6 5 5,-5 3 1,-17-1-7,-9-3-6,-5 1-4,-10-6-4,-8-2-6,-6-13-4,-3-8-6,-17-16-11,-2-20-16,-6-14-7,-1-19-2,3-20 3,11-14-4,6-5-2,16-5-4,7 8 2,13 6 6,6 12 12,13 8 13,11 6 9,19 8 4,16 8 0,9 0-5,0 3-6,2-5-19,-10-3-52,-3-11-97,-16-26-365,-11 12 0,-14-3 0</inkml:trace>
          <inkml:trace contextRef="#ctx0" brushRef="#br0" timeOffset="59319.7225">-2947 3061 2154,'0'0'-32,"2"0"11,3-3 6,7 3 13,7 0 3,5 0 1,12 0 5,-1-2 9,6-4 5,-2-7 34,3-7 1,6-5-5,-1-4-7,2-2-11,-5 5-1,-9 2-4,-14 7-13,-8 6-16,-7 5 19,-3 4 16,-3 7 0,-3 11 2,3 9 1,3 10 1,-3 12 3,6 10-1,3 5 13,9 4 3,1 2-32,3 6-32,-1-10-28,2-3-21,-6-11-42,-1-17-64,6-15-59,-6-33-232,-1 10 0,-3-18 0</inkml:trace>
          <inkml:trace contextRef="#ctx0" brushRef="#br0" timeOffset="59772.3217">-2324 2223 3387,'-3'-1'15,"3"-1"-1,0 0 2,0 0 6,13 6 2,14 8 3,10 9 0,10 10 1,6 13 0,5 12-18,-9 2 6,1 3 0,-12-3 0,-5-5-6,-7-6-2,-4-6-2,-10-10-2,-3-10 4,-4-6 6,-5-7-15,0-6-18,0-2-2,-11-4-1,2-4-1,-4-5 2,-2-1 0,2 1-2,3-1-15,1 6-35,1 1-42,1-3-86,4-9-422,-1 11 0,-1-1 0,2-1 0</inkml:trace>
        </inkml:traceGroup>
        <inkml:traceGroup>
          <inkml:annotationXML>
            <emma:emma xmlns:emma="http://www.w3.org/2003/04/emma" version="1.0">
              <emma:interpretation id="{A8907021-1CB9-4F82-A9A8-C2BC8A2EDD27}" emma:medium="tactile" emma:mode="ink">
                <msink:context xmlns:msink="http://schemas.microsoft.com/ink/2010/main" type="inkWord" rotatedBoundingBox="21350,8376 23139,7439 23728,8563 21940,9500"/>
              </emma:interpretation>
              <emma:one-of disjunction-type="recognition" id="oneOf1">
                <emma:interpretation id="interp5" emma:lang="en-US" emma:confidence="0.5">
                  <emma:literal>it.</emma:literal>
                </emma:interpretation>
                <emma:interpretation id="interp6" emma:lang="en-US" emma:confidence="0.5">
                  <emma:literal>( I.</emma:literal>
                </emma:interpretation>
                <emma:interpretation id="interp7" emma:lang="en-US" emma:confidence="0">
                  <emma:literal>( In.</emma:literal>
                </emma:interpretation>
                <emma:interpretation id="interp8" emma:lang="en-US" emma:confidence="0">
                  <emma:literal>( f.</emma:literal>
                </emma:interpretation>
                <emma:interpretation id="interp9" emma:lang="en-US" emma:confidence="0.5">
                  <emma:literal>if .</emma:literal>
                </emma:interpretation>
              </emma:one-of>
            </emma:emma>
          </inkml:annotationXML>
          <inkml:trace contextRef="#ctx0" brushRef="#br0" timeOffset="-50355.861">-864 2025 1112,'-3'-1'50,"3"1"32,-2-2 11,2-1 2,0 3 9,0 0-2,0 0 10,0-1 26,0 5 14,0 5-13,0 7-20,0 14-25,2 10-11,4 2 0,5 3-9,-1-2-2,11-8-28,-2-9-90,2-12-66,7-8-90,-2-30-275,-4 7 0,-5-10 0,-9-10 0</inkml:trace>
          <inkml:trace contextRef="#ctx0" brushRef="#br0" timeOffset="-50055.0439">-989 1769 2023,'0'0'37,"-3"-3"7,0 0-24,3 0-15,3-4 24,7-4 11,5-6 19,-2-3 10,-2-3 3,-2 1-25,-9 1-15,-11 2-4,-4 4 21,-1 0 11,-3 7-22,-5 5-5,7 14-16,3 14-10,1 11-15,10 9-34,9 7-49,10-13-98,14-19-286,8 4 0,8-13 0,7-11 0</inkml:trace>
          <inkml:trace contextRef="#ctx0" brushRef="#br0" timeOffset="-49639.3795">-372 1968 1480,'0'10'180,"0"0"22,0 0-6,9-4 24,7-6 8,20-21 2,15-12-26,19-13-90,8-16-150,-4-32-567,-17 28 0,-21 7 0,-27 9 0</inkml:trace>
          <inkml:trace contextRef="#ctx0" brushRef="#br0" timeOffset="-49823.4073">-502 1709 2511,'0'0'74,"0"1"-11,-1-1-3,10-1 9,13-10 3,4-5 5,5-6-7,8-5-22,-10 0-60,-7 2-158,0-2-402,-11 15 0,-8 7 0,-6 16 0</inkml:trace>
          <inkml:trace contextRef="#ctx0" brushRef="#br0" timeOffset="-37971.6952">1007 1514 928,'0'0'54,"0"0"16,0 0 23,0 0 16,0 0 13,0 3 24,0-3 22,0 3 6,0-3 10,0 0-22,-3 0-13,0 0-10,-4 0-23,4 0-13,-3 0-15,2 0-25,1 0-25,0 0-10,0 0-7,0 1-6,-3 5-14,-4 3-5,-4 9-3,-1 4-2,-8 7 0,1 3 2,-11 5 1,5 2 4,-4-1-1,4 0-1,-5-2 3,4-4-3,4 2 3,-5-7-5,8 0 0,0-7 1,5-5 2,4-4 2,7-4-6,3-3-9,3-4-18,0 0-17,0 0-16,0 0 5,9-6 5,1-2 12,7-7-2,8-8 7,7-4 4,4-2 17,2-4 15,1 0 19,-4 2 21,6-3 2,-2 4-2,-4 2-12,-5 5 1,-8 5-4,-7 5-7,-11 3-5,-4 4-1,3 1 5,-3 3-9,0-2-1,0 3-5,0 1-9,0 0-10,0 0-12,0 0 4,0 0-3,-3 0 2,-7 0-4,-2 0 5,-4 3-2,-4 1 8,1 3 6,-1 7 11,2 2 8,-6 0 4,5 8 1,-6 2 2,0 3-1,1 1-2,-4 3 2,5 1-1,-3 2-2,4-3 0,3-2-1,6-3-2,1-8 1,5-5-5,4-4 2,3-7-17,-3-4-18,6 0-23,3-9 5,4-3 1,6-10-4,12-7-13,5-9-4,8-3 3,2 1-2,-2-3 3,1 2 22,-1 4 21,-3 3 5,-11 6 1,1 4 13,-15 9 26,-7 1 11,-2 6 12,-4 7 8,0-1 8,0 2-2,0 0-1,0 0-9,-10 0-6,3 0-16,-8 2-18,-1 2-15,0-1-30,7 4-36,-2-2-43,2-1-69,5-11-148,-2 22 0,0-2 0,2-4 0</inkml:trace>
          <inkml:trace contextRef="#ctx0" brushRef="#br0" timeOffset="279562.7046">930 1857 2054,'0'-9'97,"0"2"52,0-3 23,-3 1 4,6 3-3,-3 6-5,0-1-4,0 1-1,-6 0 3,-7 6-38,-10 9-51,-11 8-49,-6 9-19,3 7-5,7-2 6,8-6 3,12-7 3,7-9-19,3-5 3,13-11-4,15-12-1,18-20-5,17-13-2,19-8 0,-9-9-2,-12 10-1,-20 11-18,-16 13 10,-17 14-5,-21 8-1,-15 20 4,-24 16 5,-9 17 1,-10 12 2,6 9-1,18-6 4,18-15 18,20-16 0,7-14 1,7-9 6,23-16-1,10-15 0,17-11 0,16-14 2,-6-4 2,-9 1-6,-19 12-20,-18 14 4,-16 16 4,-16 13-99,-15 3-582,-24 29 0,-16 12 0,-34 0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14T05:15:50.96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B93183-E524-421D-8A14-2365EFAC1720}" emma:medium="tactile" emma:mode="ink">
          <msink:context xmlns:msink="http://schemas.microsoft.com/ink/2010/main" type="writingRegion" rotatedBoundingBox="4793,13008 16065,11207 16351,12998 5079,14799"/>
        </emma:interpretation>
      </emma:emma>
    </inkml:annotationXML>
    <inkml:traceGroup>
      <inkml:annotationXML>
        <emma:emma xmlns:emma="http://www.w3.org/2003/04/emma" version="1.0">
          <emma:interpretation id="{17BC0C12-361E-49C0-939D-2006BC2F75B7}" emma:medium="tactile" emma:mode="ink">
            <msink:context xmlns:msink="http://schemas.microsoft.com/ink/2010/main" type="paragraph" rotatedBoundingBox="4793,13008 16065,11207 16351,12998 5079,147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685A47-BE98-45DF-85C3-4C78FAFB6948}" emma:medium="tactile" emma:mode="ink">
              <msink:context xmlns:msink="http://schemas.microsoft.com/ink/2010/main" type="line" rotatedBoundingBox="4793,13008 16065,11207 16351,12998 5079,14799"/>
            </emma:interpretation>
          </emma:emma>
        </inkml:annotationXML>
        <inkml:traceGroup>
          <inkml:annotationXML>
            <emma:emma xmlns:emma="http://www.w3.org/2003/04/emma" version="1.0">
              <emma:interpretation id="{8971F7C0-919E-4B05-93C4-02C7B8B586C7}" emma:medium="tactile" emma:mode="ink">
                <msink:context xmlns:msink="http://schemas.microsoft.com/ink/2010/main" type="inkWord" rotatedBoundingBox="4793,13008 6836,12682 7118,14447 5075,14773"/>
              </emma:interpretation>
              <emma:one-of disjunction-type="recognition" id="oneOf0">
                <emma:interpretation id="interp0" emma:lang="en-US" emma:confidence="0.5">
                  <emma:literal>07☺</emma:literal>
                </emma:interpretation>
                <emma:interpretation id="interp1" emma:lang="en-US" emma:confidence="0">
                  <emma:literal>07☹</emma:literal>
                </emma:interpretation>
                <emma:interpretation id="interp2" emma:lang="en-US" emma:confidence="0.5">
                  <emma:literal>o T☺</emma:literal>
                </emma:interpretation>
                <emma:interpretation id="interp3" emma:lang="en-US" emma:confidence="0">
                  <emma:literal>038.</emma:literal>
                </emma:interpretation>
                <emma:interpretation id="interp4" emma:lang="en-US" emma:confidence="0">
                  <emma:literal>O T☺</emma:literal>
                </emma:interpretation>
              </emma:one-of>
            </emma:emma>
          </inkml:annotationXML>
          <inkml:trace contextRef="#ctx0" brushRef="#br0">1167-1711 1058,'-16'-3'67,"-3"-4"10,-6 1 15,-2-1 10,11 2 8,1 2 8,8-2 5,4 4 4,-3-3 5,3 3-25,-3-2-22,-1 1-8,1 1-21,-1 1-19,-2 0-12,4 0-8,-4 6-2,6 8-2,0 11-6,1 7-10,10 11-14,3-2-3,6 0 3,7-5 6,9-7-2,1-7-1,2-9-1,-2-7 4,2-9 3,-4-11 2,-4-11 4,-7-7 4,-12-10 8,-6-7 3,-13 3 5,-10 2-3,-11 6-15,-7 8-8,-5 8-7,-7 15-6,7-1-17,8 12-26,7 6-43,22 2-54,3-1-63,12 2-121,10 4 0,13-3 0,10-8 0</inkml:trace>
          <inkml:trace contextRef="#ctx0" brushRef="#br0" timeOffset="2732.0927">2018-2729 823,'-31'5'44,"-12"4"15,-15 5 32,-5 6 12,8 1 16,2 4 2,-1 3 6,-3-1 9,6 1 5,-1-1-21,2 5-20,1 0-14,0 3-34,8 2-11,-2 6-11,3 0-5,6 2-7,-2-1-9,9 3-3,2-2-1,3 4 1,1 0-2,0 3 1,2 3 2,4-1-5,-2-2 4,3 3-1,4 1-2,-2-6-5,6 2-4,2-2-3,1-5-2,0 1-4,6-4-9,0-1 2,7 1-4,7-3-2,5 1 4,10 3 4,5 3 3,6 2 1,4-1 2,-1 3 2,6-4 1,-1-4-8,-1-9-1,-1-8-4,4-9-4,-2-11 0,2-2 4,-2-8 5,7-7 9,0-6 3,2-4 9,2-11 6,2-5 5,1-6 7,2-4 4,3-5 1,1-4-1,-2-2 0,-2 1-8,-7 2 0,-1 1 0,-9 3 0,-2 1 2,-6-1-4,-2 3 0,-6-2 0,-3-1-3,2-3-3,-4-1 5,-1-4-2,-1 1-6,-3-4 2,-4 5-1,-2 1 5,-5 4 4,-4 7 2,-4 3 6,-4 7 7,-5 4 7,-2 0 9,-8 7 13,-2-1 6,-6 3 2,-6 0 1,-3 0-2,-6-1-1,-4-3-2,-5 4-3,-3 1-9,-5 3-12,0 2-7,-5 4-9,3 6-3,-3 3-4,2 2-6,-1 8-10,9 4-30,-1 5-50,12 5-62,5 5-77,33-4-300,-13 16 0,10-6 0</inkml:trace>
          <inkml:trace contextRef="#ctx0" brushRef="#br0" timeOffset="1128.0082">1749-1959 1149,'-4'0'67,"-5"0"24,-1 0 26,-1 0 18,2 0 8,3 0 6,3 0 1,3 0 4,-1 0-1,1 0-53,1 0-19,-1 0-29,0 0-28,0 0-21,0 0-9,6 0-7,11 0 0,5 0-3,16 4 4,14-4 5,13 0 6,1 0 5,2 0 5,6-4 3,-8 4 1,-11 0-1,-14 0-7,-11 0-14,-14 0-7,-13 0 2,2 0-1,-10 5 4,-7 9 2,-10 5 4,-6 3 1,-9 11 5,0-3 2,-1 4 18,-2 0 3,6 0-4,3 0-2,7 0-9,2-1-9,11 0-24,6-2-34,2-1-36,2-10-50,7-4-85,-1-11-174,0 16 0,2-9 0,7-9 0</inkml:trace>
          <inkml:trace contextRef="#ctx0" brushRef="#br0" timeOffset="3048.8758">2449-2232 946,'0'0'-14,"0"-3"-19,0 3-23,2-2-112,0 7 0,-2-3 0,0 7 0</inkml:trace>
          <inkml:trace contextRef="#ctx0" brushRef="#br0" timeOffset="1520.238">2436-2325 2056,'1'0'-4,"2"0"2,6 6 14,6 10 4,8 9 3,8 14 3,3 10 1,3 4 4,0-1 1,-7-1 5,-4-7 2,-8-8 4,-8-12 31,-7-5 30,-1-10-1,-11-7-2,-6-12-1,-10-15-2,-9-12-4,-9-12-30,6-10-56,3-6-82,23 1-509,-9 20 0,6 5 0,0 20 0</inkml:trace>
        </inkml:traceGroup>
        <inkml:traceGroup>
          <inkml:annotationXML>
            <emma:emma xmlns:emma="http://www.w3.org/2003/04/emma" version="1.0">
              <emma:interpretation id="{628C5747-F7A3-4B77-B4D0-C61412245174}" emma:medium="tactile" emma:mode="ink">
                <msink:context xmlns:msink="http://schemas.microsoft.com/ink/2010/main" type="inkWord" rotatedBoundingBox="9212,12904 10534,12693 10674,13568 9352,13780"/>
              </emma:interpretation>
              <emma:one-of disjunction-type="recognition" id="oneOf1">
                <emma:interpretation id="interp5" emma:lang="en-US" emma:confidence="0.5">
                  <emma:literal>J:</emma:literal>
                </emma:interpretation>
                <emma:interpretation id="interp6" emma:lang="en-US" emma:confidence="0">
                  <emma:literal>J.</emma:literal>
                </emma:interpretation>
                <emma:interpretation id="interp7" emma:lang="en-US" emma:confidence="0">
                  <emma:literal>J;</emma:literal>
                </emma:interpretation>
                <emma:interpretation id="interp8" emma:lang="en-US" emma:confidence="0">
                  <emma:literal>J,</emma:literal>
                </emma:interpretation>
                <emma:interpretation id="interp9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197638.5116">5229-2331 2475,'3'-7'0,"3"-5"11,15-7 15,8-12 5,19-10-2,12-7-51,14-4-100,9-8-363,-8 13 0,-7 7 0,-8 4 0</inkml:trace>
          <inkml:trace contextRef="#ctx0" brushRef="#br0" timeOffset="197407.6448">5624-2430 1993,'-5'-4'60,"1"3"35,-2-2 25,0 0 12,1-2 7,2 5 10,2-1 6,1-4 12,-4 4 5,5-3-17,-2 2-31,1 0-31,0 2-24,0 0-11,0 0-9,0-2-12,0 2-4,0 0-12,0 0-4,1 6-10,11 5-4,4 10-2,6 13 0,11 7 1,1 9 1,1 7 4,-7 0-5,0-2 0,-6 2-2,-7-10 2,-9-2 2,-1-6 2,-5-6 4,-5-5 6,-7-4 3,-4-9 2,-14-3 1,-9-6-4,-9-3-9,1-6-27,-3-8-56,9-4-94,11-13-170,-1-1-341,6-2 0,4-4 0</inkml:trace>
          <inkml:trace contextRef="#ctx0" brushRef="#br0" timeOffset="197860.3827">6199-2607 3030,'0'6'52,"0"-3"8,0 2-7,3-2-32,6 0 0,6-9-54,10-10-109,21-19-470,-11 8 0,-1-5 0,-10 6 0</inkml:trace>
          <inkml:trace contextRef="#ctx0" brushRef="#br0" timeOffset="198028.2861">6334-2232 3390,'0'6'3,"0"-1"-7,4-3 11,9-4 2,11-16-85,32-26-589,-10-10 0,0-9 0,-8-16 0</inkml:trace>
        </inkml:traceGroup>
        <inkml:traceGroup>
          <inkml:annotationXML>
            <emma:emma xmlns:emma="http://www.w3.org/2003/04/emma" version="1.0">
              <emma:interpretation id="{408549AE-1B01-46A3-AF0A-2A4EEF32CA50}" emma:medium="tactile" emma:mode="ink">
                <msink:context xmlns:msink="http://schemas.microsoft.com/ink/2010/main" type="inkWord" rotatedBoundingBox="11553,12173 12030,13636 11635,13764 11158,12301"/>
              </emma:interpretation>
              <emma:one-of disjunction-type="recognition" id="oneOf2">
                <emma:interpretation id="interp10" emma:lang="en-US" emma:confidence="0.5">
                  <emma:literal>{</emma:literal>
                </emma:interpretation>
                <emma:interpretation id="interp11" emma:lang="en-US" emma:confidence="0">
                  <emma:literal>q</emma:literal>
                </emma:interpretation>
                <emma:interpretation id="interp12" emma:lang="en-US" emma:confidence="0">
                  <emma:literal>Y</emma:literal>
                </emma:interpretation>
                <emma:interpretation id="interp13" emma:lang="en-US" emma:confidence="0">
                  <emma:literal>'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98679.9088">7342-3296 3262,'-20'0'0,"-11"7"5,-3 9 10,-2 9 4,18 8 4,11 12 1,10 4 1,18 5-2,11-3 2,11-4 5,12 0 1,-2-6-7,-2 2-13,-9 1-7,-14 0-3,-16 3 1,-11 5 3,-11 3 6,-9-2-2,-8-8 7,5-8-1,-2-14-11,8-15-24,7-13-6,5-12-8,5-11-1,12 0-4,7-3-1,-1 8-9,6 11-20,0 9 0,-7 22 20,-5 14 35,-7 18 20,-3 18 18,-3 17 7,0 3 4,0 1 3,0-7 14,3-14 12,4-8-10,2-15-11,7-8-8,2-13-11,4-9-10,2-11-4,8-5-24,2-19-45,15-11-105,37-18-502,-46-1 0,-4-6 0,-12 2 0</inkml:trace>
        </inkml:traceGroup>
        <inkml:traceGroup>
          <inkml:annotationXML>
            <emma:emma xmlns:emma="http://www.w3.org/2003/04/emma" version="1.0">
              <emma:interpretation id="{2CA68BAA-A3C8-4142-A205-8A98F6EDFE6B}" emma:medium="tactile" emma:mode="ink">
                <msink:context xmlns:msink="http://schemas.microsoft.com/ink/2010/main" type="inkWord" rotatedBoundingBox="12142,12137 16089,11357 16297,12412 12351,13192"/>
              </emma:interpretation>
              <emma:one-of disjunction-type="recognition" id="oneOf3">
                <emma:interpretation id="interp15" emma:lang="en-US" emma:confidence="0.5">
                  <emma:literal>2,913.5</emma:literal>
                </emma:interpretation>
                <emma:interpretation id="interp16" emma:lang="en-US" emma:confidence="0">
                  <emma:literal>2,013.5</emma:literal>
                </emma:interpretation>
                <emma:interpretation id="interp17" emma:lang="en-US" emma:confidence="0">
                  <emma:literal>2,413.5</emma:literal>
                </emma:interpretation>
                <emma:interpretation id="interp18" emma:lang="en-US" emma:confidence="0">
                  <emma:literal>21913.5</emma:literal>
                </emma:interpretation>
                <emma:interpretation id="interp19" emma:lang="en-US" emma:confidence="0">
                  <emma:literal>2,113.5</emma:literal>
                </emma:interpretation>
              </emma:one-of>
            </emma:emma>
          </inkml:annotationXML>
          <inkml:trace contextRef="#ctx0" brushRef="#br0" timeOffset="200334.9769">9687-3392 3874,'0'-5'-3,"1"4"3,2 7 5,2 13 4,4 14 2,1 15 2,3 9 1,2-2-1,3-6-1,-5-12-2,-6-8 7,1-13 1,-7-10-6,-1-12-2,-6-14-2,-7-17-1,-6-14 1,-8-11-1,-5-8-4,4 3-5,4 9-39,9 13-59,8 18-37,6 18-76,9 5-152,3 17-273,6 3 0,6 0 0</inkml:trace>
          <inkml:trace contextRef="#ctx0" brushRef="#br0" timeOffset="200551.2659">10193-3289 3013,'2'10'99,"-2"2"22,3 10 10,-3 8 6,1 8 3,-1 2 1,0 5-37,3 2-35,-3-1-142,43-19-703,-34 9 0,-3-17 0,1-13 0</inkml:trace>
          <inkml:trace contextRef="#ctx0" brushRef="#br0" timeOffset="201110.4399">10644-3593 2672,'9'-15'55,"1"-4"14,5-4 0,7 3 0,0 6-2,3 8-2,2 4-1,-2 8-8,-3 10-3,-9 9-48,-7 9 0,-7 14-12,-11 8 2,-3 3 2,-3-2 6,4-7 2,3-12-5,7-8 2,4-16 8,4-9 2,9-3 0,7-6-3,3-3-1,10-3-1,-1 5-8,1 0-6,-5 3 1,-6 8 6,-10 10 7,-5 6 18,-5 7 10,-8 13 19,-12 1 12,-3 1 6,-10-4 6,-3-5 14,2-8 5,7-10-24,10-7-80,9-8-139,31-22-600,-20-5 0,2-14 0,12-8 0</inkml:trace>
          <inkml:trace contextRef="#ctx0" brushRef="#br0" timeOffset="201322.3782">11414-3267 3780,'0'21'39,"0"6"19,0 8 6,0 9-3,0-4-1,0-3-61,0-1-83,24-10-290,-18-3-346,3-9 0,0-19 0,1-14 0</inkml:trace>
          <inkml:trace contextRef="#ctx0" brushRef="#br0" timeOffset="201747.1484">11816-3849 2532,'4'7'1,"-1"8"8,2 9 14,-1 7 7,-4 3 3,2 8 3,2-3 3,-1-6-4,3-5-1,0-7-4,6-6 3,4-4 1,11-5-13,2-1-2,7-3-1,0 2-3,1 1-9,-9 6 7,-4 12 12,-11 2 20,-7 6 18,-3 8 13,-12-1 7,-10 0-2,-12 5-1,-7-3-11,-15-5-54,5-13-147,1-37-541,10 0 0,5-27 0,13-27 0</inkml:trace>
          <inkml:trace contextRef="#ctx0" brushRef="#br0" timeOffset="201915.0847">11776-3867 3779,'0'-12'100,"0"-2"4,0-2-2,6-3-5,9-4-59,11 1-84,17-3-196,3-31-544,4 17 0,-1-4 0,-3-1 0</inkml:trace>
          <inkml:trace contextRef="#ctx0" brushRef="#br0" timeOffset="199654.656">8336-3080 2022,'0'3'82,"0"2"35,0 0 18,-2 1 9,-1 3 5,-10 1 10,-2-1 9,-2 0 10,-7-1 3,3 0-26,4-7-51,-1-1-42,8 0-27,2-3-11,7-9-7,1 1-9,9-11-6,8-5-8,4-2-3,7 5-2,12 4-8,-2 9 3,1 7 3,2 14 5,3 13 4,-7 12 2,-4 18-2,-5 9-2,-9 10 0,-10 4 5,-5 0 2,-4-6 6,-7-6 10,-3-12 6,-4-11 9,-5-13 5,-9-16-6,-3-12-2,-3-12-3,2-16-6,4-14 2,10-3-2,9 0-7,7 4-12,2 12-13,2 10-3,10 8 2,7 5 7,10 4 5,16 5 1,6 5 2,-2 4 1,1 3-5,-7 0-16,-3-1-43,-10-2-92,5-8-187,-13-3-320,-6-2 0,-1-10 0</inkml:trace>
          <inkml:trace contextRef="#ctx0" brushRef="#br0" timeOffset="199867.5338">9139-2988 3056,'9'3'41,"1"7"18,4 10 13,0 7 5,4 11 1,-5 12-3,-2 2-26,-2 6-66,-4-3-136,-5-18-514,3 8 0,-3-4 0,-4-19 0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14T05:19:40.65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7737404-9795-42C6-A737-FE6EA81593B8}" emma:medium="tactile" emma:mode="ink">
          <msink:context xmlns:msink="http://schemas.microsoft.com/ink/2010/main" type="inkDrawing" rotatedBoundingBox="14113,14048 15302,18940 14346,19173 13157,14280" semanticType="verticalRange" shapeName="Other">
            <msink:sourceLink direction="with" ref="{642517DC-0399-4178-B5DC-0BE92B50B480}"/>
          </msink:context>
        </emma:interpretation>
      </emma:emma>
    </inkml:annotationXML>
    <inkml:trace contextRef="#ctx0" brushRef="#br0">0 339 814,'0'-21'-1,"0"-9"8,0-7 29,5-8 18,2 11 11,4 0 9,3 5 15,4 1 15,-3 10 12,-2 0 26,-4 8 14,-3 0-6,3 10-21,-2-5-15,1 1-7,5-1-10,5 4-15,1-1-6,4 2-4,5 0-25,3 0-17,2 6-4,-1 5-12,1 9-4,-4 9 3,-4 11 2,-4 8 4,-8 8-8,-4 9-5,-4 9 4,-4 1 3,-1 8 9,0 2 11,3 3 0,-3-1 1,0 3 6,0 0 3,0 0 4,0-3 1,0 5-1,0-6 0,0 1-5,0-3-3,5-1-2,0 1-5,4 2-6,6-2-7,3 1-4,4 5-2,-1 0-2,7-5-2,-2 1 1,4-4-1,5-6-1,-1-4 1,2-2-3,2-6 0,3-9-2,2-4 1,3-7-2,1-8 1,2-6 0,-9-8 5,0-8-4,-8-11 0,-7 0 12,-9-3 15,-7-6 16,-6 0 17,-6-4 5,-8-4 0,-9-1 9,-3 0-5,-13 3 6,-4 6-2,-4 4-10,1 4-11,0 7-20,2 9-16,4 6-5,5 11-1,4 7-12,6 9-1,8 6 4,8 7-1,8 3 2,11 5 0,2 7 2,14 0-1,5 2 1,9 5 2,13-2 1,5 3-1,4 0-5,4 1 3,4 4 3,-4-7 3,0 1 1,-4-1 2,-7-3 0,-6-7-3,-11-1 1,-13-4 1,-15-5 8,-13-4 1,-22-7 4,-16-3 7,-23-5 11,-14-5 4,-21-6 4,-2-4-4,-8-5-6,0-10-30,-2-3-78,5-8-172,2-36-680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24:02.41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7E60A8-123D-4FD5-8092-C4CAB61ADAC5}" emma:medium="tactile" emma:mode="ink">
          <msink:context xmlns:msink="http://schemas.microsoft.com/ink/2010/main" type="writingRegion" rotatedBoundingBox="5182,5203 6005,9437 4967,9638 4145,5404"/>
        </emma:interpretation>
      </emma:emma>
    </inkml:annotationXML>
    <inkml:traceGroup>
      <inkml:annotationXML>
        <emma:emma xmlns:emma="http://www.w3.org/2003/04/emma" version="1.0">
          <emma:interpretation id="{7F12AD59-9939-4942-A079-C1E859E7348A}" emma:medium="tactile" emma:mode="ink">
            <msink:context xmlns:msink="http://schemas.microsoft.com/ink/2010/main" type="paragraph" rotatedBoundingBox="5182,5203 6005,9437 4967,9638 4145,54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156498-A472-4296-B843-94BD5327596F}" emma:medium="tactile" emma:mode="ink">
              <msink:context xmlns:msink="http://schemas.microsoft.com/ink/2010/main" type="line" rotatedBoundingBox="5182,5203 6005,9437 4967,9638 4145,5404"/>
            </emma:interpretation>
          </emma:emma>
        </inkml:annotationXML>
        <inkml:traceGroup>
          <inkml:annotationXML>
            <emma:emma xmlns:emma="http://www.w3.org/2003/04/emma" version="1.0">
              <emma:interpretation id="{CB97E770-4C60-4B61-A52E-754E0B2EF9E5}" emma:medium="tactile" emma:mode="ink">
                <msink:context xmlns:msink="http://schemas.microsoft.com/ink/2010/main" type="inkWord" rotatedBoundingBox="5182,5203 6005,9437 4967,9638 4145,5404">
                  <msink:destinationLink direction="with" ref="{722C4792-203E-46F8-AEB7-E5DC0786134C}"/>
                </msink:context>
              </emma:interpretation>
              <emma:one-of disjunction-type="recognition" id="oneOf0">
                <emma:interpretation id="interp0" emma:lang="en-US" emma:confidence="0.5">
                  <emma:literal>win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wit.</emma:literal>
                </emma:interpretation>
                <emma:interpretation id="interp3" emma:lang="en-US" emma:confidence="0">
                  <emma:literal>we's</emma:literal>
                </emma:interpretation>
                <emma:interpretation id="interp4" emma:lang="en-US" emma:confidence="0.5">
                  <emma:literal>w." .</emma:literal>
                </emma:interpretation>
              </emma:one-of>
            </emma:emma>
          </inkml:annotationXML>
          <inkml:trace contextRef="#ctx0" brushRef="#br0">-3232-8672 720,'0'-7'74,"0"0"24,0-5 30,0 2 22,-3-2 21,0 4 12,3 1 9,0 0 13,0 6 12,-3-3-45,3 3-18,0 1-21,0 0-29,-3 0-19,3 0-21,0 0-11,0 0-9,-1 0-11,1 0-11,-2 0-8,-2 0-3,4 0-7,0 0-3,0 0-1,-6 0-2,-3 1 0,-11 11 0,-6 4-2,-9 11-4,-6 15 1,-2 12 0,-4 7 5,5 7 4,4 0-2,8 0 0,11-9-2,6-5-3,7-10 1,6-7-1,0-9-13,3-4-4,10-6-3,6-9 3,11-5 8,14-8 5,8-9 0,8-9 9,-5-5 0,-3-3 4,-5 1 10,-15 8 5,-9 3-9,-7 8-12,-9 5-8,-5 2 1,-2 3 4,-6 14 3,-7 9 2,-7 12 4,-8 11 2,-4 6 2,4 4 8,9-10 8,5-1 0,7-6-4,1-5-8,6-6-10,0-2-6,0-6-5,0-5-6,0-5 1,0-1-1,7-4 2,-1-4 1,6 1 5,4-4 9,4 1 6,0-10 7,8-2 7,2-8 3,2-6 2,-1-3 3,-1 1 0,-5 2-2,-9 3-1,-4 4-5,-5 7-2,-4 2-3,-3 7-4,3 3-2,0-1-3,-3 2-5,0 0-6,0 0-3,0 0-4,0 0-11,0 0-7,0 0-5,0 0-3,0 0-2,0 0 4,0 0 4,0 0 6,0 0 4,0 0 5,0 0 11,0 0 6,0 0 5,0 0 3,0 0 4,0 0-1,0 0-2,0 0-5,0 0-2,0 0-4,0 0-4,0 0-3,0 0-2,0 0 1,0 0-1,0 0 4,2-2 1,1 2 4,-3-1-2,6 0 3,-4-2 7,6 1 2,-2-2-1,0-1 4,-2 1 2,-1 1-2,0-2 0,-3 3 1,0 2 2,0 0 0,0-3-4,3 3-2,-3 0 3,0-2-4,0 2-5,0 0-2,3 0-2,-3 0-1,3 0 1,-3 0 2,0 0-1,0 0 2,4 0 2,-4 0 1,0 0 4,2 0 4,-2-2 5,0 2 3,1 0-1,-1-4-1,0 3 2,0-2-1,0 1-2,3 1 2,-3-1-2,0 0-3,0 0-6,0 2-3,0-2-2,0 2-3,0 0-2,0 0-5,0 0-4,0 0-6,0 0-10,0 0-20,0 0-30,0 0-37,0 0-29,3 0-28,0-1-87,5-8-249,-3 9 0,1-3 0,5 0 0</inkml:trace>
          <inkml:trace contextRef="#ctx0" brushRef="#br0" timeOffset="1975.8282">-2897-7710 1072,'-7'-4'63,"1"1"0,3 1-11,-1-3-10,4-1-7,0 3 0,0-2 3,0 4 6,4-4 7,-2 5-42,-1-3-10,2 3 0,-3 0 8,0 0 12,0 0 8,0 0 0,0 0-2,0 0-6,0 0-6,0 3-10,-3 2-24,3-4-36,-1 5-31,8 0-66,12 0-110,-3 4 0,7-3 0,9-3 0</inkml:trace>
          <inkml:trace contextRef="#ctx0" brushRef="#br0" timeOffset="1663.1846">-2811-7439 588,'-6'-7'59,"0"-1"23,-4-5 19,2 3 24,6 1 25,-1 0 27,0 2 18,3 1 14,0 3-1,-3 1-47,3 2-25,0 0-18,0 6-12,0 9-21,0 6-22,0 11-22,3 12-19,3-1-14,4-2 2,9-2 10,-3-8-1,6-9-14,4-3-28,-6-5-39,5-11-48,6-9-84,-1-14-265,-4-4 0,-14-11 0,-1-11 0</inkml:trace>
          <inkml:trace contextRef="#ctx0" brushRef="#br0" timeOffset="36927.1416">-2953-7978 461,'0'-6'10,"0"-3"3,0 1 9,-3-1 1,6 1-1,-3 4-1,0 1-1,0 1-2,0-2 0,0 3-13,0 1-2,0 0-8,0 0-20,3 0-29,-1 0-56,1 0 0,0 7 0,0-4 0</inkml:trace>
          <inkml:trace contextRef="#ctx0" brushRef="#br0" timeOffset="13273.393">-2429-7066 630,'0'-1'4,"0"1"-3,0-2-10,0-1-3,0 0-4,0 2 2,0-1-4,3 0-8,-3 1-3,3-2-23,5 3-39,-7 3 0,2-2 0,-1-1 0</inkml:trace>
          <inkml:trace contextRef="#ctx0" brushRef="#br0" timeOffset="37432.0365">-2322-6932 602,'-5'-2'30,"5"1"2,-3-1-2,3 0 0,-3-2 0,3 4-3,0-1-2,0 1-1,0 0 0,0-4-36,0 3-32,0 1-30,0-1-70,0-3 0,0 8 0,0-4 0</inkml:trace>
          <inkml:trace contextRef="#ctx0" brushRef="#br0" timeOffset="-21487.6673">-2926-6071 881,'-3'0'17,"-4"0"27,1 0 39,-8-1 11,3-3 29,-6 0 10,4 1 6,-6-5 10,3 1 30,2-2 2,1 1-2,-2 2-27,5 2-47,1 3-13,6 6-25,-1 23-2,1 26-4,-3 30-11,3 35-29,3 37-10,12 17-7,14 14-14,16-2-22,20-13-41,26-25-46,18-28-69,23-37-88,5-27-150,11-34 0,6-39 0,15-43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24:04.68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171F20-87DC-42F9-867B-CD47AB161C3B}" emma:medium="tactile" emma:mode="ink">
          <msink:context xmlns:msink="http://schemas.microsoft.com/ink/2010/main" type="writingRegion" rotatedBoundingBox="5429,6648 5097,4796 6041,4627 6373,6479"/>
        </emma:interpretation>
      </emma:emma>
    </inkml:annotationXML>
    <inkml:traceGroup>
      <inkml:annotationXML>
        <emma:emma xmlns:emma="http://www.w3.org/2003/04/emma" version="1.0">
          <emma:interpretation id="{E8C8D65C-8936-4BEE-8F4F-9E9B09DA7F7D}" emma:medium="tactile" emma:mode="ink">
            <msink:context xmlns:msink="http://schemas.microsoft.com/ink/2010/main" type="paragraph" rotatedBoundingBox="5429,6648 5097,4796 6041,4627 6373,6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0F1266-DC73-4E3E-908F-E680609EDB5F}" emma:medium="tactile" emma:mode="ink">
              <msink:context xmlns:msink="http://schemas.microsoft.com/ink/2010/main" type="line" rotatedBoundingBox="5429,6648 5097,4796 6041,4627 6373,6479"/>
            </emma:interpretation>
          </emma:emma>
        </inkml:annotationXML>
        <inkml:traceGroup>
          <inkml:annotationXML>
            <emma:emma xmlns:emma="http://www.w3.org/2003/04/emma" version="1.0">
              <emma:interpretation id="{6AD7475C-AA6A-44B7-AE73-054505F0116F}" emma:medium="tactile" emma:mode="ink">
                <msink:context xmlns:msink="http://schemas.microsoft.com/ink/2010/main" type="inkWord" rotatedBoundingBox="5429,6648 5097,4796 6041,4627 6373,6479"/>
              </emma:interpretation>
              <emma:one-of disjunction-type="recognition" id="oneOf0">
                <emma:interpretation id="interp0" emma:lang="en-US" emma:confidence="0.5">
                  <emma:literal>ae-Fe</emma:literal>
                </emma:interpretation>
                <emma:interpretation id="interp1" emma:lang="en-US" emma:confidence="0">
                  <emma:literal>$srse</emma:literal>
                </emma:interpretation>
                <emma:interpretation id="interp2" emma:lang="en-US" emma:confidence="0">
                  <emma:literal>ae-Fe*</emma:literal>
                </emma:interpretation>
                <emma:interpretation id="interp3" emma:lang="en-US" emma:confidence="0">
                  <emma:literal>ax-Fe*</emma:literal>
                </emma:interpretation>
                <emma:interpretation id="interp4" emma:lang="en-US" emma:confidence="0">
                  <emma:literal>$srIs.</emma:literal>
                </emma:interpretation>
              </emma:one-of>
            </emma:emma>
          </inkml:annotationXML>
          <inkml:trace contextRef="#ctx0" brushRef="#br0">-2387-7912 1073,'-22'4'45,"-2"7"7,-1 4 7,-2 12 8,18 5 9,7 9 3,-1 9 0,8 3 1,6-3-2,5-7-28,3 1-20,0-9-8,7-5-10,-1-8-8,-2-6-15,2-11-27,3-10-71,5-23-220,-7 9 0,0-15 0,-13-3 0</inkml:trace>
          <inkml:trace contextRef="#ctx0" brushRef="#br0" timeOffset="187.9089">-2477-7565 1422,'0'0'-21,"3"0"7,7 0 0,12-9 5,14-12-18,11-10-51,13-11-173,-5-4 0,-9 7 0,-17 1 0</inkml:trace>
          <inkml:trace contextRef="#ctx0" brushRef="#br0" timeOffset="564.6825">-2051-8140 1317,'0'0'20,"3"0"-1,-1-3 5,2 9 11,4 9 13,5 7 8,-1 11 6,4 10 2,3-1 2,-6 1-25,4-1 6,-8-8-3,-2-7-11,-4-7-18,-3-6-18,0-6-7,0-3-8,-2 0-4,-3 1-5,-16-3-73,0 3-47,-10-4-165,2-1 0,2-7 0,12-14 0</inkml:trace>
          <inkml:trace contextRef="#ctx0" brushRef="#br0" timeOffset="856.3084">-2214-8100 1029,'-6'0'43,"1"0"-4,2 0-10,2 0-8,1-4 6,4-3 10,7-4-2,5-10 3,6-6 1,7-6-42,7-1-18,-4-3-21,-1 2-30,-4 2-45,-6-2-99,-8 23 0,-6 2 0,-4 9 0</inkml:trace>
          <inkml:trace contextRef="#ctx0" brushRef="#br0" timeOffset="1495.4708">-2587-8944 1232,'-5'-6'67,"5"-1"12,-3 1 16,-2-3 12,2 3-1,3 6-10,0 0-12,0-3-2,3 9 12,5 8-35,3 13-8,7 13-7,4 15-14,6 8-11,0 1 3,-4-2 11,3-7 13,-7 0 3,-2-13-9,-6-5-19,-2-10-26,-7-4-47,0-14-50,3-7-115,-3-2-199,-2-11 0,-2-8 0</inkml:trace>
          <inkml:trace contextRef="#ctx0" brushRef="#br0" timeOffset="1828.2786">-2557-8859 711,'-13'-23'71,"-4"-12"17,4-8 5,1-9 8,11 3 7,1 4 3,10-3 2,11 7-2,4-1 0,10 6-59,7 7-26,4 10-22,-7 7-12,1 16-8,-7 13-2,-8 17 2,-9 10 7,-10 9 6,-10 13 3,-14 2 10,-12-2 11,-1-2 7,-7-3 10,0-11 1,7-10-2,8-9-21,12-16-51,8-9-63,11-12-239,6 0 0,2-10 0,6-5 0</inkml:trace>
          <inkml:trace contextRef="#ctx0" brushRef="#br0" timeOffset="2136.3511">-1922-9088 1933,'-3'3'57,"1"1"-9,1-3 2,1 8 4,0 10 2,0 6 2,0 6 2,0 11 2,1 0 0,4-5-57,-2-3-13,4-2-33,5-10-81,4-11-332,-7 5 0,-1-13 0,-3-11 0</inkml:trace>
          <inkml:trace contextRef="#ctx0" brushRef="#br0" timeOffset="2480.7028">-2144-9265 1452,'-3'-2'49,"3"0"-4,0-2-3,0-1 3,0-2 3,6-5 1,3 0 4,-4 0 6,5-5 4,-6 5-36,-2 1-10,-2 2 12,-2 5 11,-2-1-2,-3 4-4,-4 1 1,-1 3-3,-1 4-1,4 8-10,5 0-3,1 5-10,3-6-29,7 1-62,38-9-343,-19-3 0,5-10 0,2-32 0</inkml:trace>
          <inkml:trace contextRef="#ctx0" brushRef="#br0" timeOffset="12136.7142">-1554-7855 1715,'-5'2'45,"1"0"13,-2-2 6,-3 2 11,4 1 10,5-3 1,-1 1-1,-3-1-2,4 0 3,0 0-30,0 0-18,-3 0-14,3 0-4,0 0-12,0 0-10,0 0-1,0 0 2,0 0 1,0 0-2,0 0 2,0 0 1,0 0 1,0 0 1,0 0 2,0 0 2,0 0 1,0 0 0,0 0 2,0 0 2,0 0 0,0 0-1,0 0-1,0 0-1,0 0-2,0 0-2,0 0-3,0 0 0,0 0-2,0 0 0,0 0-2,0 0 2,0 0 0,0 0-2,0 0 0,0 0 0,0 0 2,0 0 0,0 0-2,0 0 0,0 0 0,0 0-1,0 0 1,0 0 2,0 0 0,0 0 2,0 0 0,0 0 0,0 0 3,0 0-1,0 0 1,0 0 0,0 0 0,0 0-1,0 0-1,0 0-1,0 0-2,0 0-2,0 0-3,0 0-2,0 0 0,0 0-1,0 0-7,0 0-23,0 0-40,0 0-62,0-4-92,0 4-192,-6 0 0,-9-9 0,-13-13 0</inkml:trace>
          <inkml:trace contextRef="#ctx0" brushRef="#br0" timeOffset="36071.8653">-1726-8027 651,'-1'0'28,"-2"-4"5,0 3 7,-5-1 5,7 2 7,-3-3 1,-1 3-1,5 0 0,-4 0 1,4 0-17,0 0-6,0 0-5,0 0-2,0 0-2,-3 0 0,1 0 2,2 0 5,0 0-2,0 0-3,-3 0-2,6 0-2,-3 0-4,0 0-4,0 0-7,0 0-7,0 0-3,0 0-3,0 0 2,-3 0 1,6 0 1,-3 0 2,0 0 3,0 0 3,0 0 4,0 0-1,0 0 2,0 0-1,0 0 1,0 0-2,0 0 2,0 0-2,-3 0 1,3 0-1,-1 0-2,1 0 3,-2 0-2,2 0 0,0 0-1,-3 0 1,0 0-1,1 0 0,-1 0-1,-2 0-2,5 0 1,0 0-4,0 0-3,-1 0-2,1 0-1,-8 3-8,2 0-34,-2 6-47,3 4-158,-10 14 0,-5-2 0,-10-9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19:02.13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CA49352-BDC8-467E-870C-8E766EC9EA82}" emma:medium="tactile" emma:mode="ink">
          <msink:context xmlns:msink="http://schemas.microsoft.com/ink/2010/main" type="writingRegion" rotatedBoundingBox="8748,7763 20669,4987 21517,8628 9596,11404"/>
        </emma:interpretation>
      </emma:emma>
    </inkml:annotationXML>
    <inkml:traceGroup>
      <inkml:annotationXML>
        <emma:emma xmlns:emma="http://www.w3.org/2003/04/emma" version="1.0">
          <emma:interpretation id="{1F367344-42E5-48B2-8BE4-1131FA7E5E38}" emma:medium="tactile" emma:mode="ink">
            <msink:context xmlns:msink="http://schemas.microsoft.com/ink/2010/main" type="paragraph" rotatedBoundingBox="8748,7763 19955,5153 20542,7676 9335,102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C61AD8-B0E3-4A0D-B5DC-0B4FAA0D3C1B}" emma:medium="tactile" emma:mode="ink">
              <msink:context xmlns:msink="http://schemas.microsoft.com/ink/2010/main" type="inkBullet" rotatedBoundingBox="8868,8280 9494,8134 9589,8545 8964,8691"/>
            </emma:interpretation>
            <emma:one-of disjunction-type="recognition" id="oneOf0">
              <emma:interpretation id="interp0" emma:lang="en-US" emma:confidence="0">
                <emma:literal>I</emma:literal>
              </emma:interpretation>
              <emma:interpretation id="interp1" emma:lang="en-US" emma:confidence="0">
                <emma:literal>.</emma:literal>
              </emma:interpretation>
              <emma:interpretation id="interp2" emma:lang="en-US" emma:confidence="0">
                <emma:literal>,</emma:literal>
              </emma:interpretation>
              <emma:interpretation id="interp3" emma:lang="en-US" emma:confidence="0">
                <emma:literal>s</emma:literal>
              </emma:interpretation>
              <emma:interpretation id="interp4" emma:lang="en-US" emma:confidence="0">
                <emma:literal>\</emma:literal>
              </emma:interpretation>
            </emma:one-of>
          </emma:emma>
        </inkml:annotationXML>
        <inkml:trace contextRef="#ctx0" brushRef="#br0">634 192 1529,'-3'0'37,"3"0"21,0 2 1,0 3 3,0-3 9,0 7 1,0-2 1,0 2-2,0-3 2,0-1 6,3 1-10,-1 2-14,-1-4 1,-1-1-3,3-1-3,-3 1 10,0-3 15,0 2 5,0-2-2,0 1-25,0-1-23,0 0-13,0-1 1,-4 1 1,-10-9-2,-5-4-12,-7-9-13,-2-5-2,3-4 1,2-2 12,6 3 9,5 0 7,3 8 1,2 3 10,2 5 22,5 5 34,0 4 23,0 4 4,0 1 2,5 1-9,3 10-5,4 11-2,-1 11-9,-3 13-14,-3 8-25,-4 0-33,-7-1-25,-5-3-8,-4-5-1,-4-10-2,-8-9-1,-1-10-2,-1-9 4,-7-8 2,-1-11 4,-3-6-2,3-9 4,2-5 3,7-2 1,0-1 6,6 4 8,3 4 3,1 4-1,6 9-2,3 3-8,0 4-18,3 4-27,2 3-64,-3 0-117,5 0-161,-7 17-230,5 9 0,1 8 0,1 8 0</inkml:trace>
      </inkml:traceGroup>
      <inkml:traceGroup>
        <inkml:annotationXML>
          <emma:emma xmlns:emma="http://www.w3.org/2003/04/emma" version="1.0">
            <emma:interpretation id="{185908F0-C2BE-4624-8830-3E4010CC34B5}" emma:medium="tactile" emma:mode="ink">
              <msink:context xmlns:msink="http://schemas.microsoft.com/ink/2010/main" type="line" rotatedBoundingBox="11397,7146 19716,5209 19977,6329 11658,8266"/>
            </emma:interpretation>
          </emma:emma>
        </inkml:annotationXML>
        <inkml:traceGroup>
          <inkml:annotationXML>
            <emma:emma xmlns:emma="http://www.w3.org/2003/04/emma" version="1.0">
              <emma:interpretation id="{6E158E50-A8E2-4C2A-83B1-CF128D4B7147}" emma:medium="tactile" emma:mode="ink">
                <msink:context xmlns:msink="http://schemas.microsoft.com/ink/2010/main" type="inkWord" rotatedBoundingBox="11467,7444 12638,7171 12737,7596 11566,7869"/>
              </emma:interpretation>
              <emma:one-of disjunction-type="recognition" id="oneOf1">
                <emma:interpretation id="interp5" emma:lang="en-US" emma:confidence="0.5">
                  <emma:literal>n</emma:literal>
                </emma:interpretation>
                <emma:interpretation id="interp6" emma:lang="en-US" emma:confidence="0">
                  <emma:literal>w</emma:literal>
                </emma:interpretation>
                <emma:interpretation id="interp7" emma:lang="en-US" emma:confidence="0">
                  <emma:literal>~</emma:literal>
                </emma:interpretation>
                <emma:interpretation id="interp8" emma:lang="en-US" emma:confidence="0">
                  <emma:literal>u</emma:literal>
                </emma:interpretation>
                <emma:interpretation id="interp9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15457.0081">2583-602 1436,'0'0'194,"0"-10"36,0 4 22,-1-7 10,2-5 21,-1 1 20,0 4 1,-1-3 0,1 3 2,0 8-135,0-3-64,0 3-45,0 4-32,4 1-10,2 9-22,9 10-17,3 14-1,4 13-1,0 4 0,-3 5 2,-3-5 8,1-7 11,-7-7 8,0-4 5,-5-14 7,-2-7 5,-2-4-2,-1-10-2,0-17-2,5-19-5,8-14-2,5-13-4,7-13 2,7 10-3,5 8-11,-1 18-5,0 11-1,-3 7-6,-4 17-5,4 1 0,2 15-2,-5 11 4,-2 10 2,4 11 1,-8 6 5,-6 6-1,-3-4 6,-2-6 10,-4-9 0,0-6-2,1-16-6,3-3 2,20-18-68,20-19-256,12-28-424,16-31 0,21-35 0,20-50 0</inkml:trace>
        </inkml:traceGroup>
        <inkml:traceGroup>
          <inkml:annotationXML>
            <emma:emma xmlns:emma="http://www.w3.org/2003/04/emma" version="1.0">
              <emma:interpretation id="{48D25BA6-ED2D-4B9C-9E1E-0184F7BC1335}" emma:medium="tactile" emma:mode="ink">
                <msink:context xmlns:msink="http://schemas.microsoft.com/ink/2010/main" type="inkWord" rotatedBoundingBox="13006,6771 14446,6436 14707,7556 13267,7891"/>
              </emma:interpretation>
              <emma:one-of disjunction-type="recognition" id="oneOf2">
                <emma:interpretation id="interp10" emma:lang="en-US" emma:confidence="0.5">
                  <emma:literal>jobs</emma:literal>
                </emma:interpretation>
                <emma:interpretation id="interp11" emma:lang="en-US" emma:confidence="0">
                  <emma:literal>job's</emma:literal>
                </emma:interpretation>
                <emma:interpretation id="interp12" emma:lang="en-US" emma:confidence="0">
                  <emma:literal>job</emma:literal>
                </emma:interpretation>
                <emma:interpretation id="interp13" emma:lang="en-US" emma:confidence="0">
                  <emma:literal>jobby</emma:literal>
                </emma:interpretation>
                <emma:interpretation id="interp14" emma:lang="en-US" emma:confidence="0">
                  <emma:literal>jokes</emma:literal>
                </emma:interpretation>
              </emma:one-of>
            </emma:emma>
          </inkml:annotationXML>
          <inkml:trace contextRef="#ctx0" brushRef="#br0" timeOffset="30636.0805">4481-971 987,'-3'-2'5,"3"0"1,0 0-2,-2-1-11,2-2-14,0 1-8,0 1-5,0 0-1,0 0 7,0 1 4,0-2 7,0 4 8,0 0 8,0-3 81,0 3 25,0 0 9,0 0 12,0 0 69,0 0-4,-3 0-7,6 3 0,-3-3 3,0 0 8,0 0-51,0 0-2,0 0 8,0 0 3,0 0-56,-3 0 7,3 0 1,0 0-8,0 0 0,0 0-21,0 0-20,0 0-10,3 1-8,3 10-9,4 6-9,8 13-5,4 9-2,2 11 8,-3 3-12,-5 4 9,-1 1 4,-5-1 3,-1-7 0,-6-2 2,-2-3 4,2-10 4,-6-2 6,-6-6-3,-1-3 5,0-7 2,-8-1 2,-1-5 0,3-4-1,-1-5-11,-2 0-41,-3-2-63,-2-2-111,1 2-162,-8-16-397,1 14 0,5-6 0,4-4 0</inkml:trace>
          <inkml:trace contextRef="#ctx0" brushRef="#br0" timeOffset="30885.9983">4184-1173 3481,'-3'-7'52,"-2"-1"3,4 1 2,-2-4-8,3 6-24,-1-3-96,1 2-97,1-1-102,27-4-372,-21 16 0,2-1 0</inkml:trace>
          <inkml:trace contextRef="#ctx0" brushRef="#br0" timeOffset="31372.8046">4733-1079 2556,'0'-3'133,"-1"-1"17,1-1 0,-3 4 1,7-3-4,-4 3-4,0 1 1,-1 1 0,1 8 1,0 5-78,0 7-55,0 12-21,0 1 0,4-2-11,2-3-10,4-3-8,4-7-4,3-10 5,2-3 3,4-7 6,-3-10 4,0-8 6,-4-7 3,-10-10 13,-3-5 12,-8-2 18,-8 2 4,-2 6-10,-6 8-9,-4 7-23,-1 13-44,1 5-78,1 8-109,8-3-121,1 11-226,11 7 0,2 3 0,8-5 0</inkml:trace>
          <inkml:trace contextRef="#ctx0" brushRef="#br0" timeOffset="31900.6585">4974-1565 2724,'0'0'-27,"4"0"8,2 13 10,3 11 6,1 16 2,7 8 3,-6 11 3,3 3 0,-4-2 2,-1-11 31,0 0-2,-5-11-1,-1-11 42,-1-10 37,-2-8 3,0-6-9,0-6-7,3-13-3,-2-12-7,8-13-6,6-8-6,8-4-12,8 2-54,-1 9-47,1 14-9,-3 10-3,0 10-1,-6 12 0,-3 10 7,-8 9 8,-4 5 7,-6 6 8,-5 6 5,-5-1 6,-6-5 6,1-1 12,-4-5 6,3-8-6,6-9-47,5-6-106,1-10-111,7-18-349,-1 1 0,3-13 0,2-11 0</inkml:trace>
          <inkml:trace contextRef="#ctx0" brushRef="#br0" timeOffset="32256.0793">5536-1718 1727,'0'-3'156,"-3"-2"-1,3 4-3,-1 0 2,1 1 2,-5 10 3,0 8 0,0 4 2,-2 7 0,5 5-119,-1 1-38,6 2-3,2-4 5,1-2 0,5 1-1,0 0-3,2-1 2,-6 0-1,-2-3 8,-2-2 8,-11 1 20,-2-5 13,-8 2 3,-1-5 2,-4-1 1,3-9-33,6-2-120,14-16-591,-14 6 0,4-16 0,-6-9 0</inkml:trace>
        </inkml:traceGroup>
        <inkml:traceGroup>
          <inkml:annotationXML>
            <emma:emma xmlns:emma="http://www.w3.org/2003/04/emma" version="1.0">
              <emma:interpretation id="{45E550AA-BBAD-40C4-99E7-E89508F05254}" emma:medium="tactile" emma:mode="ink">
                <msink:context xmlns:msink="http://schemas.microsoft.com/ink/2010/main" type="inkWord" rotatedBoundingBox="15368,6707 16699,6397 16841,7004 15509,7314"/>
              </emma:interpretation>
              <emma:one-of disjunction-type="recognition" id="oneOf3">
                <emma:interpretation id="interp15" emma:lang="en-US" emma:confidence="0.5">
                  <emma:literal>-7</emma:literal>
                </emma:interpretation>
                <emma:interpretation id="interp16" emma:lang="en-US" emma:confidence="0">
                  <emma:literal>-s</emma:literal>
                </emma:interpretation>
                <emma:interpretation id="interp17" emma:lang="en-US" emma:confidence="0">
                  <emma:literal>+7</emma:literal>
                </emma:interpretation>
                <emma:interpretation id="interp18" emma:lang="en-US" emma:confidence="0">
                  <emma:literal>-</emma:literal>
                </emma:interpretation>
                <emma:interpretation id="interp19" emma:lang="en-US" emma:confidence="0">
                  <emma:literal>"7</emma:literal>
                </emma:interpretation>
              </emma:one-of>
            </emma:emma>
          </inkml:annotationXML>
          <inkml:trace contextRef="#ctx0" brushRef="#br0" timeOffset="35956.917">6562-1039 1002,'-2'0'82,"0"0"24,-2 0 15,4 0-4,0 0 5,0 0-10,0 0-8,0 0-2,0 0 2,0 0-58,0 0-15,0 0-20,0 0-8,0 0 16,0 0 18,0 0 30,6 0 13,7 0 18,6 0 10,12-2 0,15-2 2,7-4-2,12-6 1,7-6-14,8-7-19,0-3-19,-2-2-5,-4 2-16,-5 2-9,-8 3-5,-8 1-8,-12 6-1,-5 3-6,-11 3 0,-12 6-1,-3 0-1,-5 5-1,-2-2 1,-3 3-4,1 0-3,-1 0-4,0 0-7,0 0-19,0 0-30,0 0-45,0-1-58,0-4-71,0 2-55,0-6-193,-1 8 0,-2-4 0</inkml:trace>
          <inkml:trace contextRef="#ctx0" brushRef="#br0" timeOffset="36600.0423">7376-1671 2256,'-1'0'11,"-2"0"4,3 0-1,0 0 17,0 4 16,3 2 7,-3 4 1,1 5 10,8-3 19,0 0-1,1-2-6,8-2 1,-3-3 16,4 1-1,4-4-7,5-2 5,8 1 5,5-1-6,-2-1-16,-1 1 0,-3 0-4,-2 0-4,-9-2-16,-5 2-16,-2 0-14,-2 0-14,-6 0-8,-3 0-7,1 2 0,-5 2 1,2-2 1,-4 2 0,3 2 1,-1 3 6,-2-1 4,0 4 8,0 1 3,0 5 2,0 4-1,-9 1 2,0 6-1,-3 6-1,-8-1 0,-1 3-3,-1 5-1,1-3-2,3-1 0,5-3-1,3-5-12,7-12-31,1-2-65,2-11-108,-3-5-101,34-8-352,-26 5 0,8-11 0</inkml:trace>
        </inkml:traceGroup>
        <inkml:traceGroup>
          <inkml:annotationXML>
            <emma:emma xmlns:emma="http://www.w3.org/2003/04/emma" version="1.0">
              <emma:interpretation id="{C2569C1B-2A1B-4E77-B169-727521B95BE3}" emma:medium="tactile" emma:mode="ink">
                <msink:context xmlns:msink="http://schemas.microsoft.com/ink/2010/main" type="inkWord" rotatedBoundingBox="17145,5995 18070,5780 18246,6539 17322,6754">
                  <msink:destinationLink direction="with" ref="{A8413274-0A25-46AC-8EB3-26E2A8ED13E1}"/>
                </msink:context>
              </emma:interpretation>
              <emma:one-of disjunction-type="recognition" id="oneOf4">
                <emma:interpretation id="interp20" emma:lang="en-US" emma:confidence="0.5">
                  <emma:literal>di</emma:literal>
                </emma:interpretation>
                <emma:interpretation id="interp21" emma:lang="en-US" emma:confidence="0">
                  <emma:literal>d;</emma:literal>
                </emma:interpretation>
                <emma:interpretation id="interp22" emma:lang="en-US" emma:confidence="0">
                  <emma:literal>did</emma:literal>
                </emma:interpretation>
                <emma:interpretation id="interp23" emma:lang="en-US" emma:confidence="0">
                  <emma:literal>d:</emma:literal>
                </emma:interpretation>
                <emma:interpretation id="interp24" emma:lang="en-US" emma:confidence="0">
                  <emma:literal>die</emma:literal>
                </emma:interpretation>
              </emma:one-of>
            </emma:emma>
          </inkml:annotationXML>
          <inkml:trace contextRef="#ctx0" brushRef="#br0" timeOffset="37536.0853">8636-1888 1470,'0'-3'-2,"2"3"52,-2-2 14,0 0 0,0 2-1,-2-1 9,0-4 15,-5 0 1,-4 0-6,-2-4 41,-5 4-38,-2 0-53,-3 4-13,0-1-2,4 2 0,-1 2-9,0 4-13,4 8 3,-1 4 13,1 14 8,3 5 3,4 6 3,3 5-1,3 5 3,3 0-1,0-6-1,3-3-16,4-7-15,1-12-10,2-7 32,9-12 7,6-6 4,1-12 6,6-9 4,5-15 8,-6-6 8,-6-9 29,-7-3 20,-12 1 6,-3-4-35,-2-1-11,-7 1-5,-3-2 3,3 2-2,-7 6-8,1 2 0,2 9-9,1 7-7,3 5-3,3 11-10,2 4-18,-2 7-17,3 6-16,0 0-5,3 9 7,-3 9-3,1 6-2,4 13 1,7 6 1,-2 3 8,3 5 18,3-2 15,1 2 9,-3-2 3,4-3-7,-3-3-3,-2-6-8,2-6-11,-2-6-26,5-9-34,-2-8-55,5-5-83,28-14-385,-23 5 0,-1-4 0</inkml:trace>
          <inkml:trace contextRef="#ctx0" brushRef="#br0" timeOffset="37908.7518">9207-1906 2790,'0'0'54,"0"0"-4,0 0 4,3 2 9,-3 6 15,0 9 3,0 7 2,0 7 1,0 6-1,0 0-45,0-1-8,0-4 2,0-3-12,0-6-44,1-5-92,5-9-46,11-8-130,3-30-297,5 13 0,-4-10 0,-6-12 0</inkml:trace>
          <inkml:trace contextRef="#ctx0" brushRef="#br0" timeOffset="38237.8472">9155-2129 2001,'-6'0'5,"2"0"-1,1-2-13,1-2-10,2 3-2,5-1 19,1-1 17,-2 2 34,2 1 50,-1-4 22,-1 3 9,-4-5 14,0-5 42,-1 5 22,-4 0 10,-2 0-17,1 3-14,-3 3-36,3-3-52,-1 3-26,2 0-11,5 0-35,-1 3-88,1 2-162,4-5-506,2 7 0,1-5 0</inkml:trace>
        </inkml:traceGroup>
        <inkml:traceGroup>
          <inkml:annotationXML>
            <emma:emma xmlns:emma="http://www.w3.org/2003/04/emma" version="1.0">
              <emma:interpretation id="{D526C602-9EF0-440A-BC0E-D36FF534C425}" emma:medium="tactile" emma:mode="ink">
                <msink:context xmlns:msink="http://schemas.microsoft.com/ink/2010/main" type="inkWord" rotatedBoundingBox="18500,5615 19743,5326 19972,6309 18729,6599">
                  <msink:destinationLink direction="with" ref="{A8413274-0A25-46AC-8EB3-26E2A8ED13E1}"/>
                </msink:context>
              </emma:interpretation>
              <emma:one-of disjunction-type="recognition" id="oneOf5">
                <emma:interpretation id="interp25" emma:lang="en-US" emma:confidence="0.5">
                  <emma:literal>20</emma:literal>
                </emma:interpretation>
                <emma:interpretation id="interp26" emma:lang="en-US" emma:confidence="0">
                  <emma:literal>280</emma:literal>
                </emma:interpretation>
                <emma:interpretation id="interp27" emma:lang="en-US" emma:confidence="0">
                  <emma:literal>2800</emma:literal>
                </emma:interpretation>
                <emma:interpretation id="interp28" emma:lang="en-US" emma:confidence="0">
                  <emma:literal>780</emma:literal>
                </emma:interpretation>
                <emma:interpretation id="interp29" emma:lang="en-US" emma:confidence="0">
                  <emma:literal>2890</emma:literal>
                </emma:interpretation>
              </emma:one-of>
            </emma:emma>
          </inkml:annotationXML>
          <inkml:trace contextRef="#ctx0" brushRef="#br0" timeOffset="39456.9867">9635-2384 1929,'-1'3'41,"-2"-3"-11,1 0 91,1 0 11,1 0-5,0-3 7,1 1 8,-1 1 28,0 1 11,0-4-76,0 4 51,0 0 16,0-2-89,0 2-12,0 0 3,2 0-7,-2 0-8,7-2-25,-1 2-10,10 0-7,3 0-6,9 0-4,9 0-1,11 0 1,11-1 3,7-4 3,8 5-2,0-6-3,-8 2-1,-10 0-3,-14 0-7,-14 1-14,-15 3-14,-7 0-10,-3-2 3,-6 4 5,3 5 3,-5 1 2,-5 4 4,-5 5 2,-8 7 7,-8-2 15,-3 7 13,-6 6 9,-1 1-2,-2 3-4,6 3-5,-2-2-1,7 1 0,4-5-3,1-3 2,7-5-3,2-4-1,9-6-5,3-5-26,6-6-56,0-6-102,3-2-86,10-19-377,5 3 0,13-8 0,8-14 0</inkml:trace>
          <inkml:trace contextRef="#ctx0" brushRef="#br0" timeOffset="40004.1801">10691-2805 1430,'0'0'76,"0"0"38,0 0 15,0 0 12,0 0 7,-3 0 8,-6 3 15,-4 6 14,-2 1 12,-7 6-22,-2 6-48,5-3-36,0 8-11,1 3-7,8 6-6,2 4-8,7-3-13,-2 5-15,7-2-19,8-6-19,3-7-4,7-4 18,6-5 2,6-12 4,4-2 0,4-10 1,2-4 5,-3-13 7,-7-9 11,-10-9 15,-11-4 15,-8-10-7,-8 5 8,-6 5 10,-1 6-5,-10 13-8,-2 10-10,-12 11-42,-6 10-109,15 8-292,-22 16-347,-2 8 0,12-5 0</inkml:trace>
          <inkml:trace contextRef="#ctx0" brushRef="#br0" timeOffset="57504.002">10357-1966 518,'0'-2'31,"0"0"8,5-4 5,-4 0 2,3 2 14,-2 0 16,1 2 21,-2 0 21,-1 2 17,0 0-10,0 0 5,0 0 7,0 0 6,0 0 6,0 0-11,0 0-18,0 0-20,0 0-26,0 2-14,0 1-12,-4 5-12,-2 6-12,-4 5-8,-7 5-2,1 2 9,-4 5 8,-4-1 6,3 0 8,-1-1 2,0-1 0,6-4 7,-1-3 4,7-1-1,0-6-2,5-4-8,-2-2-5,3-4-2,1-1-1,3-1 0,-3 2 7,3-4 3,0 0-11,0 0-15,0-4-14,4-3-7,11-8-5,11-9-8,8-10-9,12-5-22,4-5-13,-4 0-14,-6 4-1,-3 1 7,-9 7 15,-7 4-5,-10 8-20,-6 7-4,-2 4 5,-3 8 14,-8 0 6,1 2 9,-9 5 7,-8 3 3,-5 10 1,-2 3 9,3 2 21,0 4 9,4-4-2,2 1-33,4-6-96,12-10-322,-9 11 0,2-7 0,3-5 0</inkml:trace>
        </inkml:traceGroup>
      </inkml:traceGroup>
      <inkml:traceGroup>
        <inkml:annotationXML>
          <emma:emma xmlns:emma="http://www.w3.org/2003/04/emma" version="1.0">
            <emma:interpretation id="{30EBDCE7-2B54-438D-B357-E9F2B26839A2}" emma:medium="tactile" emma:mode="ink">
              <msink:context xmlns:msink="http://schemas.microsoft.com/ink/2010/main" type="line" rotatedBoundingBox="17714,7673 20131,6359 20516,7067 18099,8382">
                <msink:destinationLink direction="with" ref="{A8413274-0A25-46AC-8EB3-26E2A8ED13E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8B6B893-6CEF-4FA1-929F-3989730C25F5}" emma:medium="tactile" emma:mode="ink">
                <msink:context xmlns:msink="http://schemas.microsoft.com/ink/2010/main" type="inkWord" rotatedBoundingBox="17714,7673 18482,7256 18867,7964 18099,8382"/>
              </emma:interpretation>
              <emma:one-of disjunction-type="recognition" id="oneOf6">
                <emma:interpretation id="interp30" emma:lang="en-US" emma:confidence="0.5">
                  <emma:literal>Pi</emma:literal>
                </emma:interpretation>
                <emma:interpretation id="interp31" emma:lang="en-US" emma:confidence="0">
                  <emma:literal>Pie</emma:literal>
                </emma:interpretation>
                <emma:interpretation id="interp32" emma:lang="en-US" emma:confidence="0">
                  <emma:literal>Pic</emma:literal>
                </emma:interpretation>
                <emma:interpretation id="interp33" emma:lang="en-US" emma:confidence="0">
                  <emma:literal>Pin</emma:literal>
                </emma:interpretation>
                <emma:interpretation id="interp34" emma:lang="en-US" emma:confidence="0">
                  <emma:literal>Pit</emma:literal>
                </emma:interpretation>
              </emma:one-of>
            </emma:emma>
          </inkml:annotationXML>
          <inkml:trace contextRef="#ctx0" brushRef="#br0" timeOffset="41284.051">9062-468 3188,'0'-6'92,"0"-4"28,0-1 14,0-4 3,0 7 0,0 5-5,0 1-9,0 2-6,0-1-1,0 2-58,0 11-32,2 11-25,-2 15-11,3 14-1,-2 12 1,7 6 8,-4-1 8,2-6 7,3-4-5,0-8-8,-5-9-21,2-13-29,-2-8-41,-4-4-42,3-10-111,8-8-523,-10-1 0,2-13 0,-6-9 0</inkml:trace>
          <inkml:trace contextRef="#ctx0" brushRef="#br0" timeOffset="41664.2584">8974-492 2330,'0'-18'40,"6"-2"9,13-11 2,12-5 3,10-2-1,12 7 3,6 2 0,-3 6-1,-8 5-12,-8 8-64,-11 2 9,-11 13 7,-12 13 5,-8 9 3,-13 15 4,-11 12 0,-7 7 2,-5-1 6,-6 1 14,5-10 27,7-8-7,8-9-17,5-8-24,10-10-25,6-7-60,2-6-113,7-7-346,-3 2 0,-2-2 0</inkml:trace>
          <inkml:trace contextRef="#ctx0" brushRef="#br0" timeOffset="42068.3376">9635-325 3083,'0'-1'89,"0"-1"8,0 0-2,-1 2-7,2-2 0,-1 4 4,0 7 2,0 5 1,0 12 0,0 7-71,0 8-17,0-2-13,0 0-10,3-6-31,-1-7-65,6-6-106,10-13-91,6-34-338,7 21 0,-3-10 0,-3-14 0</inkml:trace>
          <inkml:trace contextRef="#ctx0" brushRef="#br0" timeOffset="42400.1028">9690-612 2353,'-2'0'74,"-1"-2"-4,2-2-2,-2-4-8,6 4 9,-3-6 8,1 1 8,-1 0 9,0-2 14,0-1-15,3 3-16,-7 0 3,-1 6 3,-3-3 8,-3 6-11,-2 0-12,1 0-8,5 6-9,-1 5-32,7 4-70,-2 4-112,10 0-136,1-16-350,5 14 0,3-11 0,8-6 0</inkml:trace>
        </inkml:traceGroup>
        <inkml:traceGroup>
          <inkml:annotationXML>
            <emma:emma xmlns:emma="http://www.w3.org/2003/04/emma" version="1.0">
              <emma:interpretation id="{963155A3-9E1F-4C9F-A03F-CD9A93E6BDDF}" emma:medium="tactile" emma:mode="ink">
                <msink:context xmlns:msink="http://schemas.microsoft.com/ink/2010/main" type="inkWord" rotatedBoundingBox="19059,7125 20208,6501 20445,6938 19297,7563"/>
              </emma:interpretation>
              <emma:one-of disjunction-type="recognition" id="oneOf7">
                <emma:interpretation id="interp35" emma:lang="en-US" emma:confidence="0.5">
                  <emma:literal>70</emma:literal>
                </emma:interpretation>
                <emma:interpretation id="interp36" emma:lang="en-US" emma:confidence="0">
                  <emma:literal>00</emma:literal>
                </emma:interpretation>
                <emma:interpretation id="interp37" emma:lang="en-US" emma:confidence="0">
                  <emma:literal>0</emma:literal>
                </emma:interpretation>
                <emma:interpretation id="interp38" emma:lang="en-US" emma:confidence="0">
                  <emma:literal>TO</emma:literal>
                </emma:interpretation>
                <emma:interpretation id="interp39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43123.9383">10348-1141 3871,'-3'0'20,"2"0"9,1-3-11,0 1-15,9 4 4,5-2 0,13 0 2,7-2 5,7 2 0,5 0 11,-6 0-28,-3 0-9,-5 0 12,-5 0 11,-9 0-6,-7 0-4,-3 0-14,-5 0 0,-3 5 1,0-2 2,-3 6 1,-5 6 5,-6 8 3,-10 10 4,-5 9 4,-7 6 6,2-1 13,-1 4-1,7-4-3,4-2-3,2-4-2,6-4-6,2-6-18,6-6-30,2-5-52,1-4-113,5-10-141,0-16-341,2 8 0,7-13 0,5-12 0</inkml:trace>
          <inkml:trace contextRef="#ctx0" brushRef="#br0" timeOffset="43667.9786">11045-1478 1924,'0'-1'104,"0"1"36,-1-2 1,-2 2-1,0-2 3,-2 8 11,-1 6 14,-4 3 8,1 10-2,0 9-47,5-1-51,3 2-33,2 0-5,-1-1 2,10-6-10,-1-1-15,10-4-20,11-8 4,8-4 4,8-7-6,6-11-7,-1-4-6,3-10 2,-10-5 5,-7-15 11,-14 0 7,-14-7 7,-7-6-6,-13 3 20,-8 4 15,-9 7 6,-7 6 2,-10 14-1,-3 13-8,6 8-8,0 15-38,5 16-70,12 1-188,2-14-458,13 34 0,3-9 0,20-10 0</inkml:trace>
        </inkml:traceGroup>
      </inkml:traceGroup>
    </inkml:traceGroup>
    <inkml:traceGroup>
      <inkml:annotationXML>
        <emma:emma xmlns:emma="http://www.w3.org/2003/04/emma" version="1.0">
          <emma:interpretation id="{B4854551-C1F5-43D3-9753-C0AE643CB666}" emma:medium="tactile" emma:mode="ink">
            <msink:context xmlns:msink="http://schemas.microsoft.com/ink/2010/main" type="paragraph" rotatedBoundingBox="12388,9159 21278,7455 21513,8685 12623,103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88A43BF-55C3-430D-AF5B-37CE5DBEB077}" emma:medium="tactile" emma:mode="ink">
              <msink:context xmlns:msink="http://schemas.microsoft.com/ink/2010/main" type="inkBullet" rotatedBoundingBox="12445,9456 12697,9407 12847,10189 12595,10238"/>
            </emma:interpretation>
            <emma:one-of disjunction-type="recognition" id="oneOf8">
              <emma:interpretation id="interp40" emma:lang="en-US" emma:confidence="0">
                <emma:literal>p</emma:literal>
              </emma:interpretation>
              <emma:interpretation id="interp41" emma:lang="en-US" emma:confidence="0">
                <emma:literal>P</emma:literal>
              </emma:interpretation>
              <emma:interpretation id="interp42" emma:lang="en-US" emma:confidence="0">
                <emma:literal>!</emma:literal>
              </emma:interpretation>
              <emma:interpretation id="interp43" emma:lang="en-US" emma:confidence="0">
                <emma:literal>&amp;</emma:literal>
              </emma:interpretation>
              <emma:interpretation id="interp44" emma:lang="en-US" emma:confidence="0">
                <emma:literal>.</emma:literal>
              </emma:interpretation>
            </emma:one-of>
          </emma:emma>
        </inkml:annotationXML>
        <inkml:trace contextRef="#ctx0" brushRef="#br0" timeOffset="318007.5623">3642 1472 1826,'-4'-9'29,"-2"-2"12,1 0 13,1 1 6,4 1-7,0 9-8,0-3-9,1 6-4,2 10 1,2 15-18,1 16-4,1 14-9,2 15-10,-3 5-3,0-4 9,1-2 10,-1-6 9,-3-13 2,-2-10-24,-1-14-26,0-11-77,0-16-106,0-2-166,-1-17 0,-2-15 0,-2-17 0</inkml:trace>
        <inkml:trace contextRef="#ctx0" brushRef="#br0" timeOffset="318235.1713">3624 1556 526,'0'-43'59,"0"-7"16,5-6 3,6-6-2,9 20 5,2 17-14,6 7-15,4 9 0,-7 12 6,-5 18-37,-7 20-14,-6 14-11,-14 7 0,-11 8 2,-7 1-3,-7-13 18,-4-6 18,4-10-7,11-12-46,18-16-214,-1-4 0,7-12 0,1-20 0</inkml:trace>
      </inkml:traceGroup>
      <inkml:traceGroup>
        <inkml:annotationXML>
          <emma:emma xmlns:emma="http://www.w3.org/2003/04/emma" version="1.0">
            <emma:interpretation id="{9827CD31-5B7D-420C-B07F-9B2EAB4ECC2F}" emma:medium="tactile" emma:mode="ink">
              <msink:context xmlns:msink="http://schemas.microsoft.com/ink/2010/main" type="line" rotatedBoundingBox="12763,9087 21278,7455 21513,8685 12999,10316">
                <msink:destinationLink direction="with" ref="{8467D5F8-2252-4F9E-92A3-7209F340726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3634782-D18A-4A46-9EEF-24250D3F2F78}" emma:medium="tactile" emma:mode="ink">
                <msink:context xmlns:msink="http://schemas.microsoft.com/ink/2010/main" type="inkWord" rotatedBoundingBox="12869,9638 13717,9476 13847,10154 12999,10316"/>
              </emma:interpretation>
              <emma:one-of disjunction-type="recognition" id="oneOf9">
                <emma:interpretation id="interp45" emma:lang="en-US" emma:confidence="0.5">
                  <emma:literal>"</emma:literal>
                </emma:interpretation>
                <emma:interpretation id="interp46" emma:lang="en-US" emma:confidence="0">
                  <emma:literal>;</emma:literal>
                </emma:interpretation>
                <emma:interpretation id="interp47" emma:lang="en-US" emma:confidence="0">
                  <emma:literal>,</emma:literal>
                </emma:interpretation>
                <emma:interpretation id="interp48" emma:lang="en-US" emma:confidence="0">
                  <emma:literal>.</emma:literal>
                </emma:interpretation>
                <emma:interpretation id="interp4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318499.1066">4013 1463 2074,'0'1'9,"0"3"-6,0 4 16,-3 10 17,6 11 7,-3 10 5,0 12 5,0 7 2,1 0-15,2-3-66,6-6-94,1-18-326,8 6 0,6-16 0,5-13 0</inkml:trace>
          <inkml:trace contextRef="#ctx0" brushRef="#br0" timeOffset="318750.8282">4863 1613 2676,'0'0'4,"0"3"8,0 13 4,-1 11 3,1 7 2,-3 18 2,3 4-20,-2 1-33,-1-5-85,6-14-148,-6 0-210,2-19 0,1-19 0,1-26 0</inkml:trace>
        </inkml:traceGroup>
        <inkml:traceGroup>
          <inkml:annotationXML>
            <emma:emma xmlns:emma="http://www.w3.org/2003/04/emma" version="1.0">
              <emma:interpretation id="{3FF82EC2-DD8C-4D1F-B98A-F019AC5799AA}" emma:medium="tactile" emma:mode="ink">
                <msink:context xmlns:msink="http://schemas.microsoft.com/ink/2010/main" type="inkWord" rotatedBoundingBox="14041,9000 17443,8269 17625,9114 14223,9845"/>
              </emma:interpretation>
              <emma:one-of disjunction-type="recognition" id="oneOf10">
                <emma:interpretation id="interp50" emma:lang="en-US" emma:confidence="0.5">
                  <emma:literal>pairs.</emma:literal>
                </emma:interpretation>
                <emma:interpretation id="interp51" emma:lang="en-US" emma:confidence="0">
                  <emma:literal>PVIPR.</emma:literal>
                </emma:interpretation>
                <emma:interpretation id="interp52" emma:lang="en-US" emma:confidence="0">
                  <emma:literal>PVIB.</emma:literal>
                </emma:interpretation>
                <emma:interpretation id="interp53" emma:lang="en-US" emma:confidence="0">
                  <emma:literal>PVIBR.</emma:literal>
                </emma:interpretation>
                <emma:interpretation id="interp54" emma:lang="en-US" emma:confidence="0">
                  <emma:literal>PZIB.</emma:literal>
                </emma:interpretation>
              </emma:one-of>
            </emma:emma>
          </inkml:annotationXML>
          <inkml:trace contextRef="#ctx0" brushRef="#br0" timeOffset="320234.8734">7162 598 2451,'1'6'8,"2"10"3,6 16 3,3 11 3,9 18 2,2 5 1,5 0 2,-8-2-3,-7-10-2,-7-9 24,-3-12 12,-11-15 5,-6-11 17,-9-14 12,0-19-2,-2-18-5,4-27-7,14-22 4,7-12 5,11-2-29,10 10-21,3 17-4,4 23-19,6 20-15,-2 15-6,-1 16-5,-3 6 3,-8 12-6,-12 12-1,-3 13 1,-13 9 7,-11 9 0,-6 3 1,-1-1 0,-2-10-12,8-10-59,13-15-115,14-15-89,8-7-248,12-22 0,15-18 0,13-7 0</inkml:trace>
          <inkml:trace contextRef="#ctx0" brushRef="#br0" timeOffset="320687.5556">7683 443 2222,'0'0'99,"0"0"-2,5 0-11,-2 0-2,7 0 4,3 5-4,6-1 0,5 1 2,6 4 3,-5 1-82,-5 2-19,-8 3 1,-7 3 25,-14 6 17,-8 5 3,-2 6 10,-4 0 2,-1 0-2,9-3-4,6-4-3,6-4 2,6-6-1,6 5-26,5-8-14,6 1-13,4-2-6,4-3 3,-5-2 3,-6 2-1,-8-3-1,-5-1 0,-3 2 12,-2 0 23,-8 2 7,-7 7 8,-9 6 3,-11 3-4,-2 1-2,4 0-9,5-3-37,12-5-87,19-12-207,-2-4-294,13-20 0,15-21 0,19-15 0</inkml:trace>
          <inkml:trace contextRef="#ctx0" brushRef="#br0" timeOffset="320859.9796">8420 711 3273,'0'5'25,"0"1"4,-3 2 1,3 1-3,4-1-4,5-3-37,15-1-139,31-15-495,15 3 0,15-9 0</inkml:trace>
          <inkml:trace contextRef="#ctx0" brushRef="#br0" timeOffset="319203.3421">5313 1112 2695,'2'-3'-8,"2"3"3,4 9 12,5 12 4,6 16 5,5 15 4,1 17-2,1 3 1,-3 2 0,-7-10-2,-4-6 3,-6-19 7,-4-11-14,-9-17-13,-3-21-2,-12-25-1,1-23 4,-1-25-2,7-21-3,6-12 6,11 8 6,7 11-13,4 17 4,2 21 8,7 19-10,3 18-11,1 15-10,-2 12 4,-6 19 8,-12 20 2,-6 11 1,-15 13 5,-18 8 5,-14 0 0,-9-6 11,0-7 4,6-11-15,19-16-104,25-22-166,6-11-217,15-27 0,16-23 0,16-17 0</inkml:trace>
          <inkml:trace contextRef="#ctx0" brushRef="#br0" timeOffset="319566.9425">5792 863 2142,'0'0'127,"0"0"-7,1 0-20,8-3 11,9 1 5,8 2 5,8 0-2,3 0-4,0 10-5,-9 8-97,-17 11-25,-11 17 13,-15 14 23,-13 9-3,-5-1 7,1-5 2,1-14 3,12-9 4,8-11 3,7-13-5,4-5-15,0-8-2,9-3 8,8-7-4,13-10-22,13-12-52,16-12-93,15-17-75,4-16-104,2-20-231,-1 32 0,-8 7 0,-13 14 0</inkml:trace>
          <inkml:trace contextRef="#ctx0" brushRef="#br0" timeOffset="319746.9014">6579 877 2010,'0'3'138,"0"3"4,0 5 10,-3 9 1,-2 7 2,-2 10 4,5 12 0,-2 5 0,4 2-20,0 3-191,2 0-127,17-12-448,-15 5 0,4-15 0</inkml:trace>
        </inkml:traceGroup>
        <inkml:traceGroup>
          <inkml:annotationXML>
            <emma:emma xmlns:emma="http://www.w3.org/2003/04/emma" version="1.0">
              <emma:interpretation id="{06683F19-D16B-4371-92F0-DDC28B9D0A3A}" emma:medium="tactile" emma:mode="ink">
                <msink:context xmlns:msink="http://schemas.microsoft.com/ink/2010/main" type="inkWord" rotatedBoundingBox="17890,8105 21278,7455 21511,8673 18124,9322"/>
              </emma:interpretation>
              <emma:one-of disjunction-type="recognition" id="oneOf11">
                <emma:interpretation id="interp55" emma:lang="en-US" emma:confidence="0.5">
                  <emma:literal>Ern</emma:literal>
                </emma:interpretation>
                <emma:interpretation id="interp56" emma:lang="en-US" emma:confidence="0">
                  <emma:literal>Eon</emma:literal>
                </emma:interpretation>
                <emma:interpretation id="interp57" emma:lang="en-US" emma:confidence="0">
                  <emma:literal>Eporn</emma:literal>
                </emma:interpretation>
                <emma:interpretation id="interp58" emma:lang="en-US" emma:confidence="0.5">
                  <emma:literal># prn</emma:literal>
                </emma:interpretation>
                <emma:interpretation id="interp59" emma:lang="en-US" emma:confidence="0">
                  <emma:literal>¥ prn</emma:literal>
                </emma:interpretation>
              </emma:one-of>
            </emma:emma>
          </inkml:annotationXML>
          <inkml:trace contextRef="#ctx0" brushRef="#br0" timeOffset="58688.049">10201 291 2015,'0'0'82,"3"-2"-10,-2 2 15,5-1 7,3-4 8,4 0 3,6-4 3,9-4 3,8-4 2,5-5-91,6-3 12,5-9 11,9-2-14,2-5-5,4-2-7,-1-5-3,2 0-4,-8 6-1,-1-1 0,-8 2 1,-7 5-3,-6 0 2,-1 5-3,-6 2 0,-7 8 3,-6 0 2,-5 4-2,-1 3 1,0-1-1,-1 2 1,-2 0 4,2 1-1,-4-1 0,-3 3-3,1 5-5,-2-2-7,-3 5-7,0-2-41,0 4-64,0-1-46,0 1-89,-12-5-298,-7 17 0,-8 6 0,-11 2 0</inkml:trace>
          <inkml:trace contextRef="#ctx0" brushRef="#br0" timeOffset="59503.9717">10294 432 1613,'0'0'44,"-2"0"3,2 2 7,-3 1 2,6-3-8,-6 0-3,6 3 14,2-6 19,5 0 25,12-5-28,8-6 10,15-7 9,7-10 2,7-5 7,3-5 15,2 3 12,1-6-8,-5 4-15,5-3-20,-9 1-6,-4 4-6,-5 1-7,-6 2-6,-5 6-4,-7 1-3,4 3-2,-5 4-1,-4 2-2,-1 2 2,1 3-5,-6 0-5,-4 2-4,-2 5-1,-6-2-2,-3 3-3,-2 2-6,-1 4-8,0-1-3,0 1-4,0 0 6,0 0-1,0 0 0,0 0-2,0 0-2,0 0-3,0 0 0,0 0 3,0 0-1,0 0-1,0 0-7,0 0-2,0 0-10,-1 0-10,-6 0-15,-2 0-33,0 0-78,3 0-140,-7-7-443,-2 11 0,0-1 0,0-3 0</inkml:trace>
          <inkml:trace contextRef="#ctx0" brushRef="#br0" timeOffset="87907.9727">9718 617 1264,'-2'0'74,"-1"0"27,3 0 11,-1 0 6,1 1 7,0-1 8,1 0 4,-1 0 1,0 2 6,0-2-27,0 0-30,0 0-20,5-2 0,8-2 2,11-5 6,17-9-6,24-10 1,22-16 1,14-6-2,17-14-9,4-8-6,-1-2-5,-6 0-14,-13 4-6,-13 6-12,-15 9-5,-21 5 0,-16 16-11,-15 8-6,-12 12-9,-7 3-25,-6 8-51,-6 3-76,-2 5-103,-7-2-289,-9 17 0,-1 4 0,0 7 0</inkml:trace>
          <inkml:trace contextRef="#ctx0" brushRef="#br0" timeOffset="88315.9831">9941 841 3053,'-2'6'67,"2"0"7,-3-1-8,3 0 5,15-2 8,21-12 4,26-23 1,25-18 4,28-23 2,7-20-32,-1-11-34,-7 3-8,-19 11 12,-22 15 1,-22 17 25,-20 15 31,-20 16 5,-9 10-9,-2 8-5,-7 0-8,-7 8-19,-3 1-41,-3 5-47,3 4-76,2 2-135,6 2-150,3-8-323,5 10 0,-10 0 0,5-5 0</inkml:trace>
          <inkml:trace contextRef="#ctx0" brushRef="#br0" timeOffset="321323.7552">9146 813 3421,'5'6'8,"-1"4"5,5 2 0,1 1-3,8-4 5,6-3 4,22-3-51,19-12-108,19-12-92,9-7-54,0-6-17,-11 1 1,-12 8 20,-10 11 72,-8 12 47,-6 1 58,-8 2 103,-10 4 126,-13-5 118,-6 0 64,-5 5 10,-1-5-4,-3 1-19,8-1-67,12 0-71,8 0-125,24-3-150,23-12-138,9-17-355,8 11 0,-8-7 0,-10 5 0,-22 4 2787,-11 11-2419,-13-1 58,-13 5 50,-6-2 34,0 10 41,-6-1 32,-3-3 70,2 0 101,3 0 122,11 3-7,8-3-82,16 0-162,19-6-198,4-2-427</inkml:trace>
          <inkml:trace contextRef="#ctx0" brushRef="#br0" timeOffset="321806.8144">11478 309 2827,'1'-2'84,"2"-2"2,-3 2-4,2 1-3,5 4 2,-2 13 0,5 11 0,-6 11 0,2 12-1,-3 8-73,0-3-9,0-4 1,-3-11 4,0-6 6,3-13 2,-3-6 3,0-9-2,-3-9-2,-7-11-4,1-16 0,-6-17-13,3-17-15,6-21-12,12-13-12,12 1-7,1 5-5,9 17 0,0 14-5,2 19 10,-5 12-4,-1 16 4,-5 8 5,-3 7 1,-10 12 12,-3 13 9,-6 4 10,-12 9 9,-6 7 15,-8-2 1,-8-5 4,-1-5 11,8-4 9,9-10-22,11-13-129,25-12-468,-11-1 0,8-13 0,4-10 0</inkml:trace>
          <inkml:trace contextRef="#ctx0" brushRef="#br0" timeOffset="322248.2537">11809 84 798,'4'16'126,"0"10"44,-1 9 24,2 8 18,-2-2 14,-3-3 6,4 0 6,1-7 4,-5-4 2,3-8-72,0-7-15,-3-6-38,2-6-31,6-8-14,7-12-15,8-17-19,11-18-19,12-13-13,-2 3-3,-1 6-10,-10 16-33,-5 14-8,-9 14 0,-6 10 1,2 10 7,3 10 32,-10 17 25,-2 8 16,5 9 4,-11 4 2,6-4 2,-3-8 5,10-8-5,-9-15-44,27-7-240,-1-12-404,14-23 0,15-43 0,65-91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9T03:24:26.6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467D5F8-2252-4F9E-92A3-7209F340726D}" emma:medium="tactile" emma:mode="ink">
          <msink:context xmlns:msink="http://schemas.microsoft.com/ink/2010/main" type="inkDrawing" rotatedBoundingBox="12682,10640 20486,7955 20522,8061 12719,10746" semanticType="underline" shapeName="Other">
            <msink:sourceLink direction="with" ref="{9827CD31-5B7D-420C-B07F-9B2EAB4ECC2F}"/>
          </msink:context>
        </emma:interpretation>
      </emma:emma>
    </inkml:annotationXML>
    <inkml:trace contextRef="#ctx0" brushRef="#br0">-2 2736 971,'0'-2'32,"0"-2"17,0 2 16,0-3 6,0 0 1,3-1 6,3-2 4,8-1 3,6-3 7,10-3-15,5-5-8,6 1-8,10-2-11,3-3 0,8-5 6,17-1-2,12-3 2,17-6 2,13-6-3,10-1-6,7-5 0,2-4-7,14 0-3,14 0-8,8-4-10,10-6 3,9 1-9,2-10 2,4-1-13,7-2 12,-2 4-3,-1 2 0,-6 8-1,-8 7-1,-7 4 1,-2 3-6,-4 4 2,6-3-13,-7 1 6,-5-3-18,6-4-5,2-2-4,1 0-5,-3-3-7,-9 3 2,-18-3-9,-14 2 3,-11 3 7,-4-1-12,2-1 9,3 4 0,3-2-2,0 3-4,-6 1-8,-10 5-7,-9 5 6,-12 5-6,-8 6-6,-6 2 14,-5 5-5,-5 3 5,2 2 4,3 1 8,-5-2 15,0 1 10,-2-3 5,-5 2 1,-9 1 5,-7 1 2,-9 3 4,-8 1 2,-7 4 4,-8 2 13,-5 3 22,-5 0 14,-4 3 3,0 0 8,0 0-1,0 0 6,0 0 1,0 0-3,0 0-6,0 0-15,0 0-22,-4 0-25,-2-1-36,-5 1-75,4-6-301,-11 10 0,0-6 0,1 2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B8D72-AFD7-4428-8065-4AB69387FED0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C8126-5D83-470E-AB2C-05070CD9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4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="" xmlns:a16="http://schemas.microsoft.com/office/drawing/2014/main" id="{142DEFBD-3E23-47D3-A400-06E70348B2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3B6BEAE-CD69-4DE0-B090-A311CA5F717A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="" xmlns:a16="http://schemas.microsoft.com/office/drawing/2014/main" id="{9E1D0150-397F-4584-AD59-6FD3366FE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2">
            <a:extLst>
              <a:ext uri="{FF2B5EF4-FFF2-40B4-BE49-F238E27FC236}">
                <a16:creationId xmlns="" xmlns:a16="http://schemas.microsoft.com/office/drawing/2014/main" id="{139B981F-D28C-4B24-9A1D-32C749C02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164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="" xmlns:a16="http://schemas.microsoft.com/office/drawing/2014/main" id="{142DEFBD-3E23-47D3-A400-06E70348B2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3B6BEAE-CD69-4DE0-B090-A311CA5F717A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="" xmlns:a16="http://schemas.microsoft.com/office/drawing/2014/main" id="{9E1D0150-397F-4584-AD59-6FD3366FE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2">
            <a:extLst>
              <a:ext uri="{FF2B5EF4-FFF2-40B4-BE49-F238E27FC236}">
                <a16:creationId xmlns="" xmlns:a16="http://schemas.microsoft.com/office/drawing/2014/main" id="{139B981F-D28C-4B24-9A1D-32C749C02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81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="" xmlns:a16="http://schemas.microsoft.com/office/drawing/2014/main" id="{142DEFBD-3E23-47D3-A400-06E70348B2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3B6BEAE-CD69-4DE0-B090-A311CA5F717A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="" xmlns:a16="http://schemas.microsoft.com/office/drawing/2014/main" id="{9E1D0150-397F-4584-AD59-6FD3366FE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2">
            <a:extLst>
              <a:ext uri="{FF2B5EF4-FFF2-40B4-BE49-F238E27FC236}">
                <a16:creationId xmlns="" xmlns:a16="http://schemas.microsoft.com/office/drawing/2014/main" id="{139B981F-D28C-4B24-9A1D-32C749C02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335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="" xmlns:a16="http://schemas.microsoft.com/office/drawing/2014/main" id="{142DEFBD-3E23-47D3-A400-06E70348B2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3B6BEAE-CD69-4DE0-B090-A311CA5F717A}" type="slidenum">
              <a:rPr lang="en-US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="" xmlns:a16="http://schemas.microsoft.com/office/drawing/2014/main" id="{9E1D0150-397F-4584-AD59-6FD3366FE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2">
            <a:extLst>
              <a:ext uri="{FF2B5EF4-FFF2-40B4-BE49-F238E27FC236}">
                <a16:creationId xmlns="" xmlns:a16="http://schemas.microsoft.com/office/drawing/2014/main" id="{139B981F-D28C-4B24-9A1D-32C749C02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23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="" xmlns:a16="http://schemas.microsoft.com/office/drawing/2014/main" id="{142DEFBD-3E23-47D3-A400-06E70348B2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3B6BEAE-CD69-4DE0-B090-A311CA5F717A}" type="slidenum">
              <a:rPr lang="en-US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="" xmlns:a16="http://schemas.microsoft.com/office/drawing/2014/main" id="{9E1D0150-397F-4584-AD59-6FD3366FE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2">
            <a:extLst>
              <a:ext uri="{FF2B5EF4-FFF2-40B4-BE49-F238E27FC236}">
                <a16:creationId xmlns="" xmlns:a16="http://schemas.microsoft.com/office/drawing/2014/main" id="{139B981F-D28C-4B24-9A1D-32C749C02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621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="" xmlns:a16="http://schemas.microsoft.com/office/drawing/2014/main" id="{142DEFBD-3E23-47D3-A400-06E70348B2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3B6BEAE-CD69-4DE0-B090-A311CA5F717A}" type="slidenum">
              <a:rPr lang="en-US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="" xmlns:a16="http://schemas.microsoft.com/office/drawing/2014/main" id="{9E1D0150-397F-4584-AD59-6FD3366FE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2">
            <a:extLst>
              <a:ext uri="{FF2B5EF4-FFF2-40B4-BE49-F238E27FC236}">
                <a16:creationId xmlns="" xmlns:a16="http://schemas.microsoft.com/office/drawing/2014/main" id="{139B981F-D28C-4B24-9A1D-32C749C02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535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="" xmlns:a16="http://schemas.microsoft.com/office/drawing/2014/main" id="{142DEFBD-3E23-47D3-A400-06E70348B2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3B6BEAE-CD69-4DE0-B090-A311CA5F717A}" type="slidenum">
              <a:rPr lang="en-US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="" xmlns:a16="http://schemas.microsoft.com/office/drawing/2014/main" id="{9E1D0150-397F-4584-AD59-6FD3366FE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2">
            <a:extLst>
              <a:ext uri="{FF2B5EF4-FFF2-40B4-BE49-F238E27FC236}">
                <a16:creationId xmlns="" xmlns:a16="http://schemas.microsoft.com/office/drawing/2014/main" id="{139B981F-D28C-4B24-9A1D-32C749C02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665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8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7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069E-6D92-4775-94C5-46DC5B264F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B567-77D0-4713-ADC4-33A63248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customXml" Target="../ink/ink6.xml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customXml" Target="../ink/ink5.xml"/><Relationship Id="rId24" Type="http://schemas.openxmlformats.org/officeDocument/2006/relationships/image" Target="../media/image11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4.emf"/><Relationship Id="rId19" Type="http://schemas.openxmlformats.org/officeDocument/2006/relationships/customXml" Target="../ink/ink9.xml"/><Relationship Id="rId4" Type="http://schemas.openxmlformats.org/officeDocument/2006/relationships/image" Target="../media/image1.emf"/><Relationship Id="rId9" Type="http://schemas.openxmlformats.org/officeDocument/2006/relationships/customXml" Target="../ink/ink4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5.emf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20.emf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customXml" Target="../ink/ink18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24.emf"/><Relationship Id="rId24" Type="http://schemas.openxmlformats.org/officeDocument/2006/relationships/customXml" Target="../ink/ink24.xml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10" Type="http://schemas.openxmlformats.org/officeDocument/2006/relationships/customXml" Target="../ink/ink17.xml"/><Relationship Id="rId19" Type="http://schemas.openxmlformats.org/officeDocument/2006/relationships/image" Target="../media/image28.emf"/><Relationship Id="rId4" Type="http://schemas.openxmlformats.org/officeDocument/2006/relationships/customXml" Target="../ink/ink14.xml"/><Relationship Id="rId9" Type="http://schemas.openxmlformats.org/officeDocument/2006/relationships/image" Target="../media/image23.emf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5" Type="http://schemas.openxmlformats.org/officeDocument/2006/relationships/image" Target="../media/image34.emf"/><Relationship Id="rId4" Type="http://schemas.openxmlformats.org/officeDocument/2006/relationships/customXml" Target="../ink/ink27.xml"/><Relationship Id="rId9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42.emf"/><Relationship Id="rId18" Type="http://schemas.openxmlformats.org/officeDocument/2006/relationships/customXml" Target="../ink/ink38.xml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12" Type="http://schemas.openxmlformats.org/officeDocument/2006/relationships/customXml" Target="../ink/ink35.xml"/><Relationship Id="rId17" Type="http://schemas.openxmlformats.org/officeDocument/2006/relationships/image" Target="../media/image44.emf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10" Type="http://schemas.openxmlformats.org/officeDocument/2006/relationships/customXml" Target="../ink/ink34.xml"/><Relationship Id="rId19" Type="http://schemas.openxmlformats.org/officeDocument/2006/relationships/image" Target="../media/image45.emf"/><Relationship Id="rId4" Type="http://schemas.openxmlformats.org/officeDocument/2006/relationships/customXml" Target="../ink/ink31.xml"/><Relationship Id="rId9" Type="http://schemas.openxmlformats.org/officeDocument/2006/relationships/image" Target="../media/image40.emf"/><Relationship Id="rId14" Type="http://schemas.openxmlformats.org/officeDocument/2006/relationships/customXml" Target="../ink/ink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5" Type="http://schemas.openxmlformats.org/officeDocument/2006/relationships/image" Target="../media/image47.emf"/><Relationship Id="rId4" Type="http://schemas.openxmlformats.org/officeDocument/2006/relationships/customXml" Target="../ink/ink4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47.xml"/><Relationship Id="rId18" Type="http://schemas.openxmlformats.org/officeDocument/2006/relationships/image" Target="../media/image49.emf"/><Relationship Id="rId3" Type="http://schemas.openxmlformats.org/officeDocument/2006/relationships/customXml" Target="../ink/ink42.xml"/><Relationship Id="rId21" Type="http://schemas.openxmlformats.org/officeDocument/2006/relationships/customXml" Target="../ink/ink51.xml"/><Relationship Id="rId7" Type="http://schemas.openxmlformats.org/officeDocument/2006/relationships/customXml" Target="../ink/ink44.xml"/><Relationship Id="rId12" Type="http://schemas.openxmlformats.org/officeDocument/2006/relationships/image" Target="../media/image17.emf"/><Relationship Id="rId17" Type="http://schemas.openxmlformats.org/officeDocument/2006/relationships/customXml" Target="../ink/ink49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customXml" Target="../ink/ink46.xml"/><Relationship Id="rId24" Type="http://schemas.openxmlformats.org/officeDocument/2006/relationships/image" Target="../media/image52.emf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10" Type="http://schemas.openxmlformats.org/officeDocument/2006/relationships/image" Target="../media/image16.emf"/><Relationship Id="rId19" Type="http://schemas.openxmlformats.org/officeDocument/2006/relationships/customXml" Target="../ink/ink50.xml"/><Relationship Id="rId4" Type="http://schemas.openxmlformats.org/officeDocument/2006/relationships/image" Target="../media/image13.emf"/><Relationship Id="rId9" Type="http://schemas.openxmlformats.org/officeDocument/2006/relationships/customXml" Target="../ink/ink45.xml"/><Relationship Id="rId14" Type="http://schemas.openxmlformats.org/officeDocument/2006/relationships/image" Target="../media/image18.emf"/><Relationship Id="rId22" Type="http://schemas.openxmlformats.org/officeDocument/2006/relationships/image" Target="../media/image5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25864"/>
            <a:ext cx="6858000" cy="1655386"/>
          </a:xfrm>
        </p:spPr>
        <p:txBody>
          <a:bodyPr>
            <a:normAutofit/>
          </a:bodyPr>
          <a:lstStyle/>
          <a:p>
            <a:r>
              <a:rPr lang="en-US" dirty="0"/>
              <a:t>Analysis and Design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00350"/>
            <a:ext cx="6858000" cy="2457450"/>
          </a:xfrm>
        </p:spPr>
        <p:txBody>
          <a:bodyPr>
            <a:normAutofit/>
          </a:bodyPr>
          <a:lstStyle/>
          <a:p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88E1908-5D85-4F74-9AC0-D1A1C6D1EA19}"/>
              </a:ext>
            </a:extLst>
          </p:cNvPr>
          <p:cNvSpPr txBox="1">
            <a:spLocks/>
          </p:cNvSpPr>
          <p:nvPr/>
        </p:nvSpPr>
        <p:spPr>
          <a:xfrm>
            <a:off x="-800360" y="2971801"/>
            <a:ext cx="10581788" cy="2161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Job </a:t>
            </a:r>
            <a:r>
              <a:rPr lang="en-US" sz="4800" b="1" dirty="0" smtClean="0"/>
              <a:t>Sequencing with</a:t>
            </a:r>
          </a:p>
          <a:p>
            <a:r>
              <a:rPr lang="en-US" sz="4800" b="1" dirty="0" smtClean="0"/>
              <a:t> </a:t>
            </a:r>
            <a:r>
              <a:rPr lang="en-US" sz="4800" b="1" dirty="0"/>
              <a:t>Deadlines Problem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145486" y="2080046"/>
              <a:ext cx="2379960" cy="1808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9006" y="2071406"/>
                <a:ext cx="2395440" cy="18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/>
              <p14:cNvContentPartPr/>
              <p14:nvPr/>
            </p14:nvContentPartPr>
            <p14:xfrm>
              <a:off x="6180806" y="1828406"/>
              <a:ext cx="1195200" cy="13395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2526" y="1817966"/>
                <a:ext cx="1214280" cy="13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/>
              <p14:cNvContentPartPr/>
              <p14:nvPr/>
            </p14:nvContentPartPr>
            <p14:xfrm>
              <a:off x="7625126" y="1777286"/>
              <a:ext cx="762120" cy="4100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7566" y="1767206"/>
                <a:ext cx="774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4" name="Ink 53"/>
              <p14:cNvContentPartPr/>
              <p14:nvPr/>
            </p14:nvContentPartPr>
            <p14:xfrm>
              <a:off x="1855046" y="2063486"/>
              <a:ext cx="1514160" cy="15015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8566" y="2054846"/>
                <a:ext cx="1527840" cy="15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6" name="Ink 55"/>
              <p14:cNvContentPartPr/>
              <p14:nvPr/>
            </p14:nvContentPartPr>
            <p14:xfrm>
              <a:off x="2196326" y="3515726"/>
              <a:ext cx="687600" cy="15807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90566" y="3509966"/>
                <a:ext cx="697320" cy="15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/>
              <p14:cNvContentPartPr/>
              <p14:nvPr/>
            </p14:nvContentPartPr>
            <p14:xfrm>
              <a:off x="1531406" y="1913006"/>
              <a:ext cx="567360" cy="15127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21686" y="1903286"/>
                <a:ext cx="581040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7" name="Ink 76"/>
              <p14:cNvContentPartPr/>
              <p14:nvPr/>
            </p14:nvContentPartPr>
            <p14:xfrm>
              <a:off x="1895726" y="1685846"/>
              <a:ext cx="381960" cy="7005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89966" y="1677926"/>
                <a:ext cx="39456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0" name="Ink 79"/>
              <p14:cNvContentPartPr/>
              <p14:nvPr/>
            </p14:nvContentPartPr>
            <p14:xfrm>
              <a:off x="3208646" y="1930286"/>
              <a:ext cx="4508640" cy="17560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03246" y="1922366"/>
                <a:ext cx="4518360" cy="17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6" name="Ink 95"/>
              <p14:cNvContentPartPr/>
              <p14:nvPr/>
            </p14:nvContentPartPr>
            <p14:xfrm>
              <a:off x="4578806" y="2881046"/>
              <a:ext cx="2802600" cy="9853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73046" y="2874566"/>
                <a:ext cx="281628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5" name="Ink 104"/>
              <p14:cNvContentPartPr/>
              <p14:nvPr/>
            </p14:nvContentPartPr>
            <p14:xfrm>
              <a:off x="6400406" y="3502406"/>
              <a:ext cx="2389320" cy="2232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96086" y="3493766"/>
                <a:ext cx="2403360" cy="22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7" name="Ink 126"/>
              <p14:cNvContentPartPr/>
              <p14:nvPr/>
            </p14:nvContentPartPr>
            <p14:xfrm>
              <a:off x="7596686" y="4843046"/>
              <a:ext cx="874080" cy="61632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83726" y="4832606"/>
                <a:ext cx="90000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8" name="Ink 127"/>
              <p14:cNvContentPartPr/>
              <p14:nvPr/>
            </p14:nvContentPartPr>
            <p14:xfrm>
              <a:off x="7607486" y="4838006"/>
              <a:ext cx="893520" cy="621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96686" y="4831886"/>
                <a:ext cx="912240" cy="6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05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15" y="4340981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94" y="4486144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8" y="1657129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69" y="4367642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61" y="4007898"/>
            <a:ext cx="380033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8A4B8B4-D30E-49D6-B68D-4B927D7115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25" y="4033686"/>
            <a:ext cx="38003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15" y="4340981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94" y="4486144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8" y="1657129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69" y="4367642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61" y="4007898"/>
            <a:ext cx="380033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8A4B8B4-D30E-49D6-B68D-4B927D7115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25" y="4033686"/>
            <a:ext cx="380033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833D40-0AAC-4FA3-8C82-C5A9C060E7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78" y="4079637"/>
            <a:ext cx="28421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3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15" y="4340981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58" y="1813107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8" y="1657129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69" y="4367642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61" y="4007898"/>
            <a:ext cx="380033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8A4B8B4-D30E-49D6-B68D-4B927D7115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25" y="4033686"/>
            <a:ext cx="380033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833D40-0AAC-4FA3-8C82-C5A9C060E7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18" y="1477114"/>
            <a:ext cx="28421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2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15" y="4340981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58" y="1813107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07" y="4439361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69" y="4367642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61" y="4007898"/>
            <a:ext cx="380033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8A4B8B4-D30E-49D6-B68D-4B927D7115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25" y="4033686"/>
            <a:ext cx="380033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833D40-0AAC-4FA3-8C82-C5A9C060E7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18" y="1477114"/>
            <a:ext cx="284210" cy="3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B9A682-2F8A-40A6-984C-F7E9769710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32" y="4063227"/>
            <a:ext cx="28421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15" y="4340981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58" y="1813107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21" y="1792777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69" y="4367642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61" y="4007898"/>
            <a:ext cx="380033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8A4B8B4-D30E-49D6-B68D-4B927D7115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25" y="4033686"/>
            <a:ext cx="380033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833D40-0AAC-4FA3-8C82-C5A9C060E7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18" y="1477114"/>
            <a:ext cx="284210" cy="3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B9A682-2F8A-40A6-984C-F7E9769710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91" y="1404282"/>
            <a:ext cx="28421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15" y="4340981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21" y="4733718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58" y="1813107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21" y="1792777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69" y="4367642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61" y="4007898"/>
            <a:ext cx="380033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8A4B8B4-D30E-49D6-B68D-4B927D7115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25" y="4033686"/>
            <a:ext cx="380033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833D40-0AAC-4FA3-8C82-C5A9C060E7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18" y="1477114"/>
            <a:ext cx="284210" cy="3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B9A682-2F8A-40A6-984C-F7E9769710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91" y="1404282"/>
            <a:ext cx="28421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1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15" y="4340981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19" y="4494562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58" y="1813107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21" y="1792777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69" y="4367642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61" y="4007898"/>
            <a:ext cx="380033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8A4B8B4-D30E-49D6-B68D-4B927D7115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25" y="4033686"/>
            <a:ext cx="380033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833D40-0AAC-4FA3-8C82-C5A9C060E7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18" y="1477114"/>
            <a:ext cx="284210" cy="3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B9A682-2F8A-40A6-984C-F7E9769710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91" y="1404282"/>
            <a:ext cx="284210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CAB7783-74D5-4B90-B152-10FB6B0F48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52" y="4089958"/>
            <a:ext cx="38003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0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51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82" y="1569648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28" y="1602269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8" y="1657129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22" y="1624439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D=3,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B91A5B-5259-44DA-BBEF-56104DD7FCB5}"/>
              </a:ext>
            </a:extLst>
          </p:cNvPr>
          <p:cNvSpPr/>
          <p:nvPr/>
        </p:nvSpPr>
        <p:spPr>
          <a:xfrm>
            <a:off x="3301601" y="4643622"/>
            <a:ext cx="10128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AAC4F7A-1E4B-402D-9B40-A8C2651314F2}"/>
              </a:ext>
            </a:extLst>
          </p:cNvPr>
          <p:cNvSpPr/>
          <p:nvPr/>
        </p:nvSpPr>
        <p:spPr>
          <a:xfrm>
            <a:off x="4323268" y="4641274"/>
            <a:ext cx="1012874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9C10203-F2DA-40F0-A68D-4F9438942491}"/>
              </a:ext>
            </a:extLst>
          </p:cNvPr>
          <p:cNvSpPr/>
          <p:nvPr/>
        </p:nvSpPr>
        <p:spPr>
          <a:xfrm>
            <a:off x="5336140" y="4641274"/>
            <a:ext cx="1012874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DAY3</a:t>
            </a:r>
          </a:p>
        </p:txBody>
      </p:sp>
    </p:spTree>
    <p:extLst>
      <p:ext uri="{BB962C8B-B14F-4D97-AF65-F5344CB8AC3E}">
        <p14:creationId xmlns:p14="http://schemas.microsoft.com/office/powerpoint/2010/main" val="149618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545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371600" y="1899138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477674" y="1896792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3680460" y="1896790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4904349" y="1896790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096588" y="1882722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Time Slots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7809446" y="3018394"/>
              <a:ext cx="1204200" cy="9799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5126" y="3011554"/>
                <a:ext cx="1215360" cy="9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7657886" y="2895994"/>
              <a:ext cx="676080" cy="13107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1406" y="2888074"/>
                <a:ext cx="690840" cy="13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/>
              <p14:cNvContentPartPr/>
              <p14:nvPr/>
            </p14:nvContentPartPr>
            <p14:xfrm>
              <a:off x="7846526" y="4330954"/>
              <a:ext cx="1152000" cy="1629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1126" y="4324114"/>
                <a:ext cx="1160640" cy="16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2" name="Ink 61"/>
              <p14:cNvContentPartPr/>
              <p14:nvPr/>
            </p14:nvContentPartPr>
            <p14:xfrm>
              <a:off x="7608926" y="4235554"/>
              <a:ext cx="847440" cy="5652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02806" y="4229074"/>
                <a:ext cx="8589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/>
              <p14:cNvContentPartPr/>
              <p14:nvPr/>
            </p14:nvContentPartPr>
            <p14:xfrm>
              <a:off x="8333606" y="2755954"/>
              <a:ext cx="510480" cy="2491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7846" y="2752354"/>
                <a:ext cx="5194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4" name="Ink 73"/>
              <p14:cNvContentPartPr/>
              <p14:nvPr/>
            </p14:nvContentPartPr>
            <p14:xfrm>
              <a:off x="8186726" y="2589634"/>
              <a:ext cx="801000" cy="61524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81326" y="2582074"/>
                <a:ext cx="8136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/>
              <p14:cNvContentPartPr/>
              <p14:nvPr/>
            </p14:nvContentPartPr>
            <p14:xfrm>
              <a:off x="7466006" y="1353034"/>
              <a:ext cx="182880" cy="10461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9166" y="1346194"/>
                <a:ext cx="193320" cy="10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9" name="Ink 98"/>
              <p14:cNvContentPartPr/>
              <p14:nvPr/>
            </p14:nvContentPartPr>
            <p14:xfrm>
              <a:off x="7806206" y="174754"/>
              <a:ext cx="975240" cy="93672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00446" y="169354"/>
                <a:ext cx="98820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/>
              <p14:cNvContentPartPr/>
              <p14:nvPr/>
            </p14:nvContentPartPr>
            <p14:xfrm>
              <a:off x="7244606" y="1122994"/>
              <a:ext cx="1081440" cy="14706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40646" y="1116874"/>
                <a:ext cx="1091880" cy="14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/>
              <p14:cNvContentPartPr/>
              <p14:nvPr/>
            </p14:nvContentPartPr>
            <p14:xfrm>
              <a:off x="7953446" y="4516354"/>
              <a:ext cx="958320" cy="6807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46606" y="4508794"/>
                <a:ext cx="97272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9" name="Ink 128"/>
              <p14:cNvContentPartPr/>
              <p14:nvPr/>
            </p14:nvContentPartPr>
            <p14:xfrm>
              <a:off x="7567166" y="984034"/>
              <a:ext cx="1314360" cy="6422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61766" y="979714"/>
                <a:ext cx="132516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6" name="Ink 145"/>
              <p14:cNvContentPartPr/>
              <p14:nvPr/>
            </p14:nvContentPartPr>
            <p14:xfrm>
              <a:off x="8150006" y="1058194"/>
              <a:ext cx="775440" cy="119880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3886" y="1049914"/>
                <a:ext cx="788400" cy="12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7" name="Ink 146"/>
              <p14:cNvContentPartPr/>
              <p14:nvPr/>
            </p14:nvContentPartPr>
            <p14:xfrm>
              <a:off x="7561766" y="1142794"/>
              <a:ext cx="1070280" cy="13935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58166" y="1138834"/>
                <a:ext cx="1080360" cy="14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51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878039" y="3559126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477674" y="1896792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3680460" y="1896790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4904349" y="1896790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096588" y="1882722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Time Slots</a:t>
            </a:r>
          </a:p>
        </p:txBody>
      </p:sp>
    </p:spTree>
    <p:extLst>
      <p:ext uri="{BB962C8B-B14F-4D97-AF65-F5344CB8AC3E}">
        <p14:creationId xmlns:p14="http://schemas.microsoft.com/office/powerpoint/2010/main" val="389895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7990" y="704780"/>
            <a:ext cx="1654210" cy="8382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</a:rPr>
              <a:t>Insights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4C434D80-9C67-459C-846A-3067890E8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5234" y="1469490"/>
            <a:ext cx="7969371" cy="37355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General Example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Job Sequence with Deadlines</a:t>
            </a:r>
            <a:r>
              <a:rPr lang="en-US" altLang="zh-TW" dirty="0">
                <a:ea typeface="新細明體" panose="02020500000000000000" pitchFamily="18" charset="-120"/>
              </a:rPr>
              <a:t> Problem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Solution to the Problem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Greedy Algorithm for </a:t>
            </a:r>
            <a:r>
              <a:rPr lang="en-US" altLang="zh-TW" dirty="0"/>
              <a:t>Job Sequence with Deadlines</a:t>
            </a:r>
            <a:r>
              <a:rPr lang="en-US" altLang="zh-TW" dirty="0">
                <a:ea typeface="新細明體" panose="02020500000000000000" pitchFamily="18" charset="-120"/>
              </a:rPr>
              <a:t> Problem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Algorithm &amp; Time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44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878039" y="3559126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931355" y="3542714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3680460" y="1896790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4904349" y="1896790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096588" y="1882722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Time Slots</a:t>
            </a:r>
          </a:p>
        </p:txBody>
      </p:sp>
    </p:spTree>
    <p:extLst>
      <p:ext uri="{BB962C8B-B14F-4D97-AF65-F5344CB8AC3E}">
        <p14:creationId xmlns:p14="http://schemas.microsoft.com/office/powerpoint/2010/main" val="105693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2912016" y="3559126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1865724" y="3570850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3944230" y="3570843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4904349" y="1896790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096588" y="1882722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Time Slots</a:t>
            </a:r>
          </a:p>
        </p:txBody>
      </p:sp>
    </p:spTree>
    <p:extLst>
      <p:ext uri="{BB962C8B-B14F-4D97-AF65-F5344CB8AC3E}">
        <p14:creationId xmlns:p14="http://schemas.microsoft.com/office/powerpoint/2010/main" val="2355890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77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2912016" y="3559126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1865724" y="3570850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3701560" y="1910860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4904349" y="1896790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3933678" y="3556778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Time Slots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6150926" y="970714"/>
              <a:ext cx="1936800" cy="16686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3726" y="963516"/>
                <a:ext cx="1953360" cy="1685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/>
              <p14:cNvContentPartPr/>
              <p14:nvPr/>
            </p14:nvContentPartPr>
            <p14:xfrm>
              <a:off x="6887846" y="3737314"/>
              <a:ext cx="120600" cy="9252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6686" y="3728677"/>
                <a:ext cx="140040" cy="942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/>
              <p14:cNvContentPartPr/>
              <p14:nvPr/>
            </p14:nvContentPartPr>
            <p14:xfrm>
              <a:off x="4920806" y="3656314"/>
              <a:ext cx="175680" cy="10072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2886" y="3648397"/>
                <a:ext cx="192600" cy="1023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/>
              <p14:cNvContentPartPr/>
              <p14:nvPr/>
            </p14:nvContentPartPr>
            <p14:xfrm>
              <a:off x="1927766" y="1421794"/>
              <a:ext cx="1038960" cy="99288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8766" y="1410634"/>
                <a:ext cx="1058400" cy="10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166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-738754" y="730766"/>
              <a:ext cx="1800" cy="12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47034" y="724286"/>
                <a:ext cx="165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651646" y="652286"/>
              <a:ext cx="5341320" cy="1415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9766" y="641486"/>
                <a:ext cx="5365080" cy="14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7" name="Ink 86"/>
              <p14:cNvContentPartPr/>
              <p14:nvPr/>
            </p14:nvContentPartPr>
            <p14:xfrm>
              <a:off x="5064806" y="1856486"/>
              <a:ext cx="1378440" cy="4464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4726" y="1849286"/>
                <a:ext cx="13957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9" name="Ink 118"/>
              <p14:cNvContentPartPr/>
              <p14:nvPr/>
            </p14:nvContentPartPr>
            <p14:xfrm>
              <a:off x="1419086" y="2493686"/>
              <a:ext cx="4374720" cy="407664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4406" y="2481086"/>
                <a:ext cx="4391280" cy="41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1" name="Ink 130"/>
              <p14:cNvContentPartPr/>
              <p14:nvPr/>
            </p14:nvContentPartPr>
            <p14:xfrm>
              <a:off x="2143406" y="3054566"/>
              <a:ext cx="2856960" cy="287172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0446" y="3043046"/>
                <a:ext cx="2885400" cy="28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2" name="Ink 131"/>
              <p14:cNvContentPartPr/>
              <p14:nvPr/>
            </p14:nvContentPartPr>
            <p14:xfrm>
              <a:off x="5929526" y="1941806"/>
              <a:ext cx="1945080" cy="19803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19086" y="1929566"/>
                <a:ext cx="1960920" cy="20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0" name="Ink 149"/>
              <p14:cNvContentPartPr/>
              <p14:nvPr/>
            </p14:nvContentPartPr>
            <p14:xfrm>
              <a:off x="4647206" y="1414406"/>
              <a:ext cx="305640" cy="34128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0366" y="1407566"/>
                <a:ext cx="3193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1" name="Ink 150"/>
              <p14:cNvContentPartPr/>
              <p14:nvPr/>
            </p14:nvContentPartPr>
            <p14:xfrm>
              <a:off x="5885246" y="1040006"/>
              <a:ext cx="706680" cy="20268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78046" y="1033886"/>
                <a:ext cx="720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2" name="Ink 151"/>
              <p14:cNvContentPartPr/>
              <p14:nvPr/>
            </p14:nvContentPartPr>
            <p14:xfrm>
              <a:off x="1767566" y="1410086"/>
              <a:ext cx="4846320" cy="14277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55686" y="1397846"/>
                <a:ext cx="4871520" cy="14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280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549486" y="518006"/>
              <a:ext cx="4801680" cy="1009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1926" y="507206"/>
                <a:ext cx="482004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9" name="Ink 108"/>
              <p14:cNvContentPartPr/>
              <p14:nvPr/>
            </p14:nvContentPartPr>
            <p14:xfrm>
              <a:off x="2501606" y="1331246"/>
              <a:ext cx="6547680" cy="457308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0446" y="1318646"/>
                <a:ext cx="6570720" cy="45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4" name="Ink 123"/>
              <p14:cNvContentPartPr/>
              <p14:nvPr/>
            </p14:nvContentPartPr>
            <p14:xfrm>
              <a:off x="3334286" y="3455246"/>
              <a:ext cx="758160" cy="70560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3846" y="3445526"/>
                <a:ext cx="780480" cy="7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3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="" xmlns:a16="http://schemas.microsoft.com/office/drawing/2014/main" id="{A6B9578E-8B57-47A7-A11A-99EF4ECCD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6502" y="0"/>
            <a:ext cx="6575898" cy="1143000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/>
                </a:solidFill>
              </a:rPr>
              <a:t>Job Sequencing with Deadlines Problem – Algorithm 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="" xmlns:a16="http://schemas.microsoft.com/office/drawing/2014/main" id="{AD0C6135-B1E3-4A0F-88AB-FC429E8732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990035" y="6356351"/>
            <a:ext cx="39647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9F91DE-BB1D-49BB-B2E8-69E280DCAC3C}" type="slidenum">
              <a:rPr lang="en-AU" altLang="en-US" smtClean="0"/>
              <a:pPr>
                <a:defRPr/>
              </a:pPr>
              <a:t>25</a:t>
            </a:fld>
            <a:endParaRPr lang="en-AU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9537815-3852-4C52-A148-7EDB83FFD28B}"/>
              </a:ext>
            </a:extLst>
          </p:cNvPr>
          <p:cNvSpPr/>
          <p:nvPr/>
        </p:nvSpPr>
        <p:spPr>
          <a:xfrm>
            <a:off x="155864" y="2413432"/>
            <a:ext cx="339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82F392-F4E7-4252-BF34-4E7A853949D6}"/>
              </a:ext>
            </a:extLst>
          </p:cNvPr>
          <p:cNvSpPr txBox="1"/>
          <p:nvPr/>
        </p:nvSpPr>
        <p:spPr>
          <a:xfrm>
            <a:off x="155865" y="791761"/>
            <a:ext cx="8369156" cy="7925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JS(d, j, n)    {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≥ 1</a:t>
            </a:r>
            <a:r>
              <a:rPr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 ≤ </a:t>
            </a:r>
            <a:r>
              <a:rPr lang="en-US" alt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n are the deadlines, n ≥ 1. The jobs are  ordered such that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p[1] ≥ p[2] …… ≥ p[n]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j[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baseline="30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job in the optimal solution, 1 ≤  </a:t>
            </a:r>
            <a:r>
              <a:rPr lang="en-US" alt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k , at termination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[ j[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</a:t>
            </a:r>
            <a:r>
              <a:rPr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d[j[i+1]]</a:t>
            </a:r>
            <a:r>
              <a:rPr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 ≤ </a:t>
            </a:r>
            <a:r>
              <a:rPr lang="en-US" alt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k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d[0] := j[0] := 0;	</a:t>
            </a:r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j[1] := 1;	           </a:t>
            </a:r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Include job 1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 := 1;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2 to n do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//Consider jobs in Descending order of p[</a:t>
            </a:r>
            <a:r>
              <a:rPr lang="en-US" alt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Find position for </a:t>
            </a:r>
            <a:r>
              <a:rPr lang="en-US" alt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 check feasibility of  insertion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 := k;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 ( d[ j[r]]&gt; d[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and ( d[j[r]] ≠ r )) do 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 :=  r - 1;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if(  d[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&gt; r )) then  {</a:t>
            </a:r>
          </a:p>
          <a:p>
            <a:pPr lvl="2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Insert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 j[].</a:t>
            </a:r>
          </a:p>
          <a:p>
            <a:pPr lvl="2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q = k to (r+1) do </a:t>
            </a:r>
          </a:p>
          <a:p>
            <a:pPr lvl="3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j[q+1] = j[q];</a:t>
            </a:r>
          </a:p>
          <a:p>
            <a:pPr lvl="3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j[r+1] :=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3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k:=k+1;</a:t>
            </a:r>
          </a:p>
          <a:p>
            <a:pPr lvl="2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}</a:t>
            </a:r>
          </a:p>
          <a:p>
            <a:pPr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k;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461" name="Ink 18460"/>
              <p14:cNvContentPartPr/>
              <p14:nvPr/>
            </p14:nvContentPartPr>
            <p14:xfrm>
              <a:off x="2655326" y="1997246"/>
              <a:ext cx="4062240" cy="1767600"/>
            </p14:xfrm>
          </p:contentPart>
        </mc:Choice>
        <mc:Fallback>
          <p:pic>
            <p:nvPicPr>
              <p:cNvPr id="18461" name="Ink 1846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8486" y="1994006"/>
                <a:ext cx="4075920" cy="17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487" name="Ink 18486"/>
              <p14:cNvContentPartPr/>
              <p14:nvPr/>
            </p14:nvContentPartPr>
            <p14:xfrm>
              <a:off x="7537286" y="2006246"/>
              <a:ext cx="946800" cy="1044514"/>
            </p14:xfrm>
          </p:contentPart>
        </mc:Choice>
        <mc:Fallback>
          <p:pic>
            <p:nvPicPr>
              <p:cNvPr id="18487" name="Ink 1848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2246" y="1998685"/>
                <a:ext cx="958320" cy="1058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521" name="Ink 18520"/>
              <p14:cNvContentPartPr/>
              <p14:nvPr/>
            </p14:nvContentPartPr>
            <p14:xfrm>
              <a:off x="1253126" y="2619840"/>
              <a:ext cx="111240" cy="104760"/>
            </p14:xfrm>
          </p:contentPart>
        </mc:Choice>
        <mc:Fallback>
          <p:pic>
            <p:nvPicPr>
              <p:cNvPr id="18521" name="Ink 185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8086" y="2614800"/>
                <a:ext cx="1213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530" name="Ink 18529"/>
              <p14:cNvContentPartPr/>
              <p14:nvPr/>
            </p14:nvContentPartPr>
            <p14:xfrm>
              <a:off x="1451846" y="5307960"/>
              <a:ext cx="635040" cy="1068120"/>
            </p14:xfrm>
          </p:contentPart>
        </mc:Choice>
        <mc:Fallback>
          <p:pic>
            <p:nvPicPr>
              <p:cNvPr id="18530" name="Ink 1852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49686" y="5302920"/>
                <a:ext cx="64368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561" name="Ink 18560"/>
              <p14:cNvContentPartPr/>
              <p14:nvPr/>
            </p14:nvContentPartPr>
            <p14:xfrm>
              <a:off x="7769126" y="2110286"/>
              <a:ext cx="974520" cy="632674"/>
            </p14:xfrm>
          </p:contentPart>
        </mc:Choice>
        <mc:Fallback>
          <p:pic>
            <p:nvPicPr>
              <p:cNvPr id="18561" name="Ink 1856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61206" y="2104525"/>
                <a:ext cx="986040" cy="645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563" name="Ink 18562"/>
              <p14:cNvContentPartPr/>
              <p14:nvPr/>
            </p14:nvContentPartPr>
            <p14:xfrm>
              <a:off x="3420686" y="6249000"/>
              <a:ext cx="211680" cy="574920"/>
            </p14:xfrm>
          </p:contentPart>
        </mc:Choice>
        <mc:Fallback>
          <p:pic>
            <p:nvPicPr>
              <p:cNvPr id="18563" name="Ink 1856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14206" y="6243240"/>
                <a:ext cx="22356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574" name="Ink 18573"/>
              <p14:cNvContentPartPr/>
              <p14:nvPr/>
            </p14:nvContentPartPr>
            <p14:xfrm>
              <a:off x="5086406" y="2300726"/>
              <a:ext cx="2854800" cy="3905434"/>
            </p14:xfrm>
          </p:contentPart>
        </mc:Choice>
        <mc:Fallback>
          <p:pic>
            <p:nvPicPr>
              <p:cNvPr id="18574" name="Ink 185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79206" y="2293526"/>
                <a:ext cx="2868120" cy="3918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619" name="Ink 18618"/>
              <p14:cNvContentPartPr/>
              <p14:nvPr/>
            </p14:nvContentPartPr>
            <p14:xfrm>
              <a:off x="3685286" y="3461366"/>
              <a:ext cx="763200" cy="671040"/>
            </p14:xfrm>
          </p:contentPart>
        </mc:Choice>
        <mc:Fallback>
          <p:pic>
            <p:nvPicPr>
              <p:cNvPr id="18619" name="Ink 1861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78086" y="3453806"/>
                <a:ext cx="77940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632" name="Ink 18631"/>
              <p14:cNvContentPartPr/>
              <p14:nvPr/>
            </p14:nvContentPartPr>
            <p14:xfrm>
              <a:off x="6905846" y="2967086"/>
              <a:ext cx="1611000" cy="1059994"/>
            </p14:xfrm>
          </p:contentPart>
        </mc:Choice>
        <mc:Fallback>
          <p:pic>
            <p:nvPicPr>
              <p:cNvPr id="18632" name="Ink 1863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99006" y="2962765"/>
                <a:ext cx="1625400" cy="1071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647" name="Ink 18646"/>
              <p14:cNvContentPartPr/>
              <p14:nvPr/>
            </p14:nvContentPartPr>
            <p14:xfrm>
              <a:off x="1790606" y="4088640"/>
              <a:ext cx="4024440" cy="1199520"/>
            </p14:xfrm>
          </p:contentPart>
        </mc:Choice>
        <mc:Fallback>
          <p:pic>
            <p:nvPicPr>
              <p:cNvPr id="18647" name="Ink 1864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85206" y="4085400"/>
                <a:ext cx="403704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649" name="Ink 18648"/>
              <p14:cNvContentPartPr/>
              <p14:nvPr/>
            </p14:nvContentPartPr>
            <p14:xfrm>
              <a:off x="4916126" y="5081880"/>
              <a:ext cx="570240" cy="1795680"/>
            </p14:xfrm>
          </p:contentPart>
        </mc:Choice>
        <mc:Fallback>
          <p:pic>
            <p:nvPicPr>
              <p:cNvPr id="18649" name="Ink 1864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12886" y="5075760"/>
                <a:ext cx="582480" cy="18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658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="" xmlns:a16="http://schemas.microsoft.com/office/drawing/2014/main" id="{A6B9578E-8B57-47A7-A11A-99EF4ECCD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6502" y="0"/>
            <a:ext cx="6575898" cy="1143000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/>
                </a:solidFill>
              </a:rPr>
              <a:t>Job Sequencing with Deadlines Problem – Algorithm 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="" xmlns:a16="http://schemas.microsoft.com/office/drawing/2014/main" id="{AD0C6135-B1E3-4A0F-88AB-FC429E8732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990035" y="6356351"/>
            <a:ext cx="39647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9F91DE-BB1D-49BB-B2E8-69E280DCAC3C}" type="slidenum">
              <a:rPr lang="en-AU" altLang="en-US" smtClean="0"/>
              <a:pPr>
                <a:defRPr/>
              </a:pPr>
              <a:t>26</a:t>
            </a:fld>
            <a:endParaRPr lang="en-AU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9537815-3852-4C52-A148-7EDB83FFD28B}"/>
              </a:ext>
            </a:extLst>
          </p:cNvPr>
          <p:cNvSpPr/>
          <p:nvPr/>
        </p:nvSpPr>
        <p:spPr>
          <a:xfrm>
            <a:off x="155864" y="2413432"/>
            <a:ext cx="339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985722-7E8D-4B0F-A7A4-622E0D85DA11}"/>
              </a:ext>
            </a:extLst>
          </p:cNvPr>
          <p:cNvSpPr txBox="1"/>
          <p:nvPr/>
        </p:nvSpPr>
        <p:spPr>
          <a:xfrm>
            <a:off x="485335" y="886327"/>
            <a:ext cx="7765366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JS(d, j, n)  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d[0] := j[0] := 0;	</a:t>
            </a:r>
            <a:r>
              <a:rPr lang="en-IN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 Initialize</a:t>
            </a:r>
          </a:p>
          <a:p>
            <a:r>
              <a:rPr lang="en-IN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j[1] := 1;	                      </a:t>
            </a:r>
            <a:r>
              <a:rPr lang="en-IN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Include job 1</a:t>
            </a:r>
          </a:p>
          <a:p>
            <a:r>
              <a:rPr lang="en-IN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k := 1;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2 to n do  {</a:t>
            </a:r>
          </a:p>
          <a:p>
            <a:r>
              <a:rPr lang="en-IN" sz="2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//Consider jobs in Descending order of p[</a:t>
            </a:r>
            <a:r>
              <a:rPr lang="en-IN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Find position for </a:t>
            </a:r>
            <a:r>
              <a:rPr lang="en-IN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 check feasibility of  insertion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 := k;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 ( d[ j[r]]&gt; d[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and ( d[j[r]] ≠ r )) do 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 :=  r - 1;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  d[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&gt; r )) then  {                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Insert </a:t>
            </a:r>
            <a:r>
              <a:rPr lang="en-IN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 j[].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 q = k to (r+1) do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j[q+1] = j[q];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j[r+1] :=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k:=k+1;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}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k;  }</a:t>
            </a:r>
          </a:p>
        </p:txBody>
      </p:sp>
    </p:spTree>
    <p:extLst>
      <p:ext uri="{BB962C8B-B14F-4D97-AF65-F5344CB8AC3E}">
        <p14:creationId xmlns:p14="http://schemas.microsoft.com/office/powerpoint/2010/main" val="2145965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="" xmlns:a16="http://schemas.microsoft.com/office/drawing/2014/main" id="{A6B9578E-8B57-47A7-A11A-99EF4ECCD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6502" y="0"/>
            <a:ext cx="6575898" cy="1143000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/>
                </a:solidFill>
              </a:rPr>
              <a:t>Job Sequencing with Deadlines Problem – Algorithm 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="" xmlns:a16="http://schemas.microsoft.com/office/drawing/2014/main" id="{AD0C6135-B1E3-4A0F-88AB-FC429E8732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990035" y="6356351"/>
            <a:ext cx="39647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9F91DE-BB1D-49BB-B2E8-69E280DCAC3C}" type="slidenum">
              <a:rPr lang="en-AU" altLang="en-US" smtClean="0"/>
              <a:pPr>
                <a:defRPr/>
              </a:pPr>
              <a:t>27</a:t>
            </a:fld>
            <a:endParaRPr lang="en-AU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9537815-3852-4C52-A148-7EDB83FFD28B}"/>
              </a:ext>
            </a:extLst>
          </p:cNvPr>
          <p:cNvSpPr/>
          <p:nvPr/>
        </p:nvSpPr>
        <p:spPr>
          <a:xfrm>
            <a:off x="155864" y="2413432"/>
            <a:ext cx="339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985722-7E8D-4B0F-A7A4-622E0D85DA11}"/>
              </a:ext>
            </a:extLst>
          </p:cNvPr>
          <p:cNvSpPr txBox="1"/>
          <p:nvPr/>
        </p:nvSpPr>
        <p:spPr>
          <a:xfrm>
            <a:off x="485335" y="886327"/>
            <a:ext cx="776536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JS(d, j, n)  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d[0] := j[0] := 0;	</a:t>
            </a:r>
            <a:r>
              <a:rPr lang="en-I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 Initialize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j[1] := 1;	                      </a:t>
            </a:r>
            <a:r>
              <a:rPr lang="en-I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Include job 1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 := 1;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2 to n do  {</a:t>
            </a:r>
          </a:p>
          <a:p>
            <a:r>
              <a:rPr lang="en-IN" sz="2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//Consider jobs in Descending order of p[</a:t>
            </a:r>
            <a:r>
              <a:rPr lang="en-IN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Find position for </a:t>
            </a:r>
            <a:r>
              <a:rPr lang="en-IN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 check feasibility of  insertion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 := k;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 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j[r]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d[</a:t>
            </a:r>
            <a:r>
              <a:rPr lang="en-I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j[r]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r )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 :=  r - 1;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if(  d[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&gt; r )) then  {            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Insert </a:t>
            </a:r>
            <a:r>
              <a:rPr lang="en-IN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 j[].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 q = k to (r+1) do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j[q+1] = j[q];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j[r+1] :=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k:=k+1;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}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k;  }</a:t>
            </a:r>
          </a:p>
        </p:txBody>
      </p:sp>
    </p:spTree>
    <p:extLst>
      <p:ext uri="{BB962C8B-B14F-4D97-AF65-F5344CB8AC3E}">
        <p14:creationId xmlns:p14="http://schemas.microsoft.com/office/powerpoint/2010/main" val="908319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="" xmlns:a16="http://schemas.microsoft.com/office/drawing/2014/main" id="{A6B9578E-8B57-47A7-A11A-99EF4ECCD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6502" y="0"/>
            <a:ext cx="6575898" cy="1143000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/>
                </a:solidFill>
              </a:rPr>
              <a:t>Job Sequencing with Deadlines Problem – Algorithm 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="" xmlns:a16="http://schemas.microsoft.com/office/drawing/2014/main" id="{AD0C6135-B1E3-4A0F-88AB-FC429E8732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990035" y="6356351"/>
            <a:ext cx="39647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9F91DE-BB1D-49BB-B2E8-69E280DCAC3C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9537815-3852-4C52-A148-7EDB83FFD28B}"/>
              </a:ext>
            </a:extLst>
          </p:cNvPr>
          <p:cNvSpPr/>
          <p:nvPr/>
        </p:nvSpPr>
        <p:spPr>
          <a:xfrm>
            <a:off x="155864" y="2413432"/>
            <a:ext cx="339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985722-7E8D-4B0F-A7A4-622E0D85DA11}"/>
              </a:ext>
            </a:extLst>
          </p:cNvPr>
          <p:cNvSpPr txBox="1"/>
          <p:nvPr/>
        </p:nvSpPr>
        <p:spPr>
          <a:xfrm>
            <a:off x="485335" y="886327"/>
            <a:ext cx="77653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JS(d, j, n)  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d[0] := j[0] := 0;	</a:t>
            </a:r>
            <a:r>
              <a:rPr lang="en-I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 Initialize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j[1] := 1;	                      </a:t>
            </a:r>
            <a:r>
              <a:rPr lang="en-I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Include job 1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k := 1;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2 to n do  {</a:t>
            </a:r>
            <a:endParaRPr lang="en-IN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 := k;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 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j[r]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d[</a:t>
            </a:r>
            <a:r>
              <a:rPr lang="en-I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j[r]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r )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 </a:t>
            </a:r>
          </a:p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 :=  r - 1;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d[</a:t>
            </a:r>
            <a:r>
              <a:rPr lang="en-IN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&gt; r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 {       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Insert </a:t>
            </a:r>
            <a:r>
              <a:rPr lang="en-IN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 j[].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q = k to (r+1) do </a:t>
            </a:r>
          </a:p>
          <a:p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j[q+1] = j[q];</a:t>
            </a:r>
          </a:p>
          <a:p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j[r+1] := </a:t>
            </a:r>
            <a:r>
              <a:rPr lang="en-IN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k:=k+1;  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}// End of for  loop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k;  }</a:t>
            </a:r>
          </a:p>
        </p:txBody>
      </p:sp>
    </p:spTree>
    <p:extLst>
      <p:ext uri="{BB962C8B-B14F-4D97-AF65-F5344CB8AC3E}">
        <p14:creationId xmlns:p14="http://schemas.microsoft.com/office/powerpoint/2010/main" val="1271177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="" xmlns:a16="http://schemas.microsoft.com/office/drawing/2014/main" id="{A6B9578E-8B57-47A7-A11A-99EF4ECCD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6502" y="0"/>
            <a:ext cx="6575898" cy="1143000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/>
                </a:solidFill>
              </a:rPr>
              <a:t>Job Sequencing with Deadlines Problem – Algorithm 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="" xmlns:a16="http://schemas.microsoft.com/office/drawing/2014/main" id="{AD0C6135-B1E3-4A0F-88AB-FC429E8732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990035" y="6356351"/>
            <a:ext cx="39647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9F91DE-BB1D-49BB-B2E8-69E280DCAC3C}" type="slidenum">
              <a:rPr lang="en-AU" altLang="en-US" smtClean="0"/>
              <a:pPr>
                <a:defRPr/>
              </a:pPr>
              <a:t>29</a:t>
            </a:fld>
            <a:endParaRPr lang="en-AU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9537815-3852-4C52-A148-7EDB83FFD28B}"/>
              </a:ext>
            </a:extLst>
          </p:cNvPr>
          <p:cNvSpPr/>
          <p:nvPr/>
        </p:nvSpPr>
        <p:spPr>
          <a:xfrm>
            <a:off x="155864" y="2413432"/>
            <a:ext cx="339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985722-7E8D-4B0F-A7A4-622E0D85DA11}"/>
              </a:ext>
            </a:extLst>
          </p:cNvPr>
          <p:cNvSpPr txBox="1"/>
          <p:nvPr/>
        </p:nvSpPr>
        <p:spPr>
          <a:xfrm>
            <a:off x="485335" y="886328"/>
            <a:ext cx="7765366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JS(d, j, n)  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d[0] := j[0] := 0;	</a:t>
            </a:r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 Initialize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j[1] := 1;	                      </a:t>
            </a:r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Include job 1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k := 1;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2 to n do  {</a:t>
            </a:r>
            <a:endParaRPr lang="en-IN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 := k;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d[ j[r] ]&gt; d[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 and ( d[j[r]] ≠ r ))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 :=  r - 1;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  d[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&gt; r ) then  {       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Insert </a:t>
            </a:r>
            <a:r>
              <a:rPr lang="en-IN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 j[].</a:t>
            </a:r>
          </a:p>
          <a:p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q = k to (r+1) do </a:t>
            </a:r>
          </a:p>
          <a:p>
            <a:r>
              <a:rPr lang="en-I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j[q+1] = j[q];</a:t>
            </a:r>
          </a:p>
          <a:p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j[r+1] := </a:t>
            </a:r>
            <a:r>
              <a:rPr lang="en-IN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k:=k+1;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}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k;  }</a:t>
            </a:r>
          </a:p>
        </p:txBody>
      </p:sp>
    </p:spTree>
    <p:extLst>
      <p:ext uri="{BB962C8B-B14F-4D97-AF65-F5344CB8AC3E}">
        <p14:creationId xmlns:p14="http://schemas.microsoft.com/office/powerpoint/2010/main" val="4248342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548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82" y="1569648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28" y="1602269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8" y="1657129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22" y="1624439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D=3,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232777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B91A5B-5259-44DA-BBEF-56104DD7FCB5}"/>
              </a:ext>
            </a:extLst>
          </p:cNvPr>
          <p:cNvSpPr/>
          <p:nvPr/>
        </p:nvSpPr>
        <p:spPr>
          <a:xfrm>
            <a:off x="3301601" y="4643622"/>
            <a:ext cx="10128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AAC4F7A-1E4B-402D-9B40-A8C2651314F2}"/>
              </a:ext>
            </a:extLst>
          </p:cNvPr>
          <p:cNvSpPr/>
          <p:nvPr/>
        </p:nvSpPr>
        <p:spPr>
          <a:xfrm>
            <a:off x="4323268" y="4641274"/>
            <a:ext cx="1012874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9C10203-F2DA-40F0-A68D-4F9438942491}"/>
              </a:ext>
            </a:extLst>
          </p:cNvPr>
          <p:cNvSpPr/>
          <p:nvPr/>
        </p:nvSpPr>
        <p:spPr>
          <a:xfrm>
            <a:off x="5336140" y="4641274"/>
            <a:ext cx="1012874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DAY3</a:t>
            </a:r>
          </a:p>
        </p:txBody>
      </p:sp>
    </p:spTree>
    <p:extLst>
      <p:ext uri="{BB962C8B-B14F-4D97-AF65-F5344CB8AC3E}">
        <p14:creationId xmlns:p14="http://schemas.microsoft.com/office/powerpoint/2010/main" val="102102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="" xmlns:a16="http://schemas.microsoft.com/office/drawing/2014/main" id="{A6B9578E-8B57-47A7-A11A-99EF4ECCD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6502" y="0"/>
            <a:ext cx="6575898" cy="1143000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/>
                </a:solidFill>
              </a:rPr>
              <a:t>Job Sequencing with Deadlines Problem – Algorithm 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="" xmlns:a16="http://schemas.microsoft.com/office/drawing/2014/main" id="{AD0C6135-B1E3-4A0F-88AB-FC429E8732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990035" y="6356351"/>
            <a:ext cx="39647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9F91DE-BB1D-49BB-B2E8-69E280DCAC3C}" type="slidenum">
              <a:rPr lang="en-AU" altLang="en-US" smtClean="0"/>
              <a:pPr>
                <a:defRPr/>
              </a:pPr>
              <a:t>30</a:t>
            </a:fld>
            <a:endParaRPr lang="en-AU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9537815-3852-4C52-A148-7EDB83FFD28B}"/>
              </a:ext>
            </a:extLst>
          </p:cNvPr>
          <p:cNvSpPr/>
          <p:nvPr/>
        </p:nvSpPr>
        <p:spPr>
          <a:xfrm>
            <a:off x="155864" y="2413432"/>
            <a:ext cx="339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985722-7E8D-4B0F-A7A4-622E0D85DA11}"/>
              </a:ext>
            </a:extLst>
          </p:cNvPr>
          <p:cNvSpPr txBox="1"/>
          <p:nvPr/>
        </p:nvSpPr>
        <p:spPr>
          <a:xfrm>
            <a:off x="485335" y="886328"/>
            <a:ext cx="77653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JS(d, j, n)  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d[0] := j[0] := 0;	</a:t>
            </a:r>
            <a:r>
              <a:rPr lang="en-I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 Initialize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j[1] := 1;	                      </a:t>
            </a:r>
            <a:r>
              <a:rPr lang="en-I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Include job 1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 := 1;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2 to n do  {</a:t>
            </a:r>
            <a:endParaRPr lang="en-IN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 := k;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d[ j[r] ]&gt; d[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 and ( d[j[r]] ≠ r ))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 :=  r - 1;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  d[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&gt; r ) then  {       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Insert </a:t>
            </a:r>
            <a:r>
              <a:rPr lang="en-IN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 j[].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for q = k to (r+1) do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j[q+1] = j[q];</a:t>
            </a:r>
          </a:p>
          <a:p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j[r+1] := </a:t>
            </a:r>
            <a:r>
              <a:rPr lang="en-IN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k:=k+1;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}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k;  }</a:t>
            </a:r>
          </a:p>
        </p:txBody>
      </p:sp>
    </p:spTree>
    <p:extLst>
      <p:ext uri="{BB962C8B-B14F-4D97-AF65-F5344CB8AC3E}">
        <p14:creationId xmlns:p14="http://schemas.microsoft.com/office/powerpoint/2010/main" val="2516869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Job Sequencing with Deadlines Problem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69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339951" y="1899141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477674" y="1896792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3680460" y="1896790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4904349" y="1896790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096588" y="1882722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 Time Slots</a:t>
            </a:r>
          </a:p>
        </p:txBody>
      </p:sp>
    </p:spTree>
    <p:extLst>
      <p:ext uri="{BB962C8B-B14F-4D97-AF65-F5344CB8AC3E}">
        <p14:creationId xmlns:p14="http://schemas.microsoft.com/office/powerpoint/2010/main" val="4071023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Job Sequencing with Deadlines Problem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856936" y="3559132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498776" y="1896791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3680460" y="1896790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4904349" y="1896790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096588" y="1882722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 Time Slots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46683A-D92C-4510-B923-5A3CF9308323}"/>
              </a:ext>
            </a:extLst>
          </p:cNvPr>
          <p:cNvSpPr txBox="1"/>
          <p:nvPr/>
        </p:nvSpPr>
        <p:spPr>
          <a:xfrm>
            <a:off x="2057400" y="52613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</p:spTree>
    <p:extLst>
      <p:ext uri="{BB962C8B-B14F-4D97-AF65-F5344CB8AC3E}">
        <p14:creationId xmlns:p14="http://schemas.microsoft.com/office/powerpoint/2010/main" val="3838269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Job Sequencing with Deadlines Problem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856936" y="3559132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910257" y="3584915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3680460" y="1896790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4904349" y="1896790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096588" y="1882722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 Time Slots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46683A-D92C-4510-B923-5A3CF9308323}"/>
              </a:ext>
            </a:extLst>
          </p:cNvPr>
          <p:cNvSpPr txBox="1"/>
          <p:nvPr/>
        </p:nvSpPr>
        <p:spPr>
          <a:xfrm>
            <a:off x="2057400" y="52613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6B6EB0-66BD-45C1-86A3-373919C7F073}"/>
              </a:ext>
            </a:extLst>
          </p:cNvPr>
          <p:cNvSpPr txBox="1"/>
          <p:nvPr/>
        </p:nvSpPr>
        <p:spPr>
          <a:xfrm>
            <a:off x="3110719" y="5230837"/>
            <a:ext cx="92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</p:spTree>
    <p:extLst>
      <p:ext uri="{BB962C8B-B14F-4D97-AF65-F5344CB8AC3E}">
        <p14:creationId xmlns:p14="http://schemas.microsoft.com/office/powerpoint/2010/main" val="424598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Job Sequencing with Deadlines Problem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856936" y="3559132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910257" y="3584915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3954780" y="3584914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4904349" y="1896790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096588" y="1882722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 Time Slots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46683A-D92C-4510-B923-5A3CF9308323}"/>
              </a:ext>
            </a:extLst>
          </p:cNvPr>
          <p:cNvSpPr txBox="1"/>
          <p:nvPr/>
        </p:nvSpPr>
        <p:spPr>
          <a:xfrm>
            <a:off x="2057400" y="52613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6B6EB0-66BD-45C1-86A3-373919C7F073}"/>
              </a:ext>
            </a:extLst>
          </p:cNvPr>
          <p:cNvSpPr txBox="1"/>
          <p:nvPr/>
        </p:nvSpPr>
        <p:spPr>
          <a:xfrm>
            <a:off x="3110719" y="5230837"/>
            <a:ext cx="6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7326E82-D442-432B-B1BE-F7A99389A12D}"/>
              </a:ext>
            </a:extLst>
          </p:cNvPr>
          <p:cNvSpPr txBox="1"/>
          <p:nvPr/>
        </p:nvSpPr>
        <p:spPr>
          <a:xfrm>
            <a:off x="4142935" y="5270693"/>
            <a:ext cx="76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D=5</a:t>
            </a:r>
          </a:p>
        </p:txBody>
      </p:sp>
    </p:spTree>
    <p:extLst>
      <p:ext uri="{BB962C8B-B14F-4D97-AF65-F5344CB8AC3E}">
        <p14:creationId xmlns:p14="http://schemas.microsoft.com/office/powerpoint/2010/main" val="1188651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Job Sequencing with Deadlines Problem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856936" y="3559132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910257" y="3584915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3933678" y="3584914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4957104" y="3598982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096588" y="1882722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 Time Slots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46683A-D92C-4510-B923-5A3CF9308323}"/>
              </a:ext>
            </a:extLst>
          </p:cNvPr>
          <p:cNvSpPr txBox="1"/>
          <p:nvPr/>
        </p:nvSpPr>
        <p:spPr>
          <a:xfrm>
            <a:off x="2057400" y="52613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6B6EB0-66BD-45C1-86A3-373919C7F073}"/>
              </a:ext>
            </a:extLst>
          </p:cNvPr>
          <p:cNvSpPr txBox="1"/>
          <p:nvPr/>
        </p:nvSpPr>
        <p:spPr>
          <a:xfrm>
            <a:off x="3110719" y="5230837"/>
            <a:ext cx="69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7326E82-D442-432B-B1BE-F7A99389A12D}"/>
              </a:ext>
            </a:extLst>
          </p:cNvPr>
          <p:cNvSpPr txBox="1"/>
          <p:nvPr/>
        </p:nvSpPr>
        <p:spPr>
          <a:xfrm>
            <a:off x="4142935" y="5270693"/>
            <a:ext cx="63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2DE745-3A45-4979-AF5D-BC04BE7A5208}"/>
              </a:ext>
            </a:extLst>
          </p:cNvPr>
          <p:cNvSpPr txBox="1"/>
          <p:nvPr/>
        </p:nvSpPr>
        <p:spPr>
          <a:xfrm>
            <a:off x="5155809" y="5312897"/>
            <a:ext cx="7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D=3</a:t>
            </a:r>
          </a:p>
        </p:txBody>
      </p:sp>
    </p:spTree>
    <p:extLst>
      <p:ext uri="{BB962C8B-B14F-4D97-AF65-F5344CB8AC3E}">
        <p14:creationId xmlns:p14="http://schemas.microsoft.com/office/powerpoint/2010/main" val="3642375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Job Sequencing with Deadlines Problem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856936" y="3559132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910257" y="3584915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4967652" y="3584914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3933679" y="3598982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096588" y="1882722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 Time Slots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46683A-D92C-4510-B923-5A3CF9308323}"/>
              </a:ext>
            </a:extLst>
          </p:cNvPr>
          <p:cNvSpPr txBox="1"/>
          <p:nvPr/>
        </p:nvSpPr>
        <p:spPr>
          <a:xfrm>
            <a:off x="2057400" y="52613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6B6EB0-66BD-45C1-86A3-373919C7F073}"/>
              </a:ext>
            </a:extLst>
          </p:cNvPr>
          <p:cNvSpPr txBox="1"/>
          <p:nvPr/>
        </p:nvSpPr>
        <p:spPr>
          <a:xfrm>
            <a:off x="3110719" y="5230837"/>
            <a:ext cx="69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7326E82-D442-432B-B1BE-F7A99389A12D}"/>
              </a:ext>
            </a:extLst>
          </p:cNvPr>
          <p:cNvSpPr txBox="1"/>
          <p:nvPr/>
        </p:nvSpPr>
        <p:spPr>
          <a:xfrm>
            <a:off x="4142935" y="5270693"/>
            <a:ext cx="63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2DE745-3A45-4979-AF5D-BC04BE7A5208}"/>
              </a:ext>
            </a:extLst>
          </p:cNvPr>
          <p:cNvSpPr txBox="1"/>
          <p:nvPr/>
        </p:nvSpPr>
        <p:spPr>
          <a:xfrm>
            <a:off x="5155809" y="5312897"/>
            <a:ext cx="71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D=5</a:t>
            </a:r>
          </a:p>
        </p:txBody>
      </p:sp>
    </p:spTree>
    <p:extLst>
      <p:ext uri="{BB962C8B-B14F-4D97-AF65-F5344CB8AC3E}">
        <p14:creationId xmlns:p14="http://schemas.microsoft.com/office/powerpoint/2010/main" val="1923078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Job Sequencing with Deadlines Problem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856936" y="3559132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910257" y="3584915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4967652" y="3584914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3933679" y="3598982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001630" y="3598979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 Time Slots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46683A-D92C-4510-B923-5A3CF9308323}"/>
              </a:ext>
            </a:extLst>
          </p:cNvPr>
          <p:cNvSpPr txBox="1"/>
          <p:nvPr/>
        </p:nvSpPr>
        <p:spPr>
          <a:xfrm>
            <a:off x="2057400" y="52613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6B6EB0-66BD-45C1-86A3-373919C7F073}"/>
              </a:ext>
            </a:extLst>
          </p:cNvPr>
          <p:cNvSpPr txBox="1"/>
          <p:nvPr/>
        </p:nvSpPr>
        <p:spPr>
          <a:xfrm>
            <a:off x="3110719" y="5230837"/>
            <a:ext cx="6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7326E82-D442-432B-B1BE-F7A99389A12D}"/>
              </a:ext>
            </a:extLst>
          </p:cNvPr>
          <p:cNvSpPr txBox="1"/>
          <p:nvPr/>
        </p:nvSpPr>
        <p:spPr>
          <a:xfrm>
            <a:off x="4142935" y="5270693"/>
            <a:ext cx="68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2DE745-3A45-4979-AF5D-BC04BE7A5208}"/>
              </a:ext>
            </a:extLst>
          </p:cNvPr>
          <p:cNvSpPr txBox="1"/>
          <p:nvPr/>
        </p:nvSpPr>
        <p:spPr>
          <a:xfrm>
            <a:off x="5155809" y="5312897"/>
            <a:ext cx="63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AB69D7B-B7D8-4B28-B12A-B9E539539B55}"/>
              </a:ext>
            </a:extLst>
          </p:cNvPr>
          <p:cNvSpPr txBox="1"/>
          <p:nvPr/>
        </p:nvSpPr>
        <p:spPr>
          <a:xfrm>
            <a:off x="6156373" y="5226148"/>
            <a:ext cx="79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D=3</a:t>
            </a:r>
          </a:p>
        </p:txBody>
      </p:sp>
    </p:spTree>
    <p:extLst>
      <p:ext uri="{BB962C8B-B14F-4D97-AF65-F5344CB8AC3E}">
        <p14:creationId xmlns:p14="http://schemas.microsoft.com/office/powerpoint/2010/main" val="764851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Job Sequencing with Deadlines Problem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856936" y="3559132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910257" y="3584915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5991073" y="3613050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3933679" y="3598982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4957103" y="3598979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 Time Slots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46683A-D92C-4510-B923-5A3CF9308323}"/>
              </a:ext>
            </a:extLst>
          </p:cNvPr>
          <p:cNvSpPr txBox="1"/>
          <p:nvPr/>
        </p:nvSpPr>
        <p:spPr>
          <a:xfrm>
            <a:off x="2057400" y="52613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6B6EB0-66BD-45C1-86A3-373919C7F073}"/>
              </a:ext>
            </a:extLst>
          </p:cNvPr>
          <p:cNvSpPr txBox="1"/>
          <p:nvPr/>
        </p:nvSpPr>
        <p:spPr>
          <a:xfrm>
            <a:off x="3110719" y="5230837"/>
            <a:ext cx="69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7326E82-D442-432B-B1BE-F7A99389A12D}"/>
              </a:ext>
            </a:extLst>
          </p:cNvPr>
          <p:cNvSpPr txBox="1"/>
          <p:nvPr/>
        </p:nvSpPr>
        <p:spPr>
          <a:xfrm>
            <a:off x="4142935" y="5270693"/>
            <a:ext cx="77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2DE745-3A45-4979-AF5D-BC04BE7A5208}"/>
              </a:ext>
            </a:extLst>
          </p:cNvPr>
          <p:cNvSpPr txBox="1"/>
          <p:nvPr/>
        </p:nvSpPr>
        <p:spPr>
          <a:xfrm>
            <a:off x="5155809" y="5312897"/>
            <a:ext cx="71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8A5C021-462B-4E08-8ED8-E453C4244206}"/>
              </a:ext>
            </a:extLst>
          </p:cNvPr>
          <p:cNvSpPr txBox="1"/>
          <p:nvPr/>
        </p:nvSpPr>
        <p:spPr>
          <a:xfrm>
            <a:off x="6093069" y="5324619"/>
            <a:ext cx="6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D=5</a:t>
            </a:r>
          </a:p>
        </p:txBody>
      </p:sp>
    </p:spTree>
    <p:extLst>
      <p:ext uri="{BB962C8B-B14F-4D97-AF65-F5344CB8AC3E}">
        <p14:creationId xmlns:p14="http://schemas.microsoft.com/office/powerpoint/2010/main" val="2666612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Job Sequencing with Deadlines Problem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856936" y="3559132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910257" y="3584915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5991073" y="3613050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3933679" y="3598982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4957103" y="3598979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 Time Slots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46683A-D92C-4510-B923-5A3CF9308323}"/>
              </a:ext>
            </a:extLst>
          </p:cNvPr>
          <p:cNvSpPr txBox="1"/>
          <p:nvPr/>
        </p:nvSpPr>
        <p:spPr>
          <a:xfrm>
            <a:off x="2057400" y="52613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6B6EB0-66BD-45C1-86A3-373919C7F073}"/>
              </a:ext>
            </a:extLst>
          </p:cNvPr>
          <p:cNvSpPr txBox="1"/>
          <p:nvPr/>
        </p:nvSpPr>
        <p:spPr>
          <a:xfrm>
            <a:off x="3110719" y="5230837"/>
            <a:ext cx="69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7326E82-D442-432B-B1BE-F7A99389A12D}"/>
              </a:ext>
            </a:extLst>
          </p:cNvPr>
          <p:cNvSpPr txBox="1"/>
          <p:nvPr/>
        </p:nvSpPr>
        <p:spPr>
          <a:xfrm>
            <a:off x="4142935" y="5270693"/>
            <a:ext cx="68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2DE745-3A45-4979-AF5D-BC04BE7A5208}"/>
              </a:ext>
            </a:extLst>
          </p:cNvPr>
          <p:cNvSpPr txBox="1"/>
          <p:nvPr/>
        </p:nvSpPr>
        <p:spPr>
          <a:xfrm>
            <a:off x="5155809" y="5312897"/>
            <a:ext cx="71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8A5C021-462B-4E08-8ED8-E453C4244206}"/>
              </a:ext>
            </a:extLst>
          </p:cNvPr>
          <p:cNvSpPr txBox="1"/>
          <p:nvPr/>
        </p:nvSpPr>
        <p:spPr>
          <a:xfrm>
            <a:off x="6093069" y="5324619"/>
            <a:ext cx="6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D=5</a:t>
            </a:r>
          </a:p>
        </p:txBody>
      </p:sp>
    </p:spTree>
    <p:extLst>
      <p:ext uri="{BB962C8B-B14F-4D97-AF65-F5344CB8AC3E}">
        <p14:creationId xmlns:p14="http://schemas.microsoft.com/office/powerpoint/2010/main" val="391642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538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78" y="4326913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28" y="1602269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8" y="1657129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22" y="1624439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D=3,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AAC4F7A-1E4B-402D-9B40-A8C2651314F2}"/>
              </a:ext>
            </a:extLst>
          </p:cNvPr>
          <p:cNvSpPr/>
          <p:nvPr/>
        </p:nvSpPr>
        <p:spPr>
          <a:xfrm>
            <a:off x="4323268" y="4641274"/>
            <a:ext cx="1012874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9C10203-F2DA-40F0-A68D-4F9438942491}"/>
              </a:ext>
            </a:extLst>
          </p:cNvPr>
          <p:cNvSpPr/>
          <p:nvPr/>
        </p:nvSpPr>
        <p:spPr>
          <a:xfrm>
            <a:off x="5336140" y="4641274"/>
            <a:ext cx="1012874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DAY3</a:t>
            </a:r>
          </a:p>
        </p:txBody>
      </p:sp>
    </p:spTree>
    <p:extLst>
      <p:ext uri="{BB962C8B-B14F-4D97-AF65-F5344CB8AC3E}">
        <p14:creationId xmlns:p14="http://schemas.microsoft.com/office/powerpoint/2010/main" val="3258394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Job Sequencing with Deadlines Problem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scheduling jobs on a Single 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267976" y="2799024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74048" y="2824812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D=2, P=15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576834" y="2810748"/>
            <a:ext cx="1199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4830614" y="2850601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054512" y="2822470"/>
            <a:ext cx="1199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D=3, P=1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801C4A2-02C6-49DA-AA2A-147826CEE668}"/>
              </a:ext>
            </a:extLst>
          </p:cNvPr>
          <p:cNvSpPr/>
          <p:nvPr/>
        </p:nvSpPr>
        <p:spPr>
          <a:xfrm>
            <a:off x="1856936" y="3559132"/>
            <a:ext cx="991897" cy="877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F7CC56E-8EBF-4072-B384-1816FA85DDAD}"/>
              </a:ext>
            </a:extLst>
          </p:cNvPr>
          <p:cNvSpPr/>
          <p:nvPr/>
        </p:nvSpPr>
        <p:spPr>
          <a:xfrm>
            <a:off x="2910257" y="3584915"/>
            <a:ext cx="991897" cy="877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06F3124-53CF-4B85-B3CF-AABF3C59D401}"/>
              </a:ext>
            </a:extLst>
          </p:cNvPr>
          <p:cNvSpPr/>
          <p:nvPr/>
        </p:nvSpPr>
        <p:spPr>
          <a:xfrm>
            <a:off x="4967648" y="3613050"/>
            <a:ext cx="991897" cy="877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F81E96A-15CE-495B-BF85-347639BA2FA7}"/>
              </a:ext>
            </a:extLst>
          </p:cNvPr>
          <p:cNvSpPr/>
          <p:nvPr/>
        </p:nvSpPr>
        <p:spPr>
          <a:xfrm>
            <a:off x="3933679" y="3598982"/>
            <a:ext cx="991897" cy="877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6391A63-CEF5-4A5E-9D0F-D1B964708374}"/>
              </a:ext>
            </a:extLst>
          </p:cNvPr>
          <p:cNvSpPr/>
          <p:nvPr/>
        </p:nvSpPr>
        <p:spPr>
          <a:xfrm>
            <a:off x="6117688" y="1938994"/>
            <a:ext cx="991897" cy="877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JOB-5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9667C45-643D-4D2A-BD93-C4C531BE2F46}"/>
              </a:ext>
            </a:extLst>
          </p:cNvPr>
          <p:cNvGrpSpPr/>
          <p:nvPr/>
        </p:nvGrpSpPr>
        <p:grpSpPr>
          <a:xfrm>
            <a:off x="1866694" y="4526385"/>
            <a:ext cx="5081954" cy="724695"/>
            <a:chOff x="4402135" y="4638927"/>
            <a:chExt cx="6775938" cy="724695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FB91A5B-5259-44DA-BBEF-56104DD7FCB5}"/>
                </a:ext>
              </a:extLst>
            </p:cNvPr>
            <p:cNvSpPr/>
            <p:nvPr/>
          </p:nvSpPr>
          <p:spPr>
            <a:xfrm>
              <a:off x="4402135" y="4643622"/>
              <a:ext cx="135049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AAC4F7A-1E4B-402D-9B40-A8C2651314F2}"/>
                </a:ext>
              </a:extLst>
            </p:cNvPr>
            <p:cNvSpPr/>
            <p:nvPr/>
          </p:nvSpPr>
          <p:spPr>
            <a:xfrm>
              <a:off x="5764358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39C10203-F2DA-40F0-A68D-4F9438942491}"/>
                </a:ext>
              </a:extLst>
            </p:cNvPr>
            <p:cNvSpPr/>
            <p:nvPr/>
          </p:nvSpPr>
          <p:spPr>
            <a:xfrm>
              <a:off x="7114854" y="4641274"/>
              <a:ext cx="1350498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3FCE34-407D-4558-9C16-10032AEB6580}"/>
                </a:ext>
              </a:extLst>
            </p:cNvPr>
            <p:cNvSpPr/>
            <p:nvPr/>
          </p:nvSpPr>
          <p:spPr>
            <a:xfrm>
              <a:off x="8477075" y="4638927"/>
              <a:ext cx="1350498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3F1AA6C-A0E9-4CE9-8F56-58CF6F6CA4A2}"/>
                </a:ext>
              </a:extLst>
            </p:cNvPr>
            <p:cNvSpPr/>
            <p:nvPr/>
          </p:nvSpPr>
          <p:spPr>
            <a:xfrm>
              <a:off x="9827575" y="4638930"/>
              <a:ext cx="1350498" cy="72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Time 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CB196E-591D-4A06-A9B2-9E785C968DC6}"/>
              </a:ext>
            </a:extLst>
          </p:cNvPr>
          <p:cNvSpPr txBox="1"/>
          <p:nvPr/>
        </p:nvSpPr>
        <p:spPr>
          <a:xfrm>
            <a:off x="103747" y="4654062"/>
            <a:ext cx="17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 Time Slots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46683A-D92C-4510-B923-5A3CF9308323}"/>
              </a:ext>
            </a:extLst>
          </p:cNvPr>
          <p:cNvSpPr txBox="1"/>
          <p:nvPr/>
        </p:nvSpPr>
        <p:spPr>
          <a:xfrm>
            <a:off x="2057400" y="52613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6B6EB0-66BD-45C1-86A3-373919C7F073}"/>
              </a:ext>
            </a:extLst>
          </p:cNvPr>
          <p:cNvSpPr txBox="1"/>
          <p:nvPr/>
        </p:nvSpPr>
        <p:spPr>
          <a:xfrm>
            <a:off x="3110719" y="5230837"/>
            <a:ext cx="69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7326E82-D442-432B-B1BE-F7A99389A12D}"/>
              </a:ext>
            </a:extLst>
          </p:cNvPr>
          <p:cNvSpPr txBox="1"/>
          <p:nvPr/>
        </p:nvSpPr>
        <p:spPr>
          <a:xfrm>
            <a:off x="4142935" y="5270693"/>
            <a:ext cx="68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2DE745-3A45-4979-AF5D-BC04BE7A5208}"/>
              </a:ext>
            </a:extLst>
          </p:cNvPr>
          <p:cNvSpPr txBox="1"/>
          <p:nvPr/>
        </p:nvSpPr>
        <p:spPr>
          <a:xfrm>
            <a:off x="5155809" y="5312897"/>
            <a:ext cx="63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D=5</a:t>
            </a:r>
          </a:p>
        </p:txBody>
      </p:sp>
    </p:spTree>
    <p:extLst>
      <p:ext uri="{BB962C8B-B14F-4D97-AF65-F5344CB8AC3E}">
        <p14:creationId xmlns:p14="http://schemas.microsoft.com/office/powerpoint/2010/main" val="3409114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="" xmlns:a16="http://schemas.microsoft.com/office/drawing/2014/main" id="{A6B9578E-8B57-47A7-A11A-99EF4ECCD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6502" y="0"/>
            <a:ext cx="6575898" cy="1143000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/>
                </a:solidFill>
              </a:rPr>
              <a:t>Job Sequencing with Deadlines Problem – Algorithm 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="" xmlns:a16="http://schemas.microsoft.com/office/drawing/2014/main" id="{AD0C6135-B1E3-4A0F-88AB-FC429E8732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990035" y="6356351"/>
            <a:ext cx="39647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9F91DE-BB1D-49BB-B2E8-69E280DCAC3C}" type="slidenum">
              <a:rPr lang="en-AU" altLang="en-US" smtClean="0"/>
              <a:pPr>
                <a:defRPr/>
              </a:pPr>
              <a:t>41</a:t>
            </a:fld>
            <a:endParaRPr lang="en-AU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9537815-3852-4C52-A148-7EDB83FFD28B}"/>
              </a:ext>
            </a:extLst>
          </p:cNvPr>
          <p:cNvSpPr/>
          <p:nvPr/>
        </p:nvSpPr>
        <p:spPr>
          <a:xfrm>
            <a:off x="155864" y="2413432"/>
            <a:ext cx="339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985722-7E8D-4B0F-A7A4-622E0D85DA11}"/>
              </a:ext>
            </a:extLst>
          </p:cNvPr>
          <p:cNvSpPr txBox="1"/>
          <p:nvPr/>
        </p:nvSpPr>
        <p:spPr>
          <a:xfrm>
            <a:off x="485335" y="886328"/>
            <a:ext cx="77653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JS(d, j, n)  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d[0] := j[0] := 0;	</a:t>
            </a:r>
            <a:r>
              <a:rPr lang="en-I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 Initialize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j[1] := 1;	                      </a:t>
            </a:r>
            <a:r>
              <a:rPr lang="en-I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Include job 1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 := 1;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2 to n do  {</a:t>
            </a:r>
            <a:endParaRPr lang="en-IN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 := k;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 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j[r]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d[</a:t>
            </a:r>
            <a:r>
              <a:rPr lang="en-I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j[r]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r )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 :=  r - 1;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d[</a:t>
            </a:r>
            <a:r>
              <a:rPr lang="en-IN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&gt; r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 {       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Insert </a:t>
            </a:r>
            <a:r>
              <a:rPr lang="en-IN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 j[].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for q = k to (r+1) do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j[q+1] = j[q];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j[r+1] :=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k:=k+1;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}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k; 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237427C-424E-4737-B5B0-06B911ED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343400"/>
            <a:ext cx="3049172" cy="147732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algorithm, we are using two loops, one is within another. Hence,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Complexity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this algorithm is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O(n</a:t>
            </a:r>
            <a:r>
              <a:rPr kumimoji="0" lang="en-US" altLang="en-US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).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258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78" y="4326913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28" y="1602269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8" y="1657129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22" y="1624439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D=3,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AAC4F7A-1E4B-402D-9B40-A8C2651314F2}"/>
              </a:ext>
            </a:extLst>
          </p:cNvPr>
          <p:cNvSpPr/>
          <p:nvPr/>
        </p:nvSpPr>
        <p:spPr>
          <a:xfrm>
            <a:off x="4323268" y="4641274"/>
            <a:ext cx="1012874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9C10203-F2DA-40F0-A68D-4F9438942491}"/>
              </a:ext>
            </a:extLst>
          </p:cNvPr>
          <p:cNvSpPr/>
          <p:nvPr/>
        </p:nvSpPr>
        <p:spPr>
          <a:xfrm>
            <a:off x="5336140" y="4641274"/>
            <a:ext cx="1012874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82" y="3993830"/>
            <a:ext cx="38003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0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78" y="4326913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28" y="1602269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8" y="1657129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96" y="4325438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D=3,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9C10203-F2DA-40F0-A68D-4F9438942491}"/>
              </a:ext>
            </a:extLst>
          </p:cNvPr>
          <p:cNvSpPr/>
          <p:nvPr/>
        </p:nvSpPr>
        <p:spPr>
          <a:xfrm>
            <a:off x="5336140" y="4641274"/>
            <a:ext cx="1012874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82" y="3993830"/>
            <a:ext cx="38003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78" y="4326913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28" y="1602269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8" y="1657129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96" y="4325438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D=3,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9C10203-F2DA-40F0-A68D-4F9438942491}"/>
              </a:ext>
            </a:extLst>
          </p:cNvPr>
          <p:cNvSpPr/>
          <p:nvPr/>
        </p:nvSpPr>
        <p:spPr>
          <a:xfrm>
            <a:off x="5336140" y="4641274"/>
            <a:ext cx="1012874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82" y="3993830"/>
            <a:ext cx="380033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2F374A1-C757-474B-9E99-FA1C4C7C7A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89" y="4023365"/>
            <a:ext cx="28421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0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15" y="4340981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28" y="1602269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8" y="1657129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69" y="4367642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D=3,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9C10203-F2DA-40F0-A68D-4F9438942491}"/>
              </a:ext>
            </a:extLst>
          </p:cNvPr>
          <p:cNvSpPr/>
          <p:nvPr/>
        </p:nvSpPr>
        <p:spPr>
          <a:xfrm>
            <a:off x="5336140" y="4641274"/>
            <a:ext cx="1012874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82" y="3993830"/>
            <a:ext cx="38003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7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85C4BF-D2D5-470E-A85D-A791B2B3ABE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>
                <a:solidFill>
                  <a:schemeClr val="accent2"/>
                </a:solidFill>
              </a:rPr>
              <a:t>Job Sequencing with Deadlines Problem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3955E-F0D7-43D1-92CE-FE7BE4D52396}"/>
              </a:ext>
            </a:extLst>
          </p:cNvPr>
          <p:cNvSpPr txBox="1"/>
          <p:nvPr/>
        </p:nvSpPr>
        <p:spPr>
          <a:xfrm>
            <a:off x="865162" y="1026943"/>
            <a:ext cx="42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Vegetables for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798CF0-0B4F-40F8-9EC6-CEA8F24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15" y="4340981"/>
            <a:ext cx="108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F392BB-7B29-44BC-98BE-335F10BD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9" y="1710324"/>
            <a:ext cx="108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24497-86F8-4FF6-80EC-2C39EBB7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28" y="1602269"/>
            <a:ext cx="1041677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219B710-5833-451A-B62C-3663FA48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8" y="1657129"/>
            <a:ext cx="1622951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3CC6535-2BE0-497D-AEC7-AFF164230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69" y="4367642"/>
            <a:ext cx="1307506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9BDC33-6F95-4AB1-B9DA-BD20FCA94D3D}"/>
              </a:ext>
            </a:extLst>
          </p:cNvPr>
          <p:cNvSpPr txBox="1"/>
          <p:nvPr/>
        </p:nvSpPr>
        <p:spPr>
          <a:xfrm>
            <a:off x="1046409" y="312258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Brinjal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303789E-0B95-4A60-BE49-44619A3E7D4E}"/>
              </a:ext>
            </a:extLst>
          </p:cNvPr>
          <p:cNvSpPr txBox="1"/>
          <p:nvPr/>
        </p:nvSpPr>
        <p:spPr>
          <a:xfrm>
            <a:off x="2363497" y="3204641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FED946-C13A-4A2D-8398-D46CB152AD8B}"/>
              </a:ext>
            </a:extLst>
          </p:cNvPr>
          <p:cNvSpPr txBox="1"/>
          <p:nvPr/>
        </p:nvSpPr>
        <p:spPr>
          <a:xfrm>
            <a:off x="3756199" y="3232777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D=2, P=20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803B8B-9916-49AE-B708-8E8329D5F118}"/>
              </a:ext>
            </a:extLst>
          </p:cNvPr>
          <p:cNvSpPr txBox="1"/>
          <p:nvPr/>
        </p:nvSpPr>
        <p:spPr>
          <a:xfrm>
            <a:off x="5379258" y="3328905"/>
            <a:ext cx="1199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 spinach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D=1, P=15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A48458-C18B-45B8-8C76-C33DF035805D}"/>
              </a:ext>
            </a:extLst>
          </p:cNvPr>
          <p:cNvSpPr txBox="1"/>
          <p:nvPr/>
        </p:nvSpPr>
        <p:spPr>
          <a:xfrm>
            <a:off x="6866919" y="3371109"/>
            <a:ext cx="1199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D=5, P=10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9C10203-F2DA-40F0-A68D-4F9438942491}"/>
              </a:ext>
            </a:extLst>
          </p:cNvPr>
          <p:cNvSpPr/>
          <p:nvPr/>
        </p:nvSpPr>
        <p:spPr>
          <a:xfrm>
            <a:off x="5336140" y="4641274"/>
            <a:ext cx="1012874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B47598-034D-4E33-9BCB-2AACEB4FC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61" y="4007898"/>
            <a:ext cx="380033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8A4B8B4-D30E-49D6-B68D-4B927D7115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25" y="4033686"/>
            <a:ext cx="38003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2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1483</Words>
  <Application>Microsoft Office PowerPoint</Application>
  <PresentationFormat>On-screen Show (4:3)</PresentationFormat>
  <Paragraphs>642</Paragraphs>
  <Slides>41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Analysis and Design of Algorithms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Sequencing with Deadlines Problem – Algorithm </vt:lpstr>
      <vt:lpstr>Job Sequencing with Deadlines Problem – Algorithm </vt:lpstr>
      <vt:lpstr>Job Sequencing with Deadlines Problem – Algorithm </vt:lpstr>
      <vt:lpstr>Job Sequencing with Deadlines Problem – Algorithm </vt:lpstr>
      <vt:lpstr>Job Sequencing with Deadlines Problem – Algorithm </vt:lpstr>
      <vt:lpstr>Job Sequencing with Deadlines Problem –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Sequencing with Deadlines Problem – Algorithm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</dc:creator>
  <cp:lastModifiedBy>somu</cp:lastModifiedBy>
  <cp:revision>11</cp:revision>
  <dcterms:created xsi:type="dcterms:W3CDTF">2021-06-08T17:43:48Z</dcterms:created>
  <dcterms:modified xsi:type="dcterms:W3CDTF">2021-06-14T05:21:58Z</dcterms:modified>
</cp:coreProperties>
</file>