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1492-AB6B-46D1-89D8-9413E4FAC30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4A2F-08E0-4718-AA2E-B52DC4F4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216" y="1234994"/>
            <a:ext cx="6858000" cy="1655386"/>
          </a:xfrm>
        </p:spPr>
        <p:txBody>
          <a:bodyPr>
            <a:normAutofit/>
          </a:bodyPr>
          <a:lstStyle/>
          <a:p>
            <a:r>
              <a:rPr lang="en-US" dirty="0"/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8026"/>
            <a:ext cx="6858000" cy="2457450"/>
          </a:xfrm>
        </p:spPr>
        <p:txBody>
          <a:bodyPr>
            <a:normAutofit/>
          </a:bodyPr>
          <a:lstStyle/>
          <a:p>
            <a:r>
              <a:rPr lang="en-US" sz="3600" b="1" dirty="0"/>
              <a:t>Single Source Shortest Path Problem</a:t>
            </a:r>
            <a:endParaRPr lang="en-US" sz="2800" b="1" dirty="0"/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E1908-5D85-4F74-9AC0-D1A1C6D1EA19}"/>
              </a:ext>
            </a:extLst>
          </p:cNvPr>
          <p:cNvSpPr txBox="1">
            <a:spLocks/>
          </p:cNvSpPr>
          <p:nvPr/>
        </p:nvSpPr>
        <p:spPr>
          <a:xfrm>
            <a:off x="-800360" y="4188119"/>
            <a:ext cx="10581788" cy="94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77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9618"/>
              </p:ext>
            </p:extLst>
          </p:nvPr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5B2AA6-29E8-473E-8C4A-6A098FEC2E1A}"/>
              </a:ext>
            </a:extLst>
          </p:cNvPr>
          <p:cNvSpPr txBox="1"/>
          <p:nvPr/>
        </p:nvSpPr>
        <p:spPr>
          <a:xfrm>
            <a:off x="3075148" y="6034368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7</a:t>
            </a:r>
          </a:p>
        </p:txBody>
      </p:sp>
    </p:spTree>
    <p:extLst>
      <p:ext uri="{BB962C8B-B14F-4D97-AF65-F5344CB8AC3E}">
        <p14:creationId xmlns:p14="http://schemas.microsoft.com/office/powerpoint/2010/main" val="39821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05923"/>
              </p:ext>
            </p:extLst>
          </p:nvPr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ECF5C7-44ED-4C3F-B9B6-92C016DACD59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7 selected</a:t>
            </a:r>
          </a:p>
        </p:txBody>
      </p:sp>
    </p:spTree>
    <p:extLst>
      <p:ext uri="{BB962C8B-B14F-4D97-AF65-F5344CB8AC3E}">
        <p14:creationId xmlns:p14="http://schemas.microsoft.com/office/powerpoint/2010/main" val="235859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114181" y="3272967"/>
            <a:ext cx="5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931602" y="2167913"/>
            <a:ext cx="1255154" cy="534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6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106597" y="1560281"/>
            <a:ext cx="7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7"/>
            <a:ext cx="7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170790" y="4724395"/>
            <a:ext cx="6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69"/>
            <a:ext cx="80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6"/>
            <a:ext cx="11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9503" y="1712504"/>
            <a:ext cx="124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/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ECF5C7-44ED-4C3F-B9B6-92C016DACD59}"/>
              </a:ext>
            </a:extLst>
          </p:cNvPr>
          <p:cNvSpPr txBox="1"/>
          <p:nvPr/>
        </p:nvSpPr>
        <p:spPr>
          <a:xfrm>
            <a:off x="2845225" y="5882358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changes in Vertex 4 &amp; 8 </a:t>
            </a:r>
          </a:p>
        </p:txBody>
      </p:sp>
    </p:spTree>
    <p:extLst>
      <p:ext uri="{BB962C8B-B14F-4D97-AF65-F5344CB8AC3E}">
        <p14:creationId xmlns:p14="http://schemas.microsoft.com/office/powerpoint/2010/main" val="2422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103295" y="3272969"/>
            <a:ext cx="5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7"/>
            <a:ext cx="80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3"/>
            <a:ext cx="7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7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7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7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217250" y="4376057"/>
            <a:ext cx="91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1850309" y="2053771"/>
            <a:ext cx="8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8" y="1190169"/>
            <a:ext cx="9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03294" y="1606449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8083"/>
              </p:ext>
            </p:extLst>
          </p:nvPr>
        </p:nvGraphicFramePr>
        <p:xfrm>
          <a:off x="6956869" y="1901352"/>
          <a:ext cx="1196531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747427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CECB00-B89F-4EA8-A646-A2565286B2DD}"/>
              </a:ext>
            </a:extLst>
          </p:cNvPr>
          <p:cNvSpPr txBox="1"/>
          <p:nvPr/>
        </p:nvSpPr>
        <p:spPr>
          <a:xfrm>
            <a:off x="3301866" y="6012597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4 selected</a:t>
            </a:r>
          </a:p>
        </p:txBody>
      </p:sp>
    </p:spTree>
    <p:extLst>
      <p:ext uri="{BB962C8B-B14F-4D97-AF65-F5344CB8AC3E}">
        <p14:creationId xmlns:p14="http://schemas.microsoft.com/office/powerpoint/2010/main" val="35335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48417"/>
              </p:ext>
            </p:extLst>
          </p:nvPr>
        </p:nvGraphicFramePr>
        <p:xfrm>
          <a:off x="6956869" y="1901352"/>
          <a:ext cx="1196531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747427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8FE2E5-5BE2-4904-A96D-D4B3B7C46F99}"/>
              </a:ext>
            </a:extLst>
          </p:cNvPr>
          <p:cNvSpPr txBox="1"/>
          <p:nvPr/>
        </p:nvSpPr>
        <p:spPr>
          <a:xfrm>
            <a:off x="3215739" y="5803535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3</a:t>
            </a:r>
          </a:p>
        </p:txBody>
      </p:sp>
    </p:spTree>
    <p:extLst>
      <p:ext uri="{BB962C8B-B14F-4D97-AF65-F5344CB8AC3E}">
        <p14:creationId xmlns:p14="http://schemas.microsoft.com/office/powerpoint/2010/main" val="212676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103295" y="3228635"/>
            <a:ext cx="5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6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1"/>
            <a:ext cx="7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70" y="3955137"/>
            <a:ext cx="62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7"/>
            <a:ext cx="7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027600" y="4724395"/>
            <a:ext cx="8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1931602" y="2053769"/>
            <a:ext cx="7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6" y="5203366"/>
            <a:ext cx="95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57092" y="165786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51595"/>
              </p:ext>
            </p:extLst>
          </p:nvPr>
        </p:nvGraphicFramePr>
        <p:xfrm>
          <a:off x="6956869" y="1901352"/>
          <a:ext cx="1120333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671229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5312AF-B2F0-4F66-8A6F-A59D5F593EA6}"/>
              </a:ext>
            </a:extLst>
          </p:cNvPr>
          <p:cNvSpPr txBox="1"/>
          <p:nvPr/>
        </p:nvSpPr>
        <p:spPr>
          <a:xfrm>
            <a:off x="3167314" y="5803535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8 selected</a:t>
            </a:r>
          </a:p>
        </p:txBody>
      </p:sp>
    </p:spTree>
    <p:extLst>
      <p:ext uri="{BB962C8B-B14F-4D97-AF65-F5344CB8AC3E}">
        <p14:creationId xmlns:p14="http://schemas.microsoft.com/office/powerpoint/2010/main" val="29230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103295" y="3272968"/>
            <a:ext cx="5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8" y="2438396"/>
            <a:ext cx="6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64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7" y="3955137"/>
            <a:ext cx="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7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7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361581" y="4376056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8" y="1190168"/>
            <a:ext cx="90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95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1782352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1618"/>
              </p:ext>
            </p:extLst>
          </p:nvPr>
        </p:nvGraphicFramePr>
        <p:xfrm>
          <a:off x="6956868" y="1901352"/>
          <a:ext cx="1196532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747428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235296-0C0F-4314-9961-9B651EC4300C}"/>
              </a:ext>
            </a:extLst>
          </p:cNvPr>
          <p:cNvSpPr txBox="1"/>
          <p:nvPr/>
        </p:nvSpPr>
        <p:spPr>
          <a:xfrm>
            <a:off x="3591756" y="6001709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1</a:t>
            </a:r>
          </a:p>
        </p:txBody>
      </p:sp>
    </p:spTree>
    <p:extLst>
      <p:ext uri="{BB962C8B-B14F-4D97-AF65-F5344CB8AC3E}">
        <p14:creationId xmlns:p14="http://schemas.microsoft.com/office/powerpoint/2010/main" val="275736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36544"/>
              </p:ext>
            </p:extLst>
          </p:nvPr>
        </p:nvGraphicFramePr>
        <p:xfrm>
          <a:off x="6956868" y="1901352"/>
          <a:ext cx="937760" cy="49530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C555BF-D6B7-4DAB-A22E-3278D91BD870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3 selected</a:t>
            </a:r>
          </a:p>
        </p:txBody>
      </p:sp>
    </p:spTree>
    <p:extLst>
      <p:ext uri="{BB962C8B-B14F-4D97-AF65-F5344CB8AC3E}">
        <p14:creationId xmlns:p14="http://schemas.microsoft.com/office/powerpoint/2010/main" val="220032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11244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31776B-016E-481A-AB70-AAA6868E5413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2</a:t>
            </a:r>
          </a:p>
        </p:txBody>
      </p:sp>
    </p:spTree>
    <p:extLst>
      <p:ext uri="{BB962C8B-B14F-4D97-AF65-F5344CB8AC3E}">
        <p14:creationId xmlns:p14="http://schemas.microsoft.com/office/powerpoint/2010/main" val="325269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61632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FF5688-9F1B-4D2D-98A9-03EBD5107B0B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2 selected</a:t>
            </a:r>
          </a:p>
        </p:txBody>
      </p:sp>
    </p:spTree>
    <p:extLst>
      <p:ext uri="{BB962C8B-B14F-4D97-AF65-F5344CB8AC3E}">
        <p14:creationId xmlns:p14="http://schemas.microsoft.com/office/powerpoint/2010/main" val="168457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7903" y="142072"/>
            <a:ext cx="5657850" cy="8382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Insights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5" y="980277"/>
            <a:ext cx="7969371" cy="3076339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Example</a:t>
            </a:r>
          </a:p>
          <a:p>
            <a:r>
              <a:rPr lang="en-US" altLang="zh-TW" dirty="0"/>
              <a:t>Dijkstra’s Algorithm – Pseudocode</a:t>
            </a:r>
          </a:p>
          <a:p>
            <a:r>
              <a:rPr lang="en-US" altLang="zh-TW" dirty="0"/>
              <a:t>Dijkstra’s Algorithm – Time Complexity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441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/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FF5688-9F1B-4D2D-98A9-03EBD5107B0B}"/>
              </a:ext>
            </a:extLst>
          </p:cNvPr>
          <p:cNvSpPr txBox="1"/>
          <p:nvPr/>
        </p:nvSpPr>
        <p:spPr>
          <a:xfrm>
            <a:off x="5634112" y="5572701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changes in Vertex 1</a:t>
            </a:r>
          </a:p>
        </p:txBody>
      </p:sp>
    </p:spTree>
    <p:extLst>
      <p:ext uri="{BB962C8B-B14F-4D97-AF65-F5344CB8AC3E}">
        <p14:creationId xmlns:p14="http://schemas.microsoft.com/office/powerpoint/2010/main" val="12092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62827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F62D95-AE97-4022-AA85-F5F0BA594A7B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1 selected</a:t>
            </a:r>
          </a:p>
        </p:txBody>
      </p:sp>
    </p:spTree>
    <p:extLst>
      <p:ext uri="{BB962C8B-B14F-4D97-AF65-F5344CB8AC3E}">
        <p14:creationId xmlns:p14="http://schemas.microsoft.com/office/powerpoint/2010/main" val="21253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[j], 1&lt;= j &lt;=n, is set to the length of the shortest path from vertex v to vertex j in a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di-graph G with n vertices.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is set to zero. G is represented by its cost adjacency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matrix cost[l :n, 1:n].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71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52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S[v]:=true;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31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1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(each w adjacent to u with S[w]= false) do        // Update distances.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83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4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" y="142072"/>
            <a:ext cx="9015153" cy="8382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  – An Introduction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2" y="980276"/>
            <a:ext cx="9015153" cy="3718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Paths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given a Graph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want to find the shortest path from a given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∈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ingle Source Shortest Paths">
            <a:extLst>
              <a:ext uri="{FF2B5EF4-FFF2-40B4-BE49-F238E27FC236}">
                <a16:creationId xmlns:a16="http://schemas.microsoft.com/office/drawing/2014/main" id="{C5567EAF-FC5A-48F3-AEFB-E8F6EB3D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-342900"/>
            <a:ext cx="13144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114181" y="3305847"/>
            <a:ext cx="5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66629" y="1576367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74873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1" y="2116371"/>
            <a:ext cx="253378" cy="9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7" y="1560281"/>
            <a:ext cx="7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7" y="2416627"/>
            <a:ext cx="7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027600" y="4724395"/>
            <a:ext cx="8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69"/>
            <a:ext cx="7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2" y="1776772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82581"/>
              </p:ext>
            </p:extLst>
          </p:nvPr>
        </p:nvGraphicFramePr>
        <p:xfrm>
          <a:off x="6956869" y="1901352"/>
          <a:ext cx="977312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08A5A8-9BAC-4383-AD18-D4B126BB5D12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is a Source Vertex</a:t>
            </a:r>
          </a:p>
        </p:txBody>
      </p:sp>
    </p:spTree>
    <p:extLst>
      <p:ext uri="{BB962C8B-B14F-4D97-AF65-F5344CB8AC3E}">
        <p14:creationId xmlns:p14="http://schemas.microsoft.com/office/powerpoint/2010/main" val="51267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29088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6C739B-2221-4B75-8E72-1492EA799C3C}"/>
              </a:ext>
            </a:extLst>
          </p:cNvPr>
          <p:cNvSpPr txBox="1"/>
          <p:nvPr/>
        </p:nvSpPr>
        <p:spPr>
          <a:xfrm>
            <a:off x="5634112" y="5572703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4 &amp; 6 Vertices</a:t>
            </a:r>
          </a:p>
        </p:txBody>
      </p:sp>
    </p:spTree>
    <p:extLst>
      <p:ext uri="{BB962C8B-B14F-4D97-AF65-F5344CB8AC3E}">
        <p14:creationId xmlns:p14="http://schemas.microsoft.com/office/powerpoint/2010/main" val="29313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267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424773-A2FF-4ECF-9D54-620F8D73C0F1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6 selected</a:t>
            </a:r>
          </a:p>
        </p:txBody>
      </p:sp>
    </p:spTree>
    <p:extLst>
      <p:ext uri="{BB962C8B-B14F-4D97-AF65-F5344CB8AC3E}">
        <p14:creationId xmlns:p14="http://schemas.microsoft.com/office/powerpoint/2010/main" val="312899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15990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4925648-EA45-4248-9598-6C0DE8973874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Vertex 4</a:t>
            </a:r>
          </a:p>
        </p:txBody>
      </p:sp>
    </p:spTree>
    <p:extLst>
      <p:ext uri="{BB962C8B-B14F-4D97-AF65-F5344CB8AC3E}">
        <p14:creationId xmlns:p14="http://schemas.microsoft.com/office/powerpoint/2010/main" val="10296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36601"/>
              </p:ext>
            </p:extLst>
          </p:nvPr>
        </p:nvGraphicFramePr>
        <p:xfrm>
          <a:off x="6956869" y="1901352"/>
          <a:ext cx="937760" cy="414528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5F0A3B-9331-4180-B95A-7A399E25C090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8</a:t>
            </a:r>
          </a:p>
        </p:txBody>
      </p:sp>
    </p:spTree>
    <p:extLst>
      <p:ext uri="{BB962C8B-B14F-4D97-AF65-F5344CB8AC3E}">
        <p14:creationId xmlns:p14="http://schemas.microsoft.com/office/powerpoint/2010/main" val="19898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2326</Words>
  <Application>Microsoft Office PowerPoint</Application>
  <PresentationFormat>On-screen Show (4:3)</PresentationFormat>
  <Paragraphs>947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Analysis and Design of Algorithms</vt:lpstr>
      <vt:lpstr>Insights</vt:lpstr>
      <vt:lpstr>Single Source Shortest Path Problem (SSSP)  – An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of Algorithms</dc:title>
  <dc:creator>somu</dc:creator>
  <cp:lastModifiedBy>RIZWANULLAH M0HAMMAD</cp:lastModifiedBy>
  <cp:revision>8</cp:revision>
  <dcterms:created xsi:type="dcterms:W3CDTF">2006-08-16T00:00:00Z</dcterms:created>
  <dcterms:modified xsi:type="dcterms:W3CDTF">2022-07-14T16:41:55Z</dcterms:modified>
</cp:coreProperties>
</file>