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7" r:id="rId11"/>
    <p:sldId id="312" r:id="rId12"/>
    <p:sldId id="313" r:id="rId13"/>
    <p:sldId id="315" r:id="rId14"/>
    <p:sldId id="314" r:id="rId15"/>
    <p:sldId id="31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4AB02-AE28-580D-0DF3-0C7B0FBDF83A}" v="16" dt="2022-09-30T01:44:13.223"/>
    <p1510:client id="{8F967F56-2216-7A22-4F61-B8A0D49A9D0C}" v="368" dt="2022-09-30T01:41:01.963"/>
    <p1510:client id="{B9B92506-5251-4617-A2EE-1579113CC9C2}" v="164" dt="2022-09-30T03:47:29.661"/>
    <p1510:client id="{FC116878-04DC-20DE-A33E-12C157289EE8}" v="2738" dt="2022-09-29T17:37:11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07" autoAdjust="0"/>
  </p:normalViewPr>
  <p:slideViewPr>
    <p:cSldViewPr>
      <p:cViewPr>
        <p:scale>
          <a:sx n="90" d="100"/>
          <a:sy n="90" d="100"/>
        </p:scale>
        <p:origin x="-2208" y="-558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1A720-CE52-4BDD-8E8D-B9FADE5513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D14977-5A13-4F97-AE52-98EA163BDDD4}">
      <dgm:prSet/>
      <dgm:spPr/>
      <dgm:t>
        <a:bodyPr/>
        <a:lstStyle/>
        <a:p>
          <a:r>
            <a:rPr lang="en-US"/>
            <a:t>Problem Definition</a:t>
          </a:r>
        </a:p>
      </dgm:t>
    </dgm:pt>
    <dgm:pt modelId="{EE694611-5B35-4F58-85DA-B3180AA2A019}" type="parTrans" cxnId="{9C0B7A23-EB96-4A76-822A-5A8B833C9FA2}">
      <dgm:prSet/>
      <dgm:spPr/>
      <dgm:t>
        <a:bodyPr/>
        <a:lstStyle/>
        <a:p>
          <a:endParaRPr lang="en-US"/>
        </a:p>
      </dgm:t>
    </dgm:pt>
    <dgm:pt modelId="{9B76C2DC-31A2-4BA2-A48E-84181EC483EE}" type="sibTrans" cxnId="{9C0B7A23-EB96-4A76-822A-5A8B833C9FA2}">
      <dgm:prSet/>
      <dgm:spPr/>
      <dgm:t>
        <a:bodyPr/>
        <a:lstStyle/>
        <a:p>
          <a:endParaRPr lang="en-US"/>
        </a:p>
      </dgm:t>
    </dgm:pt>
    <dgm:pt modelId="{146A800D-C762-4E67-A2D2-0FD9612B5BAB}">
      <dgm:prSet/>
      <dgm:spPr/>
      <dgm:t>
        <a:bodyPr/>
        <a:lstStyle/>
        <a:p>
          <a:r>
            <a:rPr lang="en-US"/>
            <a:t>Objectives</a:t>
          </a:r>
        </a:p>
      </dgm:t>
    </dgm:pt>
    <dgm:pt modelId="{B25CB9DD-45CC-42E9-BAE5-D9EF6BB0442A}" type="parTrans" cxnId="{8F4E4654-8967-4714-A142-8536413E06FE}">
      <dgm:prSet/>
      <dgm:spPr/>
      <dgm:t>
        <a:bodyPr/>
        <a:lstStyle/>
        <a:p>
          <a:endParaRPr lang="en-US"/>
        </a:p>
      </dgm:t>
    </dgm:pt>
    <dgm:pt modelId="{025458D6-062C-42AC-A22D-6C7B5606A00D}" type="sibTrans" cxnId="{8F4E4654-8967-4714-A142-8536413E06FE}">
      <dgm:prSet/>
      <dgm:spPr/>
      <dgm:t>
        <a:bodyPr/>
        <a:lstStyle/>
        <a:p>
          <a:endParaRPr lang="en-US"/>
        </a:p>
      </dgm:t>
    </dgm:pt>
    <dgm:pt modelId="{D2186720-3F16-4E4D-A57A-B1F08916F55A}">
      <dgm:prSet/>
      <dgm:spPr/>
      <dgm:t>
        <a:bodyPr/>
        <a:lstStyle/>
        <a:p>
          <a:r>
            <a:rPr lang="en-IN"/>
            <a:t>Literature Review &amp; Summary </a:t>
          </a:r>
          <a:endParaRPr lang="en-US"/>
        </a:p>
      </dgm:t>
    </dgm:pt>
    <dgm:pt modelId="{B9DC535B-2870-4957-8D08-928A8F68364E}" type="parTrans" cxnId="{5E0F290C-30DD-412F-997C-E9BD7EE404FC}">
      <dgm:prSet/>
      <dgm:spPr/>
      <dgm:t>
        <a:bodyPr/>
        <a:lstStyle/>
        <a:p>
          <a:endParaRPr lang="en-US"/>
        </a:p>
      </dgm:t>
    </dgm:pt>
    <dgm:pt modelId="{591B8B5C-DD0D-446A-A1DA-3B040ABD49B2}" type="sibTrans" cxnId="{5E0F290C-30DD-412F-997C-E9BD7EE404FC}">
      <dgm:prSet/>
      <dgm:spPr/>
      <dgm:t>
        <a:bodyPr/>
        <a:lstStyle/>
        <a:p>
          <a:endParaRPr lang="en-US"/>
        </a:p>
      </dgm:t>
    </dgm:pt>
    <dgm:pt modelId="{361DC3A0-D174-45B4-A062-2D500B90019D}">
      <dgm:prSet/>
      <dgm:spPr/>
      <dgm:t>
        <a:bodyPr/>
        <a:lstStyle/>
        <a:p>
          <a:r>
            <a:rPr lang="en-IN"/>
            <a:t>Data set &amp; Software Requirements</a:t>
          </a:r>
          <a:endParaRPr lang="en-US"/>
        </a:p>
      </dgm:t>
    </dgm:pt>
    <dgm:pt modelId="{B93C6105-9180-4233-89D4-884507A6EBF0}" type="parTrans" cxnId="{5FB69DAB-E529-451C-9EB0-BCF82AE0AFC8}">
      <dgm:prSet/>
      <dgm:spPr/>
      <dgm:t>
        <a:bodyPr/>
        <a:lstStyle/>
        <a:p>
          <a:endParaRPr lang="en-US"/>
        </a:p>
      </dgm:t>
    </dgm:pt>
    <dgm:pt modelId="{370197CB-6C70-4FE7-B0FD-EEA0B598DBA2}" type="sibTrans" cxnId="{5FB69DAB-E529-451C-9EB0-BCF82AE0AFC8}">
      <dgm:prSet/>
      <dgm:spPr/>
      <dgm:t>
        <a:bodyPr/>
        <a:lstStyle/>
        <a:p>
          <a:endParaRPr lang="en-US"/>
        </a:p>
      </dgm:t>
    </dgm:pt>
    <dgm:pt modelId="{B8EDDD42-4124-4636-97AB-D0E2DEDCD5B8}">
      <dgm:prSet/>
      <dgm:spPr/>
      <dgm:t>
        <a:bodyPr/>
        <a:lstStyle/>
        <a:p>
          <a:r>
            <a:rPr lang="en-IN"/>
            <a:t>Hardware Requirements</a:t>
          </a:r>
          <a:endParaRPr lang="en-US"/>
        </a:p>
      </dgm:t>
    </dgm:pt>
    <dgm:pt modelId="{436D8738-0BC2-46B4-A294-C7A13662A5E9}" type="parTrans" cxnId="{15E3E289-457A-4B8A-AE17-C051EF344559}">
      <dgm:prSet/>
      <dgm:spPr/>
      <dgm:t>
        <a:bodyPr/>
        <a:lstStyle/>
        <a:p>
          <a:endParaRPr lang="en-US"/>
        </a:p>
      </dgm:t>
    </dgm:pt>
    <dgm:pt modelId="{2743B5BC-27D9-4A19-9EDA-7384192FECC6}" type="sibTrans" cxnId="{15E3E289-457A-4B8A-AE17-C051EF344559}">
      <dgm:prSet/>
      <dgm:spPr/>
      <dgm:t>
        <a:bodyPr/>
        <a:lstStyle/>
        <a:p>
          <a:endParaRPr lang="en-US"/>
        </a:p>
      </dgm:t>
    </dgm:pt>
    <dgm:pt modelId="{B277FAA8-4405-433A-B4B2-FE8D03604B5C}">
      <dgm:prSet/>
      <dgm:spPr/>
      <dgm:t>
        <a:bodyPr/>
        <a:lstStyle/>
        <a:p>
          <a:r>
            <a:rPr lang="en-IN"/>
            <a:t>Architecture </a:t>
          </a:r>
          <a:endParaRPr lang="en-US"/>
        </a:p>
      </dgm:t>
    </dgm:pt>
    <dgm:pt modelId="{ED90B2E2-E38D-41FA-BB0F-A19183C18563}" type="parTrans" cxnId="{79523FA7-CCD9-4050-B94B-4D4875452AC1}">
      <dgm:prSet/>
      <dgm:spPr/>
      <dgm:t>
        <a:bodyPr/>
        <a:lstStyle/>
        <a:p>
          <a:endParaRPr lang="en-US"/>
        </a:p>
      </dgm:t>
    </dgm:pt>
    <dgm:pt modelId="{56C5D2A4-9C5D-45EA-BD3A-DB7CA6021E6F}" type="sibTrans" cxnId="{79523FA7-CCD9-4050-B94B-4D4875452AC1}">
      <dgm:prSet/>
      <dgm:spPr/>
      <dgm:t>
        <a:bodyPr/>
        <a:lstStyle/>
        <a:p>
          <a:endParaRPr lang="en-US"/>
        </a:p>
      </dgm:t>
    </dgm:pt>
    <dgm:pt modelId="{A10CB665-BD1C-49F6-8A51-95CFFF9AE474}">
      <dgm:prSet/>
      <dgm:spPr/>
      <dgm:t>
        <a:bodyPr/>
        <a:lstStyle/>
        <a:p>
          <a:r>
            <a:rPr lang="en-IN"/>
            <a:t>Algorithm</a:t>
          </a:r>
          <a:endParaRPr lang="en-US"/>
        </a:p>
      </dgm:t>
    </dgm:pt>
    <dgm:pt modelId="{8AA3CBC2-6B4E-4F6D-8C13-8837D85E30FC}" type="parTrans" cxnId="{D6D06DD9-5518-4BEE-8C7F-7E4C3523299F}">
      <dgm:prSet/>
      <dgm:spPr/>
      <dgm:t>
        <a:bodyPr/>
        <a:lstStyle/>
        <a:p>
          <a:endParaRPr lang="en-US"/>
        </a:p>
      </dgm:t>
    </dgm:pt>
    <dgm:pt modelId="{DD070254-9177-45B5-B5AF-955E107078A6}" type="sibTrans" cxnId="{D6D06DD9-5518-4BEE-8C7F-7E4C3523299F}">
      <dgm:prSet/>
      <dgm:spPr/>
      <dgm:t>
        <a:bodyPr/>
        <a:lstStyle/>
        <a:p>
          <a:endParaRPr lang="en-US"/>
        </a:p>
      </dgm:t>
    </dgm:pt>
    <dgm:pt modelId="{7185A98B-0968-4306-8AB2-B0A990C5B622}">
      <dgm:prSet/>
      <dgm:spPr/>
      <dgm:t>
        <a:bodyPr/>
        <a:lstStyle/>
        <a:p>
          <a:r>
            <a:rPr lang="en-IN"/>
            <a:t>References </a:t>
          </a:r>
          <a:endParaRPr lang="en-US"/>
        </a:p>
      </dgm:t>
    </dgm:pt>
    <dgm:pt modelId="{2191B915-3C51-4554-BD09-EE6122CAF581}" type="parTrans" cxnId="{9C4A499E-0A72-4D1E-8921-F5AEFDBB200D}">
      <dgm:prSet/>
      <dgm:spPr/>
      <dgm:t>
        <a:bodyPr/>
        <a:lstStyle/>
        <a:p>
          <a:endParaRPr lang="en-US"/>
        </a:p>
      </dgm:t>
    </dgm:pt>
    <dgm:pt modelId="{00018ACB-6236-4C51-A8E4-4EDAD84C3C3C}" type="sibTrans" cxnId="{9C4A499E-0A72-4D1E-8921-F5AEFDBB200D}">
      <dgm:prSet/>
      <dgm:spPr/>
      <dgm:t>
        <a:bodyPr/>
        <a:lstStyle/>
        <a:p>
          <a:endParaRPr lang="en-US"/>
        </a:p>
      </dgm:t>
    </dgm:pt>
    <dgm:pt modelId="{AA73046D-898B-41E7-8ED0-F8122D98F1EB}" type="pres">
      <dgm:prSet presAssocID="{2371A720-CE52-4BDD-8E8D-B9FADE55132B}" presName="root" presStyleCnt="0">
        <dgm:presLayoutVars>
          <dgm:dir/>
          <dgm:resizeHandles val="exact"/>
        </dgm:presLayoutVars>
      </dgm:prSet>
      <dgm:spPr/>
    </dgm:pt>
    <dgm:pt modelId="{A35D7BDC-518C-444E-BBD1-6A50C50B30ED}" type="pres">
      <dgm:prSet presAssocID="{24D14977-5A13-4F97-AE52-98EA163BDDD4}" presName="compNode" presStyleCnt="0"/>
      <dgm:spPr/>
    </dgm:pt>
    <dgm:pt modelId="{57C78A67-CD4D-4D59-A029-7A7AC03D9859}" type="pres">
      <dgm:prSet presAssocID="{24D14977-5A13-4F97-AE52-98EA163BDDD4}" presName="bgRect" presStyleLbl="bgShp" presStyleIdx="0" presStyleCnt="8"/>
      <dgm:spPr/>
    </dgm:pt>
    <dgm:pt modelId="{27D3B546-D97E-4C79-81D8-A46611F78928}" type="pres">
      <dgm:prSet presAssocID="{24D14977-5A13-4F97-AE52-98EA163BDDD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FCAACA5-3B6A-4542-A292-6C06679EBA3D}" type="pres">
      <dgm:prSet presAssocID="{24D14977-5A13-4F97-AE52-98EA163BDDD4}" presName="spaceRect" presStyleCnt="0"/>
      <dgm:spPr/>
    </dgm:pt>
    <dgm:pt modelId="{87848A89-CC5A-42A9-9544-AA3F838975B4}" type="pres">
      <dgm:prSet presAssocID="{24D14977-5A13-4F97-AE52-98EA163BDDD4}" presName="parTx" presStyleLbl="revTx" presStyleIdx="0" presStyleCnt="8">
        <dgm:presLayoutVars>
          <dgm:chMax val="0"/>
          <dgm:chPref val="0"/>
        </dgm:presLayoutVars>
      </dgm:prSet>
      <dgm:spPr/>
    </dgm:pt>
    <dgm:pt modelId="{FB4F6B7F-258E-4A46-83C0-3B21D4BD4D75}" type="pres">
      <dgm:prSet presAssocID="{9B76C2DC-31A2-4BA2-A48E-84181EC483EE}" presName="sibTrans" presStyleCnt="0"/>
      <dgm:spPr/>
    </dgm:pt>
    <dgm:pt modelId="{FFB8EDFB-AFAE-4C83-AE97-30E28CC616BD}" type="pres">
      <dgm:prSet presAssocID="{146A800D-C762-4E67-A2D2-0FD9612B5BAB}" presName="compNode" presStyleCnt="0"/>
      <dgm:spPr/>
    </dgm:pt>
    <dgm:pt modelId="{5A169C30-043B-42C2-868D-E21BCCD63707}" type="pres">
      <dgm:prSet presAssocID="{146A800D-C762-4E67-A2D2-0FD9612B5BAB}" presName="bgRect" presStyleLbl="bgShp" presStyleIdx="1" presStyleCnt="8"/>
      <dgm:spPr/>
    </dgm:pt>
    <dgm:pt modelId="{5C26C297-FD24-428F-A82A-CEEE6BC6006D}" type="pres">
      <dgm:prSet presAssocID="{146A800D-C762-4E67-A2D2-0FD9612B5BA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4AC44C9-4F58-4240-84B8-8DDF9A09136A}" type="pres">
      <dgm:prSet presAssocID="{146A800D-C762-4E67-A2D2-0FD9612B5BAB}" presName="spaceRect" presStyleCnt="0"/>
      <dgm:spPr/>
    </dgm:pt>
    <dgm:pt modelId="{9CC39659-D998-4303-90CA-E3625B9C80B9}" type="pres">
      <dgm:prSet presAssocID="{146A800D-C762-4E67-A2D2-0FD9612B5BAB}" presName="parTx" presStyleLbl="revTx" presStyleIdx="1" presStyleCnt="8">
        <dgm:presLayoutVars>
          <dgm:chMax val="0"/>
          <dgm:chPref val="0"/>
        </dgm:presLayoutVars>
      </dgm:prSet>
      <dgm:spPr/>
    </dgm:pt>
    <dgm:pt modelId="{64EAB0EC-6D78-4473-9606-2809965A1F02}" type="pres">
      <dgm:prSet presAssocID="{025458D6-062C-42AC-A22D-6C7B5606A00D}" presName="sibTrans" presStyleCnt="0"/>
      <dgm:spPr/>
    </dgm:pt>
    <dgm:pt modelId="{C843A3AC-DCE4-4E28-9A3F-72C022746270}" type="pres">
      <dgm:prSet presAssocID="{D2186720-3F16-4E4D-A57A-B1F08916F55A}" presName="compNode" presStyleCnt="0"/>
      <dgm:spPr/>
    </dgm:pt>
    <dgm:pt modelId="{063FDCA5-DB4B-409A-8FE2-B1979D968D43}" type="pres">
      <dgm:prSet presAssocID="{D2186720-3F16-4E4D-A57A-B1F08916F55A}" presName="bgRect" presStyleLbl="bgShp" presStyleIdx="2" presStyleCnt="8"/>
      <dgm:spPr/>
    </dgm:pt>
    <dgm:pt modelId="{7465C3C1-C262-4371-B051-8A170726F2BF}" type="pres">
      <dgm:prSet presAssocID="{D2186720-3F16-4E4D-A57A-B1F08916F55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16D420F-1991-47ED-AA9A-97AFCC209BB4}" type="pres">
      <dgm:prSet presAssocID="{D2186720-3F16-4E4D-A57A-B1F08916F55A}" presName="spaceRect" presStyleCnt="0"/>
      <dgm:spPr/>
    </dgm:pt>
    <dgm:pt modelId="{9468E69D-3269-4F21-998F-0665B6711655}" type="pres">
      <dgm:prSet presAssocID="{D2186720-3F16-4E4D-A57A-B1F08916F55A}" presName="parTx" presStyleLbl="revTx" presStyleIdx="2" presStyleCnt="8">
        <dgm:presLayoutVars>
          <dgm:chMax val="0"/>
          <dgm:chPref val="0"/>
        </dgm:presLayoutVars>
      </dgm:prSet>
      <dgm:spPr/>
    </dgm:pt>
    <dgm:pt modelId="{0F2D4594-A1C3-4662-B760-42900FBF8A7D}" type="pres">
      <dgm:prSet presAssocID="{591B8B5C-DD0D-446A-A1DA-3B040ABD49B2}" presName="sibTrans" presStyleCnt="0"/>
      <dgm:spPr/>
    </dgm:pt>
    <dgm:pt modelId="{FEFF2AFB-9546-491E-8A60-55348EE2DF1A}" type="pres">
      <dgm:prSet presAssocID="{361DC3A0-D174-45B4-A062-2D500B90019D}" presName="compNode" presStyleCnt="0"/>
      <dgm:spPr/>
    </dgm:pt>
    <dgm:pt modelId="{F3307366-3B0B-4FE3-B967-FFCDFC923E10}" type="pres">
      <dgm:prSet presAssocID="{361DC3A0-D174-45B4-A062-2D500B90019D}" presName="bgRect" presStyleLbl="bgShp" presStyleIdx="3" presStyleCnt="8"/>
      <dgm:spPr/>
    </dgm:pt>
    <dgm:pt modelId="{B6FA2442-1884-4F69-B35E-49F266D84210}" type="pres">
      <dgm:prSet presAssocID="{361DC3A0-D174-45B4-A062-2D500B90019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16CB18-4842-430B-BB91-57E571488EE3}" type="pres">
      <dgm:prSet presAssocID="{361DC3A0-D174-45B4-A062-2D500B90019D}" presName="spaceRect" presStyleCnt="0"/>
      <dgm:spPr/>
    </dgm:pt>
    <dgm:pt modelId="{07D59B9A-FDDB-4438-B166-0F0032FE0588}" type="pres">
      <dgm:prSet presAssocID="{361DC3A0-D174-45B4-A062-2D500B90019D}" presName="parTx" presStyleLbl="revTx" presStyleIdx="3" presStyleCnt="8">
        <dgm:presLayoutVars>
          <dgm:chMax val="0"/>
          <dgm:chPref val="0"/>
        </dgm:presLayoutVars>
      </dgm:prSet>
      <dgm:spPr/>
    </dgm:pt>
    <dgm:pt modelId="{05C5076B-886B-4493-8F84-1E86CFCF558C}" type="pres">
      <dgm:prSet presAssocID="{370197CB-6C70-4FE7-B0FD-EEA0B598DBA2}" presName="sibTrans" presStyleCnt="0"/>
      <dgm:spPr/>
    </dgm:pt>
    <dgm:pt modelId="{94D8DF4A-B757-469E-AEBD-2BE8F1C748AD}" type="pres">
      <dgm:prSet presAssocID="{B8EDDD42-4124-4636-97AB-D0E2DEDCD5B8}" presName="compNode" presStyleCnt="0"/>
      <dgm:spPr/>
    </dgm:pt>
    <dgm:pt modelId="{600F11E6-23D8-4E5E-9918-6BFD2544D1DF}" type="pres">
      <dgm:prSet presAssocID="{B8EDDD42-4124-4636-97AB-D0E2DEDCD5B8}" presName="bgRect" presStyleLbl="bgShp" presStyleIdx="4" presStyleCnt="8"/>
      <dgm:spPr/>
    </dgm:pt>
    <dgm:pt modelId="{2F009AA6-ADAE-42F2-A092-BAD5343E8674}" type="pres">
      <dgm:prSet presAssocID="{B8EDDD42-4124-4636-97AB-D0E2DEDCD5B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1D77FC8-F4A5-41A8-BAE5-51F2CFE27925}" type="pres">
      <dgm:prSet presAssocID="{B8EDDD42-4124-4636-97AB-D0E2DEDCD5B8}" presName="spaceRect" presStyleCnt="0"/>
      <dgm:spPr/>
    </dgm:pt>
    <dgm:pt modelId="{E9B1F716-415E-47C2-8FEE-82B75E9E0A12}" type="pres">
      <dgm:prSet presAssocID="{B8EDDD42-4124-4636-97AB-D0E2DEDCD5B8}" presName="parTx" presStyleLbl="revTx" presStyleIdx="4" presStyleCnt="8">
        <dgm:presLayoutVars>
          <dgm:chMax val="0"/>
          <dgm:chPref val="0"/>
        </dgm:presLayoutVars>
      </dgm:prSet>
      <dgm:spPr/>
    </dgm:pt>
    <dgm:pt modelId="{5D51423E-28F3-4612-BAED-395F61D945E7}" type="pres">
      <dgm:prSet presAssocID="{2743B5BC-27D9-4A19-9EDA-7384192FECC6}" presName="sibTrans" presStyleCnt="0"/>
      <dgm:spPr/>
    </dgm:pt>
    <dgm:pt modelId="{EA81CB2B-8AE1-4D93-88D8-7C871CC11722}" type="pres">
      <dgm:prSet presAssocID="{B277FAA8-4405-433A-B4B2-FE8D03604B5C}" presName="compNode" presStyleCnt="0"/>
      <dgm:spPr/>
    </dgm:pt>
    <dgm:pt modelId="{5CEF09AA-314F-4E6C-9398-F5EA8AE6A517}" type="pres">
      <dgm:prSet presAssocID="{B277FAA8-4405-433A-B4B2-FE8D03604B5C}" presName="bgRect" presStyleLbl="bgShp" presStyleIdx="5" presStyleCnt="8"/>
      <dgm:spPr/>
    </dgm:pt>
    <dgm:pt modelId="{03A0A431-9376-463D-8A2B-07A3CA5C74A1}" type="pres">
      <dgm:prSet presAssocID="{B277FAA8-4405-433A-B4B2-FE8D03604B5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CB588C4-1A4C-4751-9D24-75E3E38FD69F}" type="pres">
      <dgm:prSet presAssocID="{B277FAA8-4405-433A-B4B2-FE8D03604B5C}" presName="spaceRect" presStyleCnt="0"/>
      <dgm:spPr/>
    </dgm:pt>
    <dgm:pt modelId="{08BD8D6D-1A4E-444D-A792-5E551E20C720}" type="pres">
      <dgm:prSet presAssocID="{B277FAA8-4405-433A-B4B2-FE8D03604B5C}" presName="parTx" presStyleLbl="revTx" presStyleIdx="5" presStyleCnt="8">
        <dgm:presLayoutVars>
          <dgm:chMax val="0"/>
          <dgm:chPref val="0"/>
        </dgm:presLayoutVars>
      </dgm:prSet>
      <dgm:spPr/>
    </dgm:pt>
    <dgm:pt modelId="{DC1232CF-0069-4938-9381-64FD18CCD9B3}" type="pres">
      <dgm:prSet presAssocID="{56C5D2A4-9C5D-45EA-BD3A-DB7CA6021E6F}" presName="sibTrans" presStyleCnt="0"/>
      <dgm:spPr/>
    </dgm:pt>
    <dgm:pt modelId="{568A02A0-5ED5-49B1-BE33-D2EC06137EA5}" type="pres">
      <dgm:prSet presAssocID="{A10CB665-BD1C-49F6-8A51-95CFFF9AE474}" presName="compNode" presStyleCnt="0"/>
      <dgm:spPr/>
    </dgm:pt>
    <dgm:pt modelId="{4B631548-0A2F-4D77-945F-E4D55888879F}" type="pres">
      <dgm:prSet presAssocID="{A10CB665-BD1C-49F6-8A51-95CFFF9AE474}" presName="bgRect" presStyleLbl="bgShp" presStyleIdx="6" presStyleCnt="8"/>
      <dgm:spPr/>
    </dgm:pt>
    <dgm:pt modelId="{2EECB811-250B-466A-B140-35B374F4E247}" type="pres">
      <dgm:prSet presAssocID="{A10CB665-BD1C-49F6-8A51-95CFFF9AE47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0ECAF80-C430-4D70-86BC-F6F95E6A87E2}" type="pres">
      <dgm:prSet presAssocID="{A10CB665-BD1C-49F6-8A51-95CFFF9AE474}" presName="spaceRect" presStyleCnt="0"/>
      <dgm:spPr/>
    </dgm:pt>
    <dgm:pt modelId="{F1AB78A0-D8F7-4181-AC13-B29AC020213F}" type="pres">
      <dgm:prSet presAssocID="{A10CB665-BD1C-49F6-8A51-95CFFF9AE474}" presName="parTx" presStyleLbl="revTx" presStyleIdx="6" presStyleCnt="8">
        <dgm:presLayoutVars>
          <dgm:chMax val="0"/>
          <dgm:chPref val="0"/>
        </dgm:presLayoutVars>
      </dgm:prSet>
      <dgm:spPr/>
    </dgm:pt>
    <dgm:pt modelId="{8B572663-1877-4F22-81B7-D901F0A674E8}" type="pres">
      <dgm:prSet presAssocID="{DD070254-9177-45B5-B5AF-955E107078A6}" presName="sibTrans" presStyleCnt="0"/>
      <dgm:spPr/>
    </dgm:pt>
    <dgm:pt modelId="{2C6BB341-4381-4DE3-95B4-420E1D3A6687}" type="pres">
      <dgm:prSet presAssocID="{7185A98B-0968-4306-8AB2-B0A990C5B622}" presName="compNode" presStyleCnt="0"/>
      <dgm:spPr/>
    </dgm:pt>
    <dgm:pt modelId="{CB17057D-2530-46E2-A8F4-E8338915C4D3}" type="pres">
      <dgm:prSet presAssocID="{7185A98B-0968-4306-8AB2-B0A990C5B622}" presName="bgRect" presStyleLbl="bgShp" presStyleIdx="7" presStyleCnt="8"/>
      <dgm:spPr/>
    </dgm:pt>
    <dgm:pt modelId="{927AC41E-5923-4F8A-9877-81C998265A72}" type="pres">
      <dgm:prSet presAssocID="{7185A98B-0968-4306-8AB2-B0A990C5B62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49D211F-66EC-4112-8823-56C76D7C2598}" type="pres">
      <dgm:prSet presAssocID="{7185A98B-0968-4306-8AB2-B0A990C5B622}" presName="spaceRect" presStyleCnt="0"/>
      <dgm:spPr/>
    </dgm:pt>
    <dgm:pt modelId="{90733F5E-AC9D-44BD-9013-63DF0B0EB1F5}" type="pres">
      <dgm:prSet presAssocID="{7185A98B-0968-4306-8AB2-B0A990C5B62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E0F290C-30DD-412F-997C-E9BD7EE404FC}" srcId="{2371A720-CE52-4BDD-8E8D-B9FADE55132B}" destId="{D2186720-3F16-4E4D-A57A-B1F08916F55A}" srcOrd="2" destOrd="0" parTransId="{B9DC535B-2870-4957-8D08-928A8F68364E}" sibTransId="{591B8B5C-DD0D-446A-A1DA-3B040ABD49B2}"/>
    <dgm:cxn modelId="{9C0B7A23-EB96-4A76-822A-5A8B833C9FA2}" srcId="{2371A720-CE52-4BDD-8E8D-B9FADE55132B}" destId="{24D14977-5A13-4F97-AE52-98EA163BDDD4}" srcOrd="0" destOrd="0" parTransId="{EE694611-5B35-4F58-85DA-B3180AA2A019}" sibTransId="{9B76C2DC-31A2-4BA2-A48E-84181EC483EE}"/>
    <dgm:cxn modelId="{9789C429-155D-438E-BB36-7ADA1A1E9CA8}" type="presOf" srcId="{2371A720-CE52-4BDD-8E8D-B9FADE55132B}" destId="{AA73046D-898B-41E7-8ED0-F8122D98F1EB}" srcOrd="0" destOrd="0" presId="urn:microsoft.com/office/officeart/2018/2/layout/IconVerticalSolidList"/>
    <dgm:cxn modelId="{E8AE5B31-C376-4439-AFB1-572EFF6CAA26}" type="presOf" srcId="{24D14977-5A13-4F97-AE52-98EA163BDDD4}" destId="{87848A89-CC5A-42A9-9544-AA3F838975B4}" srcOrd="0" destOrd="0" presId="urn:microsoft.com/office/officeart/2018/2/layout/IconVerticalSolidList"/>
    <dgm:cxn modelId="{6C79BA37-9DA6-46BE-AA5F-F72CB4723430}" type="presOf" srcId="{7185A98B-0968-4306-8AB2-B0A990C5B622}" destId="{90733F5E-AC9D-44BD-9013-63DF0B0EB1F5}" srcOrd="0" destOrd="0" presId="urn:microsoft.com/office/officeart/2018/2/layout/IconVerticalSolidList"/>
    <dgm:cxn modelId="{8F4E4654-8967-4714-A142-8536413E06FE}" srcId="{2371A720-CE52-4BDD-8E8D-B9FADE55132B}" destId="{146A800D-C762-4E67-A2D2-0FD9612B5BAB}" srcOrd="1" destOrd="0" parTransId="{B25CB9DD-45CC-42E9-BAE5-D9EF6BB0442A}" sibTransId="{025458D6-062C-42AC-A22D-6C7B5606A00D}"/>
    <dgm:cxn modelId="{4F1DD982-9EF5-44F8-8820-6C40F87B137F}" type="presOf" srcId="{D2186720-3F16-4E4D-A57A-B1F08916F55A}" destId="{9468E69D-3269-4F21-998F-0665B6711655}" srcOrd="0" destOrd="0" presId="urn:microsoft.com/office/officeart/2018/2/layout/IconVerticalSolidList"/>
    <dgm:cxn modelId="{15E3E289-457A-4B8A-AE17-C051EF344559}" srcId="{2371A720-CE52-4BDD-8E8D-B9FADE55132B}" destId="{B8EDDD42-4124-4636-97AB-D0E2DEDCD5B8}" srcOrd="4" destOrd="0" parTransId="{436D8738-0BC2-46B4-A294-C7A13662A5E9}" sibTransId="{2743B5BC-27D9-4A19-9EDA-7384192FECC6}"/>
    <dgm:cxn modelId="{9C4A499E-0A72-4D1E-8921-F5AEFDBB200D}" srcId="{2371A720-CE52-4BDD-8E8D-B9FADE55132B}" destId="{7185A98B-0968-4306-8AB2-B0A990C5B622}" srcOrd="7" destOrd="0" parTransId="{2191B915-3C51-4554-BD09-EE6122CAF581}" sibTransId="{00018ACB-6236-4C51-A8E4-4EDAD84C3C3C}"/>
    <dgm:cxn modelId="{79523FA7-CCD9-4050-B94B-4D4875452AC1}" srcId="{2371A720-CE52-4BDD-8E8D-B9FADE55132B}" destId="{B277FAA8-4405-433A-B4B2-FE8D03604B5C}" srcOrd="5" destOrd="0" parTransId="{ED90B2E2-E38D-41FA-BB0F-A19183C18563}" sibTransId="{56C5D2A4-9C5D-45EA-BD3A-DB7CA6021E6F}"/>
    <dgm:cxn modelId="{5FB69DAB-E529-451C-9EB0-BCF82AE0AFC8}" srcId="{2371A720-CE52-4BDD-8E8D-B9FADE55132B}" destId="{361DC3A0-D174-45B4-A062-2D500B90019D}" srcOrd="3" destOrd="0" parTransId="{B93C6105-9180-4233-89D4-884507A6EBF0}" sibTransId="{370197CB-6C70-4FE7-B0FD-EEA0B598DBA2}"/>
    <dgm:cxn modelId="{B66375B9-BD98-4F2F-B5AA-37E49536EF25}" type="presOf" srcId="{A10CB665-BD1C-49F6-8A51-95CFFF9AE474}" destId="{F1AB78A0-D8F7-4181-AC13-B29AC020213F}" srcOrd="0" destOrd="0" presId="urn:microsoft.com/office/officeart/2018/2/layout/IconVerticalSolidList"/>
    <dgm:cxn modelId="{A0122AD6-A5E1-4481-A133-69AC7AF26448}" type="presOf" srcId="{361DC3A0-D174-45B4-A062-2D500B90019D}" destId="{07D59B9A-FDDB-4438-B166-0F0032FE0588}" srcOrd="0" destOrd="0" presId="urn:microsoft.com/office/officeart/2018/2/layout/IconVerticalSolidList"/>
    <dgm:cxn modelId="{D6D06DD9-5518-4BEE-8C7F-7E4C3523299F}" srcId="{2371A720-CE52-4BDD-8E8D-B9FADE55132B}" destId="{A10CB665-BD1C-49F6-8A51-95CFFF9AE474}" srcOrd="6" destOrd="0" parTransId="{8AA3CBC2-6B4E-4F6D-8C13-8837D85E30FC}" sibTransId="{DD070254-9177-45B5-B5AF-955E107078A6}"/>
    <dgm:cxn modelId="{998FB8DC-E003-49CF-93B0-5887964065C5}" type="presOf" srcId="{B277FAA8-4405-433A-B4B2-FE8D03604B5C}" destId="{08BD8D6D-1A4E-444D-A792-5E551E20C720}" srcOrd="0" destOrd="0" presId="urn:microsoft.com/office/officeart/2018/2/layout/IconVerticalSolidList"/>
    <dgm:cxn modelId="{FA5E66ED-8477-4F6B-9039-889AA77C4711}" type="presOf" srcId="{146A800D-C762-4E67-A2D2-0FD9612B5BAB}" destId="{9CC39659-D998-4303-90CA-E3625B9C80B9}" srcOrd="0" destOrd="0" presId="urn:microsoft.com/office/officeart/2018/2/layout/IconVerticalSolidList"/>
    <dgm:cxn modelId="{AE8175F8-EC52-4149-8E37-D4C682FC2311}" type="presOf" srcId="{B8EDDD42-4124-4636-97AB-D0E2DEDCD5B8}" destId="{E9B1F716-415E-47C2-8FEE-82B75E9E0A12}" srcOrd="0" destOrd="0" presId="urn:microsoft.com/office/officeart/2018/2/layout/IconVerticalSolidList"/>
    <dgm:cxn modelId="{101BF799-CB1D-47EC-BE60-24AF870BDA40}" type="presParOf" srcId="{AA73046D-898B-41E7-8ED0-F8122D98F1EB}" destId="{A35D7BDC-518C-444E-BBD1-6A50C50B30ED}" srcOrd="0" destOrd="0" presId="urn:microsoft.com/office/officeart/2018/2/layout/IconVerticalSolidList"/>
    <dgm:cxn modelId="{EE1408A8-1443-4767-A8C8-FC310B7D6DC3}" type="presParOf" srcId="{A35D7BDC-518C-444E-BBD1-6A50C50B30ED}" destId="{57C78A67-CD4D-4D59-A029-7A7AC03D9859}" srcOrd="0" destOrd="0" presId="urn:microsoft.com/office/officeart/2018/2/layout/IconVerticalSolidList"/>
    <dgm:cxn modelId="{320A363D-3850-4C02-8D7C-A2AB37584E44}" type="presParOf" srcId="{A35D7BDC-518C-444E-BBD1-6A50C50B30ED}" destId="{27D3B546-D97E-4C79-81D8-A46611F78928}" srcOrd="1" destOrd="0" presId="urn:microsoft.com/office/officeart/2018/2/layout/IconVerticalSolidList"/>
    <dgm:cxn modelId="{1EAB1778-DF60-4813-9499-407397A1767B}" type="presParOf" srcId="{A35D7BDC-518C-444E-BBD1-6A50C50B30ED}" destId="{8FCAACA5-3B6A-4542-A292-6C06679EBA3D}" srcOrd="2" destOrd="0" presId="urn:microsoft.com/office/officeart/2018/2/layout/IconVerticalSolidList"/>
    <dgm:cxn modelId="{1CAFC71F-C231-46B5-B30A-FA00CA899429}" type="presParOf" srcId="{A35D7BDC-518C-444E-BBD1-6A50C50B30ED}" destId="{87848A89-CC5A-42A9-9544-AA3F838975B4}" srcOrd="3" destOrd="0" presId="urn:microsoft.com/office/officeart/2018/2/layout/IconVerticalSolidList"/>
    <dgm:cxn modelId="{63D2CD9E-9708-4AE3-897B-FF3314B2D462}" type="presParOf" srcId="{AA73046D-898B-41E7-8ED0-F8122D98F1EB}" destId="{FB4F6B7F-258E-4A46-83C0-3B21D4BD4D75}" srcOrd="1" destOrd="0" presId="urn:microsoft.com/office/officeart/2018/2/layout/IconVerticalSolidList"/>
    <dgm:cxn modelId="{4F12B0A5-4E8C-4B38-91DB-BD570DE9EBAA}" type="presParOf" srcId="{AA73046D-898B-41E7-8ED0-F8122D98F1EB}" destId="{FFB8EDFB-AFAE-4C83-AE97-30E28CC616BD}" srcOrd="2" destOrd="0" presId="urn:microsoft.com/office/officeart/2018/2/layout/IconVerticalSolidList"/>
    <dgm:cxn modelId="{2284ECBD-A724-4F22-B938-AF06EF7A01A8}" type="presParOf" srcId="{FFB8EDFB-AFAE-4C83-AE97-30E28CC616BD}" destId="{5A169C30-043B-42C2-868D-E21BCCD63707}" srcOrd="0" destOrd="0" presId="urn:microsoft.com/office/officeart/2018/2/layout/IconVerticalSolidList"/>
    <dgm:cxn modelId="{46C02830-0DC9-4E1A-9EA1-8924411B80DF}" type="presParOf" srcId="{FFB8EDFB-AFAE-4C83-AE97-30E28CC616BD}" destId="{5C26C297-FD24-428F-A82A-CEEE6BC6006D}" srcOrd="1" destOrd="0" presId="urn:microsoft.com/office/officeart/2018/2/layout/IconVerticalSolidList"/>
    <dgm:cxn modelId="{DD502DE0-BBC7-4499-A950-E7027FEC4629}" type="presParOf" srcId="{FFB8EDFB-AFAE-4C83-AE97-30E28CC616BD}" destId="{44AC44C9-4F58-4240-84B8-8DDF9A09136A}" srcOrd="2" destOrd="0" presId="urn:microsoft.com/office/officeart/2018/2/layout/IconVerticalSolidList"/>
    <dgm:cxn modelId="{352B2DA1-FB2F-44D3-B167-01A35E20E8A4}" type="presParOf" srcId="{FFB8EDFB-AFAE-4C83-AE97-30E28CC616BD}" destId="{9CC39659-D998-4303-90CA-E3625B9C80B9}" srcOrd="3" destOrd="0" presId="urn:microsoft.com/office/officeart/2018/2/layout/IconVerticalSolidList"/>
    <dgm:cxn modelId="{85490319-2F9F-45A2-AAFD-A3F10F60C980}" type="presParOf" srcId="{AA73046D-898B-41E7-8ED0-F8122D98F1EB}" destId="{64EAB0EC-6D78-4473-9606-2809965A1F02}" srcOrd="3" destOrd="0" presId="urn:microsoft.com/office/officeart/2018/2/layout/IconVerticalSolidList"/>
    <dgm:cxn modelId="{75E6FB3A-1318-4982-B7E2-92069C1BBC99}" type="presParOf" srcId="{AA73046D-898B-41E7-8ED0-F8122D98F1EB}" destId="{C843A3AC-DCE4-4E28-9A3F-72C022746270}" srcOrd="4" destOrd="0" presId="urn:microsoft.com/office/officeart/2018/2/layout/IconVerticalSolidList"/>
    <dgm:cxn modelId="{30121A63-7F36-4D7F-8CFC-A62CF0576CA1}" type="presParOf" srcId="{C843A3AC-DCE4-4E28-9A3F-72C022746270}" destId="{063FDCA5-DB4B-409A-8FE2-B1979D968D43}" srcOrd="0" destOrd="0" presId="urn:microsoft.com/office/officeart/2018/2/layout/IconVerticalSolidList"/>
    <dgm:cxn modelId="{EA831317-EB7B-4764-873C-1DE978CAB982}" type="presParOf" srcId="{C843A3AC-DCE4-4E28-9A3F-72C022746270}" destId="{7465C3C1-C262-4371-B051-8A170726F2BF}" srcOrd="1" destOrd="0" presId="urn:microsoft.com/office/officeart/2018/2/layout/IconVerticalSolidList"/>
    <dgm:cxn modelId="{DF22D0D0-55E5-4B4B-AFD5-BBDB7E10400F}" type="presParOf" srcId="{C843A3AC-DCE4-4E28-9A3F-72C022746270}" destId="{B16D420F-1991-47ED-AA9A-97AFCC209BB4}" srcOrd="2" destOrd="0" presId="urn:microsoft.com/office/officeart/2018/2/layout/IconVerticalSolidList"/>
    <dgm:cxn modelId="{60543547-41E6-4AB4-8F99-2C56D80E40B9}" type="presParOf" srcId="{C843A3AC-DCE4-4E28-9A3F-72C022746270}" destId="{9468E69D-3269-4F21-998F-0665B6711655}" srcOrd="3" destOrd="0" presId="urn:microsoft.com/office/officeart/2018/2/layout/IconVerticalSolidList"/>
    <dgm:cxn modelId="{16174476-7B1A-432C-A850-E5D14E0531F5}" type="presParOf" srcId="{AA73046D-898B-41E7-8ED0-F8122D98F1EB}" destId="{0F2D4594-A1C3-4662-B760-42900FBF8A7D}" srcOrd="5" destOrd="0" presId="urn:microsoft.com/office/officeart/2018/2/layout/IconVerticalSolidList"/>
    <dgm:cxn modelId="{25A9357F-129E-4084-9312-F8B32E87F25F}" type="presParOf" srcId="{AA73046D-898B-41E7-8ED0-F8122D98F1EB}" destId="{FEFF2AFB-9546-491E-8A60-55348EE2DF1A}" srcOrd="6" destOrd="0" presId="urn:microsoft.com/office/officeart/2018/2/layout/IconVerticalSolidList"/>
    <dgm:cxn modelId="{3C5AF667-5F66-42E2-A7B5-113D1E52796C}" type="presParOf" srcId="{FEFF2AFB-9546-491E-8A60-55348EE2DF1A}" destId="{F3307366-3B0B-4FE3-B967-FFCDFC923E10}" srcOrd="0" destOrd="0" presId="urn:microsoft.com/office/officeart/2018/2/layout/IconVerticalSolidList"/>
    <dgm:cxn modelId="{ADADAA00-F790-4D5D-ADE8-61D085723F5E}" type="presParOf" srcId="{FEFF2AFB-9546-491E-8A60-55348EE2DF1A}" destId="{B6FA2442-1884-4F69-B35E-49F266D84210}" srcOrd="1" destOrd="0" presId="urn:microsoft.com/office/officeart/2018/2/layout/IconVerticalSolidList"/>
    <dgm:cxn modelId="{089601F0-E214-4199-87CB-1BE5724BC283}" type="presParOf" srcId="{FEFF2AFB-9546-491E-8A60-55348EE2DF1A}" destId="{9016CB18-4842-430B-BB91-57E571488EE3}" srcOrd="2" destOrd="0" presId="urn:microsoft.com/office/officeart/2018/2/layout/IconVerticalSolidList"/>
    <dgm:cxn modelId="{31CA433C-AB30-4BCE-8BAB-C101054D885D}" type="presParOf" srcId="{FEFF2AFB-9546-491E-8A60-55348EE2DF1A}" destId="{07D59B9A-FDDB-4438-B166-0F0032FE0588}" srcOrd="3" destOrd="0" presId="urn:microsoft.com/office/officeart/2018/2/layout/IconVerticalSolidList"/>
    <dgm:cxn modelId="{34F74D23-900D-45DE-B638-5553B9A07432}" type="presParOf" srcId="{AA73046D-898B-41E7-8ED0-F8122D98F1EB}" destId="{05C5076B-886B-4493-8F84-1E86CFCF558C}" srcOrd="7" destOrd="0" presId="urn:microsoft.com/office/officeart/2018/2/layout/IconVerticalSolidList"/>
    <dgm:cxn modelId="{6CE6D351-AA9C-4A1D-AABC-4340D6693450}" type="presParOf" srcId="{AA73046D-898B-41E7-8ED0-F8122D98F1EB}" destId="{94D8DF4A-B757-469E-AEBD-2BE8F1C748AD}" srcOrd="8" destOrd="0" presId="urn:microsoft.com/office/officeart/2018/2/layout/IconVerticalSolidList"/>
    <dgm:cxn modelId="{38C389B8-3131-482A-AF84-8E26F64C454A}" type="presParOf" srcId="{94D8DF4A-B757-469E-AEBD-2BE8F1C748AD}" destId="{600F11E6-23D8-4E5E-9918-6BFD2544D1DF}" srcOrd="0" destOrd="0" presId="urn:microsoft.com/office/officeart/2018/2/layout/IconVerticalSolidList"/>
    <dgm:cxn modelId="{44264D62-5692-4F39-8B5A-C4603E5B165A}" type="presParOf" srcId="{94D8DF4A-B757-469E-AEBD-2BE8F1C748AD}" destId="{2F009AA6-ADAE-42F2-A092-BAD5343E8674}" srcOrd="1" destOrd="0" presId="urn:microsoft.com/office/officeart/2018/2/layout/IconVerticalSolidList"/>
    <dgm:cxn modelId="{BAD90144-A0B5-4730-BFB6-FA4873A5E406}" type="presParOf" srcId="{94D8DF4A-B757-469E-AEBD-2BE8F1C748AD}" destId="{81D77FC8-F4A5-41A8-BAE5-51F2CFE27925}" srcOrd="2" destOrd="0" presId="urn:microsoft.com/office/officeart/2018/2/layout/IconVerticalSolidList"/>
    <dgm:cxn modelId="{C16706D8-D93A-4FCC-85FC-9FACF13B91D7}" type="presParOf" srcId="{94D8DF4A-B757-469E-AEBD-2BE8F1C748AD}" destId="{E9B1F716-415E-47C2-8FEE-82B75E9E0A12}" srcOrd="3" destOrd="0" presId="urn:microsoft.com/office/officeart/2018/2/layout/IconVerticalSolidList"/>
    <dgm:cxn modelId="{011D7CA7-0811-4902-89A0-6A8627E802B4}" type="presParOf" srcId="{AA73046D-898B-41E7-8ED0-F8122D98F1EB}" destId="{5D51423E-28F3-4612-BAED-395F61D945E7}" srcOrd="9" destOrd="0" presId="urn:microsoft.com/office/officeart/2018/2/layout/IconVerticalSolidList"/>
    <dgm:cxn modelId="{1E553893-002E-4854-AE1E-1E46AC696CB1}" type="presParOf" srcId="{AA73046D-898B-41E7-8ED0-F8122D98F1EB}" destId="{EA81CB2B-8AE1-4D93-88D8-7C871CC11722}" srcOrd="10" destOrd="0" presId="urn:microsoft.com/office/officeart/2018/2/layout/IconVerticalSolidList"/>
    <dgm:cxn modelId="{3C22F1A5-CB41-4D83-BACA-A295ADAE4231}" type="presParOf" srcId="{EA81CB2B-8AE1-4D93-88D8-7C871CC11722}" destId="{5CEF09AA-314F-4E6C-9398-F5EA8AE6A517}" srcOrd="0" destOrd="0" presId="urn:microsoft.com/office/officeart/2018/2/layout/IconVerticalSolidList"/>
    <dgm:cxn modelId="{FD0689CF-5E8F-4CEF-A6CA-836D52CE63EF}" type="presParOf" srcId="{EA81CB2B-8AE1-4D93-88D8-7C871CC11722}" destId="{03A0A431-9376-463D-8A2B-07A3CA5C74A1}" srcOrd="1" destOrd="0" presId="urn:microsoft.com/office/officeart/2018/2/layout/IconVerticalSolidList"/>
    <dgm:cxn modelId="{3A15DA14-F5CC-440E-B59A-081B5F655709}" type="presParOf" srcId="{EA81CB2B-8AE1-4D93-88D8-7C871CC11722}" destId="{BCB588C4-1A4C-4751-9D24-75E3E38FD69F}" srcOrd="2" destOrd="0" presId="urn:microsoft.com/office/officeart/2018/2/layout/IconVerticalSolidList"/>
    <dgm:cxn modelId="{9A1FD61E-986F-418E-8DF4-DB0815391F91}" type="presParOf" srcId="{EA81CB2B-8AE1-4D93-88D8-7C871CC11722}" destId="{08BD8D6D-1A4E-444D-A792-5E551E20C720}" srcOrd="3" destOrd="0" presId="urn:microsoft.com/office/officeart/2018/2/layout/IconVerticalSolidList"/>
    <dgm:cxn modelId="{E87DCAEA-F4CF-41F7-AC83-7F7625BE850C}" type="presParOf" srcId="{AA73046D-898B-41E7-8ED0-F8122D98F1EB}" destId="{DC1232CF-0069-4938-9381-64FD18CCD9B3}" srcOrd="11" destOrd="0" presId="urn:microsoft.com/office/officeart/2018/2/layout/IconVerticalSolidList"/>
    <dgm:cxn modelId="{20776570-E9F3-4328-B7F2-1D4D07E86D11}" type="presParOf" srcId="{AA73046D-898B-41E7-8ED0-F8122D98F1EB}" destId="{568A02A0-5ED5-49B1-BE33-D2EC06137EA5}" srcOrd="12" destOrd="0" presId="urn:microsoft.com/office/officeart/2018/2/layout/IconVerticalSolidList"/>
    <dgm:cxn modelId="{5E94187C-1667-4610-9688-E4A25D6C472E}" type="presParOf" srcId="{568A02A0-5ED5-49B1-BE33-D2EC06137EA5}" destId="{4B631548-0A2F-4D77-945F-E4D55888879F}" srcOrd="0" destOrd="0" presId="urn:microsoft.com/office/officeart/2018/2/layout/IconVerticalSolidList"/>
    <dgm:cxn modelId="{29A5D5D3-EE8F-4035-9079-C18BDC1D8430}" type="presParOf" srcId="{568A02A0-5ED5-49B1-BE33-D2EC06137EA5}" destId="{2EECB811-250B-466A-B140-35B374F4E247}" srcOrd="1" destOrd="0" presId="urn:microsoft.com/office/officeart/2018/2/layout/IconVerticalSolidList"/>
    <dgm:cxn modelId="{352BBF31-46F0-4F49-B01F-BFAFFA140EBF}" type="presParOf" srcId="{568A02A0-5ED5-49B1-BE33-D2EC06137EA5}" destId="{D0ECAF80-C430-4D70-86BC-F6F95E6A87E2}" srcOrd="2" destOrd="0" presId="urn:microsoft.com/office/officeart/2018/2/layout/IconVerticalSolidList"/>
    <dgm:cxn modelId="{1306EE88-DB09-4B13-AB26-66C211E7B94C}" type="presParOf" srcId="{568A02A0-5ED5-49B1-BE33-D2EC06137EA5}" destId="{F1AB78A0-D8F7-4181-AC13-B29AC020213F}" srcOrd="3" destOrd="0" presId="urn:microsoft.com/office/officeart/2018/2/layout/IconVerticalSolidList"/>
    <dgm:cxn modelId="{A5D598FD-F347-4271-8E22-A602B86788B5}" type="presParOf" srcId="{AA73046D-898B-41E7-8ED0-F8122D98F1EB}" destId="{8B572663-1877-4F22-81B7-D901F0A674E8}" srcOrd="13" destOrd="0" presId="urn:microsoft.com/office/officeart/2018/2/layout/IconVerticalSolidList"/>
    <dgm:cxn modelId="{D87AFD32-BD9A-4750-9BF3-859686ECF884}" type="presParOf" srcId="{AA73046D-898B-41E7-8ED0-F8122D98F1EB}" destId="{2C6BB341-4381-4DE3-95B4-420E1D3A6687}" srcOrd="14" destOrd="0" presId="urn:microsoft.com/office/officeart/2018/2/layout/IconVerticalSolidList"/>
    <dgm:cxn modelId="{0298F2A3-A1F6-4FAC-AD05-9F5AC408EEA5}" type="presParOf" srcId="{2C6BB341-4381-4DE3-95B4-420E1D3A6687}" destId="{CB17057D-2530-46E2-A8F4-E8338915C4D3}" srcOrd="0" destOrd="0" presId="urn:microsoft.com/office/officeart/2018/2/layout/IconVerticalSolidList"/>
    <dgm:cxn modelId="{E2C49B22-91EE-46BF-BB90-A91E6DD5D514}" type="presParOf" srcId="{2C6BB341-4381-4DE3-95B4-420E1D3A6687}" destId="{927AC41E-5923-4F8A-9877-81C998265A72}" srcOrd="1" destOrd="0" presId="urn:microsoft.com/office/officeart/2018/2/layout/IconVerticalSolidList"/>
    <dgm:cxn modelId="{C018B7E7-6D64-4261-A535-5207BCB7029C}" type="presParOf" srcId="{2C6BB341-4381-4DE3-95B4-420E1D3A6687}" destId="{E49D211F-66EC-4112-8823-56C76D7C2598}" srcOrd="2" destOrd="0" presId="urn:microsoft.com/office/officeart/2018/2/layout/IconVerticalSolidList"/>
    <dgm:cxn modelId="{9DB0B917-5FFE-4817-A425-334070FF1E01}" type="presParOf" srcId="{2C6BB341-4381-4DE3-95B4-420E1D3A6687}" destId="{90733F5E-AC9D-44BD-9013-63DF0B0EB1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808BF-BD43-4F3F-97DA-511601D94B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C3E67-76D2-44FB-AD5A-45138AB3D9B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Main Objective is Identifying whether a person is suffering from cataract or not </a:t>
          </a:r>
          <a:endParaRPr lang="en-US"/>
        </a:p>
      </dgm:t>
    </dgm:pt>
    <dgm:pt modelId="{5532F0AD-F423-49AB-BC97-09579FBB857D}" type="parTrans" cxnId="{31F10490-B847-444C-BE3D-9C5D32C60971}">
      <dgm:prSet/>
      <dgm:spPr/>
      <dgm:t>
        <a:bodyPr/>
        <a:lstStyle/>
        <a:p>
          <a:endParaRPr lang="en-US"/>
        </a:p>
      </dgm:t>
    </dgm:pt>
    <dgm:pt modelId="{B32E5C2A-B682-4A44-B04F-5ACD966CD8C8}" type="sibTrans" cxnId="{31F10490-B847-444C-BE3D-9C5D32C60971}">
      <dgm:prSet/>
      <dgm:spPr/>
      <dgm:t>
        <a:bodyPr/>
        <a:lstStyle/>
        <a:p>
          <a:endParaRPr lang="en-US"/>
        </a:p>
      </dgm:t>
    </dgm:pt>
    <dgm:pt modelId="{E08AA014-73EF-4A86-84F5-96FF1457CFC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goal is to develop a mobile app that which can detect whether a person having cataract or not </a:t>
          </a:r>
          <a:endParaRPr lang="en-US"/>
        </a:p>
      </dgm:t>
    </dgm:pt>
    <dgm:pt modelId="{C519CDEC-F7B8-409C-B9F1-E3274A52F03A}" type="parTrans" cxnId="{F30137BA-D75F-4669-82CE-77EB3B18DCCB}">
      <dgm:prSet/>
      <dgm:spPr/>
      <dgm:t>
        <a:bodyPr/>
        <a:lstStyle/>
        <a:p>
          <a:endParaRPr lang="en-US"/>
        </a:p>
      </dgm:t>
    </dgm:pt>
    <dgm:pt modelId="{989B92EF-A08E-4760-95A0-26D5C00C1513}" type="sibTrans" cxnId="{F30137BA-D75F-4669-82CE-77EB3B18DCCB}">
      <dgm:prSet/>
      <dgm:spPr/>
      <dgm:t>
        <a:bodyPr/>
        <a:lstStyle/>
        <a:p>
          <a:endParaRPr lang="en-US"/>
        </a:p>
      </dgm:t>
    </dgm:pt>
    <dgm:pt modelId="{44AB9E4B-F5D8-40F5-BE5A-7C9E64BC09C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Allowing user to upload or take new photos of eye to check for cataract </a:t>
          </a:r>
          <a:endParaRPr lang="en-US"/>
        </a:p>
      </dgm:t>
    </dgm:pt>
    <dgm:pt modelId="{672D724D-95F6-48C7-8F9D-DB84E02D200D}" type="parTrans" cxnId="{7738ACC4-A9FE-426C-BE62-F560CC27280B}">
      <dgm:prSet/>
      <dgm:spPr/>
      <dgm:t>
        <a:bodyPr/>
        <a:lstStyle/>
        <a:p>
          <a:endParaRPr lang="en-US"/>
        </a:p>
      </dgm:t>
    </dgm:pt>
    <dgm:pt modelId="{125BF6CC-6658-4639-AD69-6C5497AFCD1A}" type="sibTrans" cxnId="{7738ACC4-A9FE-426C-BE62-F560CC27280B}">
      <dgm:prSet/>
      <dgm:spPr/>
      <dgm:t>
        <a:bodyPr/>
        <a:lstStyle/>
        <a:p>
          <a:endParaRPr lang="en-US"/>
        </a:p>
      </dgm:t>
    </dgm:pt>
    <dgm:pt modelId="{8D33FC04-E007-43E7-97CA-186DD8F92202}" type="pres">
      <dgm:prSet presAssocID="{A29808BF-BD43-4F3F-97DA-511601D94B05}" presName="root" presStyleCnt="0">
        <dgm:presLayoutVars>
          <dgm:dir/>
          <dgm:resizeHandles val="exact"/>
        </dgm:presLayoutVars>
      </dgm:prSet>
      <dgm:spPr/>
    </dgm:pt>
    <dgm:pt modelId="{44AE9FFC-1373-43AD-BD86-1475E2103A4F}" type="pres">
      <dgm:prSet presAssocID="{6EBC3E67-76D2-44FB-AD5A-45138AB3D9BD}" presName="compNode" presStyleCnt="0"/>
      <dgm:spPr/>
    </dgm:pt>
    <dgm:pt modelId="{D9F620EA-B19B-4624-9081-84FC22E3F587}" type="pres">
      <dgm:prSet presAssocID="{6EBC3E67-76D2-44FB-AD5A-45138AB3D9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6FD5A02-16DF-436A-9306-E24FCD2A8BB1}" type="pres">
      <dgm:prSet presAssocID="{6EBC3E67-76D2-44FB-AD5A-45138AB3D9BD}" presName="spaceRect" presStyleCnt="0"/>
      <dgm:spPr/>
    </dgm:pt>
    <dgm:pt modelId="{2445446D-9E0E-4CC3-BE5C-5081FBDC019B}" type="pres">
      <dgm:prSet presAssocID="{6EBC3E67-76D2-44FB-AD5A-45138AB3D9BD}" presName="textRect" presStyleLbl="revTx" presStyleIdx="0" presStyleCnt="3">
        <dgm:presLayoutVars>
          <dgm:chMax val="1"/>
          <dgm:chPref val="1"/>
        </dgm:presLayoutVars>
      </dgm:prSet>
      <dgm:spPr/>
    </dgm:pt>
    <dgm:pt modelId="{D143BC81-CF0F-441E-96B6-19C3F29DBC41}" type="pres">
      <dgm:prSet presAssocID="{B32E5C2A-B682-4A44-B04F-5ACD966CD8C8}" presName="sibTrans" presStyleCnt="0"/>
      <dgm:spPr/>
    </dgm:pt>
    <dgm:pt modelId="{D10426D4-57C7-4EFB-99DE-790AE396B35D}" type="pres">
      <dgm:prSet presAssocID="{E08AA014-73EF-4A86-84F5-96FF1457CFCF}" presName="compNode" presStyleCnt="0"/>
      <dgm:spPr/>
    </dgm:pt>
    <dgm:pt modelId="{B066A4FC-A64C-429A-9087-382D7B3DEB69}" type="pres">
      <dgm:prSet presAssocID="{E08AA014-73EF-4A86-84F5-96FF1457CF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FEC7F7F-9771-4ACB-8B56-568E60E4D429}" type="pres">
      <dgm:prSet presAssocID="{E08AA014-73EF-4A86-84F5-96FF1457CFCF}" presName="spaceRect" presStyleCnt="0"/>
      <dgm:spPr/>
    </dgm:pt>
    <dgm:pt modelId="{3AAD6E72-92E0-429E-9728-98342F88C4F3}" type="pres">
      <dgm:prSet presAssocID="{E08AA014-73EF-4A86-84F5-96FF1457CFCF}" presName="textRect" presStyleLbl="revTx" presStyleIdx="1" presStyleCnt="3">
        <dgm:presLayoutVars>
          <dgm:chMax val="1"/>
          <dgm:chPref val="1"/>
        </dgm:presLayoutVars>
      </dgm:prSet>
      <dgm:spPr/>
    </dgm:pt>
    <dgm:pt modelId="{ED7469F2-DF51-43E5-BC46-F3A0A302EF59}" type="pres">
      <dgm:prSet presAssocID="{989B92EF-A08E-4760-95A0-26D5C00C1513}" presName="sibTrans" presStyleCnt="0"/>
      <dgm:spPr/>
    </dgm:pt>
    <dgm:pt modelId="{58CE4D71-97CF-4E5A-8C4D-93167702A676}" type="pres">
      <dgm:prSet presAssocID="{44AB9E4B-F5D8-40F5-BE5A-7C9E64BC09CC}" presName="compNode" presStyleCnt="0"/>
      <dgm:spPr/>
    </dgm:pt>
    <dgm:pt modelId="{FF29C038-78F6-4D92-AE39-57F2E837B2ED}" type="pres">
      <dgm:prSet presAssocID="{44AB9E4B-F5D8-40F5-BE5A-7C9E64BC09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3F41044-129B-4ACA-A059-5A1B9D475F0E}" type="pres">
      <dgm:prSet presAssocID="{44AB9E4B-F5D8-40F5-BE5A-7C9E64BC09CC}" presName="spaceRect" presStyleCnt="0"/>
      <dgm:spPr/>
    </dgm:pt>
    <dgm:pt modelId="{E07707C1-23A8-4E2C-9CB7-34C796AC2480}" type="pres">
      <dgm:prSet presAssocID="{44AB9E4B-F5D8-40F5-BE5A-7C9E64BC09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A8CA31-9058-4CAA-AD65-A145213D8E00}" type="presOf" srcId="{6EBC3E67-76D2-44FB-AD5A-45138AB3D9BD}" destId="{2445446D-9E0E-4CC3-BE5C-5081FBDC019B}" srcOrd="0" destOrd="0" presId="urn:microsoft.com/office/officeart/2018/2/layout/IconLabelList"/>
    <dgm:cxn modelId="{7594C445-3CAF-4DBF-B4CE-F9C02986FB37}" type="presOf" srcId="{A29808BF-BD43-4F3F-97DA-511601D94B05}" destId="{8D33FC04-E007-43E7-97CA-186DD8F92202}" srcOrd="0" destOrd="0" presId="urn:microsoft.com/office/officeart/2018/2/layout/IconLabelList"/>
    <dgm:cxn modelId="{384B7767-BFA2-4115-9C06-BF535A613BD6}" type="presOf" srcId="{E08AA014-73EF-4A86-84F5-96FF1457CFCF}" destId="{3AAD6E72-92E0-429E-9728-98342F88C4F3}" srcOrd="0" destOrd="0" presId="urn:microsoft.com/office/officeart/2018/2/layout/IconLabelList"/>
    <dgm:cxn modelId="{31F10490-B847-444C-BE3D-9C5D32C60971}" srcId="{A29808BF-BD43-4F3F-97DA-511601D94B05}" destId="{6EBC3E67-76D2-44FB-AD5A-45138AB3D9BD}" srcOrd="0" destOrd="0" parTransId="{5532F0AD-F423-49AB-BC97-09579FBB857D}" sibTransId="{B32E5C2A-B682-4A44-B04F-5ACD966CD8C8}"/>
    <dgm:cxn modelId="{862BA0B8-FE29-4424-8CFB-7B23B2E0BD5A}" type="presOf" srcId="{44AB9E4B-F5D8-40F5-BE5A-7C9E64BC09CC}" destId="{E07707C1-23A8-4E2C-9CB7-34C796AC2480}" srcOrd="0" destOrd="0" presId="urn:microsoft.com/office/officeart/2018/2/layout/IconLabelList"/>
    <dgm:cxn modelId="{F30137BA-D75F-4669-82CE-77EB3B18DCCB}" srcId="{A29808BF-BD43-4F3F-97DA-511601D94B05}" destId="{E08AA014-73EF-4A86-84F5-96FF1457CFCF}" srcOrd="1" destOrd="0" parTransId="{C519CDEC-F7B8-409C-B9F1-E3274A52F03A}" sibTransId="{989B92EF-A08E-4760-95A0-26D5C00C1513}"/>
    <dgm:cxn modelId="{7738ACC4-A9FE-426C-BE62-F560CC27280B}" srcId="{A29808BF-BD43-4F3F-97DA-511601D94B05}" destId="{44AB9E4B-F5D8-40F5-BE5A-7C9E64BC09CC}" srcOrd="2" destOrd="0" parTransId="{672D724D-95F6-48C7-8F9D-DB84E02D200D}" sibTransId="{125BF6CC-6658-4639-AD69-6C5497AFCD1A}"/>
    <dgm:cxn modelId="{0BB322F0-D2B4-4DE5-8F19-4EBECA97AA97}" type="presParOf" srcId="{8D33FC04-E007-43E7-97CA-186DD8F92202}" destId="{44AE9FFC-1373-43AD-BD86-1475E2103A4F}" srcOrd="0" destOrd="0" presId="urn:microsoft.com/office/officeart/2018/2/layout/IconLabelList"/>
    <dgm:cxn modelId="{41E22E37-0271-4FDE-94AC-9F079976C024}" type="presParOf" srcId="{44AE9FFC-1373-43AD-BD86-1475E2103A4F}" destId="{D9F620EA-B19B-4624-9081-84FC22E3F587}" srcOrd="0" destOrd="0" presId="urn:microsoft.com/office/officeart/2018/2/layout/IconLabelList"/>
    <dgm:cxn modelId="{2DE1E290-AA7E-4AB1-A852-EBA52C6D2C25}" type="presParOf" srcId="{44AE9FFC-1373-43AD-BD86-1475E2103A4F}" destId="{96FD5A02-16DF-436A-9306-E24FCD2A8BB1}" srcOrd="1" destOrd="0" presId="urn:microsoft.com/office/officeart/2018/2/layout/IconLabelList"/>
    <dgm:cxn modelId="{00011299-B97E-4053-8B8A-57D23309F13F}" type="presParOf" srcId="{44AE9FFC-1373-43AD-BD86-1475E2103A4F}" destId="{2445446D-9E0E-4CC3-BE5C-5081FBDC019B}" srcOrd="2" destOrd="0" presId="urn:microsoft.com/office/officeart/2018/2/layout/IconLabelList"/>
    <dgm:cxn modelId="{4FCD7A10-297A-49EE-96B8-5A571CCED708}" type="presParOf" srcId="{8D33FC04-E007-43E7-97CA-186DD8F92202}" destId="{D143BC81-CF0F-441E-96B6-19C3F29DBC41}" srcOrd="1" destOrd="0" presId="urn:microsoft.com/office/officeart/2018/2/layout/IconLabelList"/>
    <dgm:cxn modelId="{506B74BF-7EC1-4C69-BCAE-3A677191D5FC}" type="presParOf" srcId="{8D33FC04-E007-43E7-97CA-186DD8F92202}" destId="{D10426D4-57C7-4EFB-99DE-790AE396B35D}" srcOrd="2" destOrd="0" presId="urn:microsoft.com/office/officeart/2018/2/layout/IconLabelList"/>
    <dgm:cxn modelId="{5BF2F3B3-D0D1-4032-AA6F-EACEBD3167A8}" type="presParOf" srcId="{D10426D4-57C7-4EFB-99DE-790AE396B35D}" destId="{B066A4FC-A64C-429A-9087-382D7B3DEB69}" srcOrd="0" destOrd="0" presId="urn:microsoft.com/office/officeart/2018/2/layout/IconLabelList"/>
    <dgm:cxn modelId="{B60F587C-3680-43BB-BD3F-CDBA60DE023E}" type="presParOf" srcId="{D10426D4-57C7-4EFB-99DE-790AE396B35D}" destId="{7FEC7F7F-9771-4ACB-8B56-568E60E4D429}" srcOrd="1" destOrd="0" presId="urn:microsoft.com/office/officeart/2018/2/layout/IconLabelList"/>
    <dgm:cxn modelId="{6C16EF6A-A031-42DB-8F28-1568D0CD879A}" type="presParOf" srcId="{D10426D4-57C7-4EFB-99DE-790AE396B35D}" destId="{3AAD6E72-92E0-429E-9728-98342F88C4F3}" srcOrd="2" destOrd="0" presId="urn:microsoft.com/office/officeart/2018/2/layout/IconLabelList"/>
    <dgm:cxn modelId="{D28BF730-18A1-41E6-990D-3DFB2C69767E}" type="presParOf" srcId="{8D33FC04-E007-43E7-97CA-186DD8F92202}" destId="{ED7469F2-DF51-43E5-BC46-F3A0A302EF59}" srcOrd="3" destOrd="0" presId="urn:microsoft.com/office/officeart/2018/2/layout/IconLabelList"/>
    <dgm:cxn modelId="{1CEAEB04-2FEA-46AE-805E-4B9BF6401BAA}" type="presParOf" srcId="{8D33FC04-E007-43E7-97CA-186DD8F92202}" destId="{58CE4D71-97CF-4E5A-8C4D-93167702A676}" srcOrd="4" destOrd="0" presId="urn:microsoft.com/office/officeart/2018/2/layout/IconLabelList"/>
    <dgm:cxn modelId="{3182BD2C-10F4-4028-A133-5F3FA174220B}" type="presParOf" srcId="{58CE4D71-97CF-4E5A-8C4D-93167702A676}" destId="{FF29C038-78F6-4D92-AE39-57F2E837B2ED}" srcOrd="0" destOrd="0" presId="urn:microsoft.com/office/officeart/2018/2/layout/IconLabelList"/>
    <dgm:cxn modelId="{21B59E04-ED07-4CC0-A84A-631BF52ACE10}" type="presParOf" srcId="{58CE4D71-97CF-4E5A-8C4D-93167702A676}" destId="{23F41044-129B-4ACA-A059-5A1B9D475F0E}" srcOrd="1" destOrd="0" presId="urn:microsoft.com/office/officeart/2018/2/layout/IconLabelList"/>
    <dgm:cxn modelId="{BBD2943D-8E8C-4FE8-B1CC-95364A1DF237}" type="presParOf" srcId="{58CE4D71-97CF-4E5A-8C4D-93167702A676}" destId="{E07707C1-23A8-4E2C-9CB7-34C796AC24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617660-CA0C-4236-86B2-5711063DB6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6B0CFF-78E8-417D-9BB3-17DF0B83D6A6}">
      <dgm:prSet/>
      <dgm:spPr/>
      <dgm:t>
        <a:bodyPr/>
        <a:lstStyle/>
        <a:p>
          <a:r>
            <a:rPr lang="en-US" dirty="0" err="1"/>
            <a:t>Opencv</a:t>
          </a:r>
          <a:r>
            <a:rPr lang="en-US" dirty="0"/>
            <a:t> ,</a:t>
          </a:r>
          <a:r>
            <a:rPr lang="en-US" dirty="0" err="1"/>
            <a:t>kereas</a:t>
          </a:r>
          <a:r>
            <a:rPr lang="en-US" dirty="0"/>
            <a:t>, </a:t>
          </a:r>
          <a:r>
            <a:rPr lang="en-US" dirty="0" err="1"/>
            <a:t>Tensorflow</a:t>
          </a:r>
          <a:r>
            <a:rPr lang="en-US" dirty="0"/>
            <a:t>  libraries </a:t>
          </a:r>
        </a:p>
      </dgm:t>
    </dgm:pt>
    <dgm:pt modelId="{FD85265F-4E57-403F-98DD-DAFA840A3C99}" type="parTrans" cxnId="{96A166BA-0596-43FC-A3FB-3244338A7B96}">
      <dgm:prSet/>
      <dgm:spPr/>
      <dgm:t>
        <a:bodyPr/>
        <a:lstStyle/>
        <a:p>
          <a:endParaRPr lang="en-US"/>
        </a:p>
      </dgm:t>
    </dgm:pt>
    <dgm:pt modelId="{D1C6E612-8239-498B-BD25-DD2208C8CA8D}" type="sibTrans" cxnId="{96A166BA-0596-43FC-A3FB-3244338A7B96}">
      <dgm:prSet/>
      <dgm:spPr/>
      <dgm:t>
        <a:bodyPr/>
        <a:lstStyle/>
        <a:p>
          <a:endParaRPr lang="en-US"/>
        </a:p>
      </dgm:t>
    </dgm:pt>
    <dgm:pt modelId="{A2879ADB-D658-4BBA-A5B1-B4765E10DE1D}">
      <dgm:prSet/>
      <dgm:spPr/>
      <dgm:t>
        <a:bodyPr/>
        <a:lstStyle/>
        <a:p>
          <a:r>
            <a:rPr lang="en-US" dirty="0"/>
            <a:t>Python and java Programming languages</a:t>
          </a:r>
        </a:p>
      </dgm:t>
    </dgm:pt>
    <dgm:pt modelId="{ADAA6798-5505-4AC7-B8C6-5464F805618C}" type="parTrans" cxnId="{B5E15FFF-24DE-46EB-9EB7-975AF6D4F794}">
      <dgm:prSet/>
      <dgm:spPr/>
      <dgm:t>
        <a:bodyPr/>
        <a:lstStyle/>
        <a:p>
          <a:endParaRPr lang="en-US"/>
        </a:p>
      </dgm:t>
    </dgm:pt>
    <dgm:pt modelId="{020670B6-F905-4059-8023-5E4741460323}" type="sibTrans" cxnId="{B5E15FFF-24DE-46EB-9EB7-975AF6D4F794}">
      <dgm:prSet/>
      <dgm:spPr/>
      <dgm:t>
        <a:bodyPr/>
        <a:lstStyle/>
        <a:p>
          <a:endParaRPr lang="en-US"/>
        </a:p>
      </dgm:t>
    </dgm:pt>
    <dgm:pt modelId="{820475F3-B6C5-4C78-9852-8FA651DD9488}">
      <dgm:prSet/>
      <dgm:spPr/>
      <dgm:t>
        <a:bodyPr/>
        <a:lstStyle/>
        <a:p>
          <a:pPr rtl="0"/>
          <a:r>
            <a:rPr lang="en-US" dirty="0"/>
            <a:t>Android studio and </a:t>
          </a:r>
          <a:r>
            <a:rPr lang="en-US" dirty="0">
              <a:latin typeface="Calibri"/>
            </a:rPr>
            <a:t>visual Studio code and jupyter note book  </a:t>
          </a:r>
          <a:endParaRPr lang="en-US" dirty="0"/>
        </a:p>
      </dgm:t>
    </dgm:pt>
    <dgm:pt modelId="{242C153B-A6FE-4609-9690-B9328D72AD20}" type="parTrans" cxnId="{3AB033B9-F729-4FB8-9ACF-1E159E842C55}">
      <dgm:prSet/>
      <dgm:spPr/>
      <dgm:t>
        <a:bodyPr/>
        <a:lstStyle/>
        <a:p>
          <a:endParaRPr lang="en-US"/>
        </a:p>
      </dgm:t>
    </dgm:pt>
    <dgm:pt modelId="{7D8DC898-7C73-421F-BEB6-9391BB4C0C31}" type="sibTrans" cxnId="{3AB033B9-F729-4FB8-9ACF-1E159E842C55}">
      <dgm:prSet/>
      <dgm:spPr/>
      <dgm:t>
        <a:bodyPr/>
        <a:lstStyle/>
        <a:p>
          <a:endParaRPr lang="en-US"/>
        </a:p>
      </dgm:t>
    </dgm:pt>
    <dgm:pt modelId="{215C4A2A-07D6-4112-95DF-86A943FFC266}" type="pres">
      <dgm:prSet presAssocID="{0A617660-CA0C-4236-86B2-5711063DB685}" presName="root" presStyleCnt="0">
        <dgm:presLayoutVars>
          <dgm:dir/>
          <dgm:resizeHandles val="exact"/>
        </dgm:presLayoutVars>
      </dgm:prSet>
      <dgm:spPr/>
    </dgm:pt>
    <dgm:pt modelId="{20EFD5F4-A3D1-40A7-AC32-5A26FF5ABB04}" type="pres">
      <dgm:prSet presAssocID="{086B0CFF-78E8-417D-9BB3-17DF0B83D6A6}" presName="compNode" presStyleCnt="0"/>
      <dgm:spPr/>
    </dgm:pt>
    <dgm:pt modelId="{29AE7D50-7D88-4719-BD9D-61386AFDF1C1}" type="pres">
      <dgm:prSet presAssocID="{086B0CFF-78E8-417D-9BB3-17DF0B83D6A6}" presName="bgRect" presStyleLbl="bgShp" presStyleIdx="0" presStyleCnt="3"/>
      <dgm:spPr/>
    </dgm:pt>
    <dgm:pt modelId="{08822406-F590-451F-B5E6-5EFCC3F1DD55}" type="pres">
      <dgm:prSet presAssocID="{086B0CFF-78E8-417D-9BB3-17DF0B83D6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563E2713-0C07-4675-9CA0-47963DB7DFBB}" type="pres">
      <dgm:prSet presAssocID="{086B0CFF-78E8-417D-9BB3-17DF0B83D6A6}" presName="spaceRect" presStyleCnt="0"/>
      <dgm:spPr/>
    </dgm:pt>
    <dgm:pt modelId="{EAE7A80B-9456-4495-8E12-FAAE190984E8}" type="pres">
      <dgm:prSet presAssocID="{086B0CFF-78E8-417D-9BB3-17DF0B83D6A6}" presName="parTx" presStyleLbl="revTx" presStyleIdx="0" presStyleCnt="3">
        <dgm:presLayoutVars>
          <dgm:chMax val="0"/>
          <dgm:chPref val="0"/>
        </dgm:presLayoutVars>
      </dgm:prSet>
      <dgm:spPr/>
    </dgm:pt>
    <dgm:pt modelId="{9371E3BE-5037-4B74-B734-81504F6FD4AB}" type="pres">
      <dgm:prSet presAssocID="{D1C6E612-8239-498B-BD25-DD2208C8CA8D}" presName="sibTrans" presStyleCnt="0"/>
      <dgm:spPr/>
    </dgm:pt>
    <dgm:pt modelId="{16AA003A-0285-4D82-B230-A658F4ABA7D6}" type="pres">
      <dgm:prSet presAssocID="{A2879ADB-D658-4BBA-A5B1-B4765E10DE1D}" presName="compNode" presStyleCnt="0"/>
      <dgm:spPr/>
    </dgm:pt>
    <dgm:pt modelId="{B1EC3C8C-4452-4A60-A882-6EF00BF8CC38}" type="pres">
      <dgm:prSet presAssocID="{A2879ADB-D658-4BBA-A5B1-B4765E10DE1D}" presName="bgRect" presStyleLbl="bgShp" presStyleIdx="1" presStyleCnt="3"/>
      <dgm:spPr/>
    </dgm:pt>
    <dgm:pt modelId="{4E69E699-F8FD-4F83-9952-2533C3305B19}" type="pres">
      <dgm:prSet presAssocID="{A2879ADB-D658-4BBA-A5B1-B4765E10DE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979F56D-5720-454D-B942-575DC8E5D128}" type="pres">
      <dgm:prSet presAssocID="{A2879ADB-D658-4BBA-A5B1-B4765E10DE1D}" presName="spaceRect" presStyleCnt="0"/>
      <dgm:spPr/>
    </dgm:pt>
    <dgm:pt modelId="{654849FB-A90A-46D9-9CF6-FB527B66FA7C}" type="pres">
      <dgm:prSet presAssocID="{A2879ADB-D658-4BBA-A5B1-B4765E10DE1D}" presName="parTx" presStyleLbl="revTx" presStyleIdx="1" presStyleCnt="3">
        <dgm:presLayoutVars>
          <dgm:chMax val="0"/>
          <dgm:chPref val="0"/>
        </dgm:presLayoutVars>
      </dgm:prSet>
      <dgm:spPr/>
    </dgm:pt>
    <dgm:pt modelId="{6F5975B1-2A84-403C-BF9A-D77A09A4E853}" type="pres">
      <dgm:prSet presAssocID="{020670B6-F905-4059-8023-5E4741460323}" presName="sibTrans" presStyleCnt="0"/>
      <dgm:spPr/>
    </dgm:pt>
    <dgm:pt modelId="{6BD32088-F63F-4E58-B66D-A9C6C3538CD9}" type="pres">
      <dgm:prSet presAssocID="{820475F3-B6C5-4C78-9852-8FA651DD9488}" presName="compNode" presStyleCnt="0"/>
      <dgm:spPr/>
    </dgm:pt>
    <dgm:pt modelId="{FBB9097D-365A-4ABE-80A3-A23F694FC043}" type="pres">
      <dgm:prSet presAssocID="{820475F3-B6C5-4C78-9852-8FA651DD9488}" presName="bgRect" presStyleLbl="bgShp" presStyleIdx="2" presStyleCnt="3"/>
      <dgm:spPr/>
    </dgm:pt>
    <dgm:pt modelId="{FB8E4172-B0D5-4B09-90A2-6C569D3B1505}" type="pres">
      <dgm:prSet presAssocID="{820475F3-B6C5-4C78-9852-8FA651DD94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975B9-39A8-47C5-9F95-86BF87D0C59B}" type="pres">
      <dgm:prSet presAssocID="{820475F3-B6C5-4C78-9852-8FA651DD9488}" presName="spaceRect" presStyleCnt="0"/>
      <dgm:spPr/>
    </dgm:pt>
    <dgm:pt modelId="{1CFFFA6E-629A-44FD-A08C-E42EA8DA36E6}" type="pres">
      <dgm:prSet presAssocID="{820475F3-B6C5-4C78-9852-8FA651DD94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00E814-0EFF-43EA-BEDE-44B76CD9ACD1}" type="presOf" srcId="{0A617660-CA0C-4236-86B2-5711063DB685}" destId="{215C4A2A-07D6-4112-95DF-86A943FFC266}" srcOrd="0" destOrd="0" presId="urn:microsoft.com/office/officeart/2018/2/layout/IconVerticalSolidList"/>
    <dgm:cxn modelId="{ADFC085A-C61C-433E-BC7E-3723B7981806}" type="presOf" srcId="{A2879ADB-D658-4BBA-A5B1-B4765E10DE1D}" destId="{654849FB-A90A-46D9-9CF6-FB527B66FA7C}" srcOrd="0" destOrd="0" presId="urn:microsoft.com/office/officeart/2018/2/layout/IconVerticalSolidList"/>
    <dgm:cxn modelId="{AF20A5B8-1772-4AB8-BDA6-C54B121D6A3D}" type="presOf" srcId="{820475F3-B6C5-4C78-9852-8FA651DD9488}" destId="{1CFFFA6E-629A-44FD-A08C-E42EA8DA36E6}" srcOrd="0" destOrd="0" presId="urn:microsoft.com/office/officeart/2018/2/layout/IconVerticalSolidList"/>
    <dgm:cxn modelId="{3AB033B9-F729-4FB8-9ACF-1E159E842C55}" srcId="{0A617660-CA0C-4236-86B2-5711063DB685}" destId="{820475F3-B6C5-4C78-9852-8FA651DD9488}" srcOrd="2" destOrd="0" parTransId="{242C153B-A6FE-4609-9690-B9328D72AD20}" sibTransId="{7D8DC898-7C73-421F-BEB6-9391BB4C0C31}"/>
    <dgm:cxn modelId="{96A166BA-0596-43FC-A3FB-3244338A7B96}" srcId="{0A617660-CA0C-4236-86B2-5711063DB685}" destId="{086B0CFF-78E8-417D-9BB3-17DF0B83D6A6}" srcOrd="0" destOrd="0" parTransId="{FD85265F-4E57-403F-98DD-DAFA840A3C99}" sibTransId="{D1C6E612-8239-498B-BD25-DD2208C8CA8D}"/>
    <dgm:cxn modelId="{5A7BBCFA-0BE6-47D0-ADEE-CEDAA6487AB0}" type="presOf" srcId="{086B0CFF-78E8-417D-9BB3-17DF0B83D6A6}" destId="{EAE7A80B-9456-4495-8E12-FAAE190984E8}" srcOrd="0" destOrd="0" presId="urn:microsoft.com/office/officeart/2018/2/layout/IconVerticalSolidList"/>
    <dgm:cxn modelId="{B5E15FFF-24DE-46EB-9EB7-975AF6D4F794}" srcId="{0A617660-CA0C-4236-86B2-5711063DB685}" destId="{A2879ADB-D658-4BBA-A5B1-B4765E10DE1D}" srcOrd="1" destOrd="0" parTransId="{ADAA6798-5505-4AC7-B8C6-5464F805618C}" sibTransId="{020670B6-F905-4059-8023-5E4741460323}"/>
    <dgm:cxn modelId="{B3BA25D9-8A91-4E58-BBBD-59E7C1FEA711}" type="presParOf" srcId="{215C4A2A-07D6-4112-95DF-86A943FFC266}" destId="{20EFD5F4-A3D1-40A7-AC32-5A26FF5ABB04}" srcOrd="0" destOrd="0" presId="urn:microsoft.com/office/officeart/2018/2/layout/IconVerticalSolidList"/>
    <dgm:cxn modelId="{2460F0EC-6C86-4B66-8AA0-4944AF5E2620}" type="presParOf" srcId="{20EFD5F4-A3D1-40A7-AC32-5A26FF5ABB04}" destId="{29AE7D50-7D88-4719-BD9D-61386AFDF1C1}" srcOrd="0" destOrd="0" presId="urn:microsoft.com/office/officeart/2018/2/layout/IconVerticalSolidList"/>
    <dgm:cxn modelId="{5AB09709-72F9-4E39-9429-F044E33120F4}" type="presParOf" srcId="{20EFD5F4-A3D1-40A7-AC32-5A26FF5ABB04}" destId="{08822406-F590-451F-B5E6-5EFCC3F1DD55}" srcOrd="1" destOrd="0" presId="urn:microsoft.com/office/officeart/2018/2/layout/IconVerticalSolidList"/>
    <dgm:cxn modelId="{EFDCEFD2-E8F5-43B2-9D1B-D1E778B50F12}" type="presParOf" srcId="{20EFD5F4-A3D1-40A7-AC32-5A26FF5ABB04}" destId="{563E2713-0C07-4675-9CA0-47963DB7DFBB}" srcOrd="2" destOrd="0" presId="urn:microsoft.com/office/officeart/2018/2/layout/IconVerticalSolidList"/>
    <dgm:cxn modelId="{211376BB-DB8E-4459-A010-237E0A261F54}" type="presParOf" srcId="{20EFD5F4-A3D1-40A7-AC32-5A26FF5ABB04}" destId="{EAE7A80B-9456-4495-8E12-FAAE190984E8}" srcOrd="3" destOrd="0" presId="urn:microsoft.com/office/officeart/2018/2/layout/IconVerticalSolidList"/>
    <dgm:cxn modelId="{E9B8997C-AFE3-47F2-80C4-D10A7B4ABAFC}" type="presParOf" srcId="{215C4A2A-07D6-4112-95DF-86A943FFC266}" destId="{9371E3BE-5037-4B74-B734-81504F6FD4AB}" srcOrd="1" destOrd="0" presId="urn:microsoft.com/office/officeart/2018/2/layout/IconVerticalSolidList"/>
    <dgm:cxn modelId="{9416827D-B561-46DB-9218-32860EAD0FA9}" type="presParOf" srcId="{215C4A2A-07D6-4112-95DF-86A943FFC266}" destId="{16AA003A-0285-4D82-B230-A658F4ABA7D6}" srcOrd="2" destOrd="0" presId="urn:microsoft.com/office/officeart/2018/2/layout/IconVerticalSolidList"/>
    <dgm:cxn modelId="{2792F586-5EC5-4968-ABA9-0A684D8CDB4B}" type="presParOf" srcId="{16AA003A-0285-4D82-B230-A658F4ABA7D6}" destId="{B1EC3C8C-4452-4A60-A882-6EF00BF8CC38}" srcOrd="0" destOrd="0" presId="urn:microsoft.com/office/officeart/2018/2/layout/IconVerticalSolidList"/>
    <dgm:cxn modelId="{D5313BB4-7061-45FD-8082-D7A02C9B35D1}" type="presParOf" srcId="{16AA003A-0285-4D82-B230-A658F4ABA7D6}" destId="{4E69E699-F8FD-4F83-9952-2533C3305B19}" srcOrd="1" destOrd="0" presId="urn:microsoft.com/office/officeart/2018/2/layout/IconVerticalSolidList"/>
    <dgm:cxn modelId="{225DCE70-610B-4B1B-870B-73E699A7F325}" type="presParOf" srcId="{16AA003A-0285-4D82-B230-A658F4ABA7D6}" destId="{4979F56D-5720-454D-B942-575DC8E5D128}" srcOrd="2" destOrd="0" presId="urn:microsoft.com/office/officeart/2018/2/layout/IconVerticalSolidList"/>
    <dgm:cxn modelId="{AA87C4D7-349C-49BB-AC98-1227D0955076}" type="presParOf" srcId="{16AA003A-0285-4D82-B230-A658F4ABA7D6}" destId="{654849FB-A90A-46D9-9CF6-FB527B66FA7C}" srcOrd="3" destOrd="0" presId="urn:microsoft.com/office/officeart/2018/2/layout/IconVerticalSolidList"/>
    <dgm:cxn modelId="{BBD5DAA6-06B3-4891-9799-49A19C03F202}" type="presParOf" srcId="{215C4A2A-07D6-4112-95DF-86A943FFC266}" destId="{6F5975B1-2A84-403C-BF9A-D77A09A4E853}" srcOrd="3" destOrd="0" presId="urn:microsoft.com/office/officeart/2018/2/layout/IconVerticalSolidList"/>
    <dgm:cxn modelId="{0D36D0EC-0199-4164-AD0A-DC41400D44E6}" type="presParOf" srcId="{215C4A2A-07D6-4112-95DF-86A943FFC266}" destId="{6BD32088-F63F-4E58-B66D-A9C6C3538CD9}" srcOrd="4" destOrd="0" presId="urn:microsoft.com/office/officeart/2018/2/layout/IconVerticalSolidList"/>
    <dgm:cxn modelId="{E2A598D3-86A8-4C20-BE7C-337B61C13A3E}" type="presParOf" srcId="{6BD32088-F63F-4E58-B66D-A9C6C3538CD9}" destId="{FBB9097D-365A-4ABE-80A3-A23F694FC043}" srcOrd="0" destOrd="0" presId="urn:microsoft.com/office/officeart/2018/2/layout/IconVerticalSolidList"/>
    <dgm:cxn modelId="{A8A10B4A-C712-42B8-8B9B-247774BC95C8}" type="presParOf" srcId="{6BD32088-F63F-4E58-B66D-A9C6C3538CD9}" destId="{FB8E4172-B0D5-4B09-90A2-6C569D3B1505}" srcOrd="1" destOrd="0" presId="urn:microsoft.com/office/officeart/2018/2/layout/IconVerticalSolidList"/>
    <dgm:cxn modelId="{E23F3B8C-D561-4046-A611-2D6BAA9013C4}" type="presParOf" srcId="{6BD32088-F63F-4E58-B66D-A9C6C3538CD9}" destId="{A14975B9-39A8-47C5-9F95-86BF87D0C59B}" srcOrd="2" destOrd="0" presId="urn:microsoft.com/office/officeart/2018/2/layout/IconVerticalSolidList"/>
    <dgm:cxn modelId="{7C2FA34D-FC74-43FE-B239-76A64C3A0E1F}" type="presParOf" srcId="{6BD32088-F63F-4E58-B66D-A9C6C3538CD9}" destId="{1CFFFA6E-629A-44FD-A08C-E42EA8DA36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354815-77F4-4ED3-980E-8BA8B150F6D3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5620E10-523D-4D73-BB39-2EA31CF5BAA8}">
      <dgm:prSet/>
      <dgm:spPr/>
      <dgm:t>
        <a:bodyPr/>
        <a:lstStyle/>
        <a:p>
          <a:r>
            <a:rPr lang="en-US" dirty="0"/>
            <a:t>Android or IOS Operating system</a:t>
          </a:r>
        </a:p>
      </dgm:t>
    </dgm:pt>
    <dgm:pt modelId="{D5BCCC5F-086A-48F4-B09C-2D95DBD988A4}" type="parTrans" cxnId="{8A6C142A-7657-42F1-8080-F48353A3C04A}">
      <dgm:prSet/>
      <dgm:spPr/>
      <dgm:t>
        <a:bodyPr/>
        <a:lstStyle/>
        <a:p>
          <a:endParaRPr lang="en-US"/>
        </a:p>
      </dgm:t>
    </dgm:pt>
    <dgm:pt modelId="{B9C3D35E-7F52-43A2-8901-B56AB2B07BFB}" type="sibTrans" cxnId="{8A6C142A-7657-42F1-8080-F48353A3C04A}">
      <dgm:prSet/>
      <dgm:spPr/>
      <dgm:t>
        <a:bodyPr/>
        <a:lstStyle/>
        <a:p>
          <a:endParaRPr lang="en-US"/>
        </a:p>
      </dgm:t>
    </dgm:pt>
    <dgm:pt modelId="{A0AD1FFD-F9B8-4CAE-9B20-932558131BC8}">
      <dgm:prSet/>
      <dgm:spPr/>
      <dgm:t>
        <a:bodyPr/>
        <a:lstStyle/>
        <a:p>
          <a:r>
            <a:rPr lang="en-US" dirty="0"/>
            <a:t>Configuration</a:t>
          </a:r>
          <a:r>
            <a:rPr lang="en-US" dirty="0">
              <a:latin typeface="Calibri"/>
            </a:rPr>
            <a:t>:</a:t>
          </a:r>
          <a:r>
            <a:rPr lang="en-US" dirty="0"/>
            <a:t>1GB or more Ram</a:t>
          </a:r>
        </a:p>
      </dgm:t>
    </dgm:pt>
    <dgm:pt modelId="{2E291AF7-4A98-496F-8B3F-B3C4D66930C8}" type="parTrans" cxnId="{36754C33-D65E-47D4-8309-9DA03EE6691C}">
      <dgm:prSet/>
      <dgm:spPr/>
      <dgm:t>
        <a:bodyPr/>
        <a:lstStyle/>
        <a:p>
          <a:endParaRPr lang="en-US"/>
        </a:p>
      </dgm:t>
    </dgm:pt>
    <dgm:pt modelId="{57FB74ED-42D9-4654-AC0F-020AF1B10F78}" type="sibTrans" cxnId="{36754C33-D65E-47D4-8309-9DA03EE6691C}">
      <dgm:prSet/>
      <dgm:spPr/>
      <dgm:t>
        <a:bodyPr/>
        <a:lstStyle/>
        <a:p>
          <a:endParaRPr lang="en-US"/>
        </a:p>
      </dgm:t>
    </dgm:pt>
    <dgm:pt modelId="{82B58FC0-B6E8-4E8E-AABB-D1183C1EA96C}">
      <dgm:prSet/>
      <dgm:spPr/>
      <dgm:t>
        <a:bodyPr/>
        <a:lstStyle/>
        <a:p>
          <a:r>
            <a:rPr lang="en-US" dirty="0"/>
            <a:t>Smartphone with more than 16MP camera</a:t>
          </a:r>
        </a:p>
      </dgm:t>
    </dgm:pt>
    <dgm:pt modelId="{24010946-4C1A-4B7D-8E23-7F89A4EF8C86}" type="parTrans" cxnId="{677E000D-7774-4F2C-B4AF-366B2D21884F}">
      <dgm:prSet/>
      <dgm:spPr/>
      <dgm:t>
        <a:bodyPr/>
        <a:lstStyle/>
        <a:p>
          <a:endParaRPr lang="en-US"/>
        </a:p>
      </dgm:t>
    </dgm:pt>
    <dgm:pt modelId="{7D3E2678-F4E3-4E1D-9ADB-F18625CB15B8}" type="sibTrans" cxnId="{677E000D-7774-4F2C-B4AF-366B2D21884F}">
      <dgm:prSet/>
      <dgm:spPr/>
      <dgm:t>
        <a:bodyPr/>
        <a:lstStyle/>
        <a:p>
          <a:endParaRPr lang="en-US"/>
        </a:p>
      </dgm:t>
    </dgm:pt>
    <dgm:pt modelId="{B9656AFA-73B3-4D0E-9386-075E2659033F}" type="pres">
      <dgm:prSet presAssocID="{68354815-77F4-4ED3-980E-8BA8B150F6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053433-51F7-4006-B5D1-AA8886B63237}" type="pres">
      <dgm:prSet presAssocID="{55620E10-523D-4D73-BB39-2EA31CF5BAA8}" presName="hierRoot1" presStyleCnt="0"/>
      <dgm:spPr/>
    </dgm:pt>
    <dgm:pt modelId="{D82A296F-20EC-443A-BB38-48E30F287E79}" type="pres">
      <dgm:prSet presAssocID="{55620E10-523D-4D73-BB39-2EA31CF5BAA8}" presName="composite" presStyleCnt="0"/>
      <dgm:spPr/>
    </dgm:pt>
    <dgm:pt modelId="{A829C128-6FF2-4CE8-8922-F8EF674EC136}" type="pres">
      <dgm:prSet presAssocID="{55620E10-523D-4D73-BB39-2EA31CF5BAA8}" presName="background" presStyleLbl="node0" presStyleIdx="0" presStyleCnt="3"/>
      <dgm:spPr/>
    </dgm:pt>
    <dgm:pt modelId="{D263E82F-DD2A-4C72-8D27-4E623B06497A}" type="pres">
      <dgm:prSet presAssocID="{55620E10-523D-4D73-BB39-2EA31CF5BAA8}" presName="text" presStyleLbl="fgAcc0" presStyleIdx="0" presStyleCnt="3">
        <dgm:presLayoutVars>
          <dgm:chPref val="3"/>
        </dgm:presLayoutVars>
      </dgm:prSet>
      <dgm:spPr/>
    </dgm:pt>
    <dgm:pt modelId="{4119428D-D43A-4DEE-A757-0F0A71142B9F}" type="pres">
      <dgm:prSet presAssocID="{55620E10-523D-4D73-BB39-2EA31CF5BAA8}" presName="hierChild2" presStyleCnt="0"/>
      <dgm:spPr/>
    </dgm:pt>
    <dgm:pt modelId="{71CAE9A4-3926-4700-88C2-6046832E3C11}" type="pres">
      <dgm:prSet presAssocID="{A0AD1FFD-F9B8-4CAE-9B20-932558131BC8}" presName="hierRoot1" presStyleCnt="0"/>
      <dgm:spPr/>
    </dgm:pt>
    <dgm:pt modelId="{5FF63DF9-A31F-4F57-B2CF-2DE82C36045E}" type="pres">
      <dgm:prSet presAssocID="{A0AD1FFD-F9B8-4CAE-9B20-932558131BC8}" presName="composite" presStyleCnt="0"/>
      <dgm:spPr/>
    </dgm:pt>
    <dgm:pt modelId="{322FC32D-A626-4ED2-BDDB-99BCBB8861AF}" type="pres">
      <dgm:prSet presAssocID="{A0AD1FFD-F9B8-4CAE-9B20-932558131BC8}" presName="background" presStyleLbl="node0" presStyleIdx="1" presStyleCnt="3"/>
      <dgm:spPr/>
    </dgm:pt>
    <dgm:pt modelId="{A7D86199-B66A-4A9C-9876-298796DA5DE9}" type="pres">
      <dgm:prSet presAssocID="{A0AD1FFD-F9B8-4CAE-9B20-932558131BC8}" presName="text" presStyleLbl="fgAcc0" presStyleIdx="1" presStyleCnt="3">
        <dgm:presLayoutVars>
          <dgm:chPref val="3"/>
        </dgm:presLayoutVars>
      </dgm:prSet>
      <dgm:spPr/>
    </dgm:pt>
    <dgm:pt modelId="{63199CA8-51A5-439C-81DD-12A739AC0C90}" type="pres">
      <dgm:prSet presAssocID="{A0AD1FFD-F9B8-4CAE-9B20-932558131BC8}" presName="hierChild2" presStyleCnt="0"/>
      <dgm:spPr/>
    </dgm:pt>
    <dgm:pt modelId="{C13E3BF1-D675-4710-B54C-28F66650680D}" type="pres">
      <dgm:prSet presAssocID="{82B58FC0-B6E8-4E8E-AABB-D1183C1EA96C}" presName="hierRoot1" presStyleCnt="0"/>
      <dgm:spPr/>
    </dgm:pt>
    <dgm:pt modelId="{540DB32E-A8A5-4A21-99B3-57124EA97A8D}" type="pres">
      <dgm:prSet presAssocID="{82B58FC0-B6E8-4E8E-AABB-D1183C1EA96C}" presName="composite" presStyleCnt="0"/>
      <dgm:spPr/>
    </dgm:pt>
    <dgm:pt modelId="{53619D36-58A1-4B39-84A1-2FFBABA11347}" type="pres">
      <dgm:prSet presAssocID="{82B58FC0-B6E8-4E8E-AABB-D1183C1EA96C}" presName="background" presStyleLbl="node0" presStyleIdx="2" presStyleCnt="3"/>
      <dgm:spPr/>
    </dgm:pt>
    <dgm:pt modelId="{DDDCA58A-6A9C-4D1B-B62A-1A4A143F5F3A}" type="pres">
      <dgm:prSet presAssocID="{82B58FC0-B6E8-4E8E-AABB-D1183C1EA96C}" presName="text" presStyleLbl="fgAcc0" presStyleIdx="2" presStyleCnt="3">
        <dgm:presLayoutVars>
          <dgm:chPref val="3"/>
        </dgm:presLayoutVars>
      </dgm:prSet>
      <dgm:spPr/>
    </dgm:pt>
    <dgm:pt modelId="{679CE2F1-96AA-428F-BD8F-C9AAFC186DA2}" type="pres">
      <dgm:prSet presAssocID="{82B58FC0-B6E8-4E8E-AABB-D1183C1EA96C}" presName="hierChild2" presStyleCnt="0"/>
      <dgm:spPr/>
    </dgm:pt>
  </dgm:ptLst>
  <dgm:cxnLst>
    <dgm:cxn modelId="{677E000D-7774-4F2C-B4AF-366B2D21884F}" srcId="{68354815-77F4-4ED3-980E-8BA8B150F6D3}" destId="{82B58FC0-B6E8-4E8E-AABB-D1183C1EA96C}" srcOrd="2" destOrd="0" parTransId="{24010946-4C1A-4B7D-8E23-7F89A4EF8C86}" sibTransId="{7D3E2678-F4E3-4E1D-9ADB-F18625CB15B8}"/>
    <dgm:cxn modelId="{8A6C142A-7657-42F1-8080-F48353A3C04A}" srcId="{68354815-77F4-4ED3-980E-8BA8B150F6D3}" destId="{55620E10-523D-4D73-BB39-2EA31CF5BAA8}" srcOrd="0" destOrd="0" parTransId="{D5BCCC5F-086A-48F4-B09C-2D95DBD988A4}" sibTransId="{B9C3D35E-7F52-43A2-8901-B56AB2B07BFB}"/>
    <dgm:cxn modelId="{36754C33-D65E-47D4-8309-9DA03EE6691C}" srcId="{68354815-77F4-4ED3-980E-8BA8B150F6D3}" destId="{A0AD1FFD-F9B8-4CAE-9B20-932558131BC8}" srcOrd="1" destOrd="0" parTransId="{2E291AF7-4A98-496F-8B3F-B3C4D66930C8}" sibTransId="{57FB74ED-42D9-4654-AC0F-020AF1B10F78}"/>
    <dgm:cxn modelId="{33BB6072-B2CA-4BBA-85D2-AE281C4FF018}" type="presOf" srcId="{68354815-77F4-4ED3-980E-8BA8B150F6D3}" destId="{B9656AFA-73B3-4D0E-9386-075E2659033F}" srcOrd="0" destOrd="0" presId="urn:microsoft.com/office/officeart/2005/8/layout/hierarchy1"/>
    <dgm:cxn modelId="{812432C1-0E4B-4901-967D-F9F78BB10F6F}" type="presOf" srcId="{55620E10-523D-4D73-BB39-2EA31CF5BAA8}" destId="{D263E82F-DD2A-4C72-8D27-4E623B06497A}" srcOrd="0" destOrd="0" presId="urn:microsoft.com/office/officeart/2005/8/layout/hierarchy1"/>
    <dgm:cxn modelId="{C00D65EE-2115-4732-99B4-CE63118AB1F1}" type="presOf" srcId="{A0AD1FFD-F9B8-4CAE-9B20-932558131BC8}" destId="{A7D86199-B66A-4A9C-9876-298796DA5DE9}" srcOrd="0" destOrd="0" presId="urn:microsoft.com/office/officeart/2005/8/layout/hierarchy1"/>
    <dgm:cxn modelId="{B75781F3-41E5-4F25-B438-0AFC2988E596}" type="presOf" srcId="{82B58FC0-B6E8-4E8E-AABB-D1183C1EA96C}" destId="{DDDCA58A-6A9C-4D1B-B62A-1A4A143F5F3A}" srcOrd="0" destOrd="0" presId="urn:microsoft.com/office/officeart/2005/8/layout/hierarchy1"/>
    <dgm:cxn modelId="{1AC23133-4C2B-4DC3-9C08-4D9C86439233}" type="presParOf" srcId="{B9656AFA-73B3-4D0E-9386-075E2659033F}" destId="{0C053433-51F7-4006-B5D1-AA8886B63237}" srcOrd="0" destOrd="0" presId="urn:microsoft.com/office/officeart/2005/8/layout/hierarchy1"/>
    <dgm:cxn modelId="{783544E4-3186-4D0D-B661-D55A231D80AA}" type="presParOf" srcId="{0C053433-51F7-4006-B5D1-AA8886B63237}" destId="{D82A296F-20EC-443A-BB38-48E30F287E79}" srcOrd="0" destOrd="0" presId="urn:microsoft.com/office/officeart/2005/8/layout/hierarchy1"/>
    <dgm:cxn modelId="{DC6BF385-1B9F-4B9F-BD95-C5E356A04801}" type="presParOf" srcId="{D82A296F-20EC-443A-BB38-48E30F287E79}" destId="{A829C128-6FF2-4CE8-8922-F8EF674EC136}" srcOrd="0" destOrd="0" presId="urn:microsoft.com/office/officeart/2005/8/layout/hierarchy1"/>
    <dgm:cxn modelId="{9D31D2E2-6E8F-4364-839D-8249D45F0AB2}" type="presParOf" srcId="{D82A296F-20EC-443A-BB38-48E30F287E79}" destId="{D263E82F-DD2A-4C72-8D27-4E623B06497A}" srcOrd="1" destOrd="0" presId="urn:microsoft.com/office/officeart/2005/8/layout/hierarchy1"/>
    <dgm:cxn modelId="{CD2FE04E-C23B-4D8C-8F98-D1124217F5AD}" type="presParOf" srcId="{0C053433-51F7-4006-B5D1-AA8886B63237}" destId="{4119428D-D43A-4DEE-A757-0F0A71142B9F}" srcOrd="1" destOrd="0" presId="urn:microsoft.com/office/officeart/2005/8/layout/hierarchy1"/>
    <dgm:cxn modelId="{75099046-C9D8-439F-AD2B-923165B5CC31}" type="presParOf" srcId="{B9656AFA-73B3-4D0E-9386-075E2659033F}" destId="{71CAE9A4-3926-4700-88C2-6046832E3C11}" srcOrd="1" destOrd="0" presId="urn:microsoft.com/office/officeart/2005/8/layout/hierarchy1"/>
    <dgm:cxn modelId="{9AA872FB-EBB2-4891-B6C3-AE073465AA95}" type="presParOf" srcId="{71CAE9A4-3926-4700-88C2-6046832E3C11}" destId="{5FF63DF9-A31F-4F57-B2CF-2DE82C36045E}" srcOrd="0" destOrd="0" presId="urn:microsoft.com/office/officeart/2005/8/layout/hierarchy1"/>
    <dgm:cxn modelId="{87F1A9EC-9109-4C4A-AD5D-B2F66A70FDCF}" type="presParOf" srcId="{5FF63DF9-A31F-4F57-B2CF-2DE82C36045E}" destId="{322FC32D-A626-4ED2-BDDB-99BCBB8861AF}" srcOrd="0" destOrd="0" presId="urn:microsoft.com/office/officeart/2005/8/layout/hierarchy1"/>
    <dgm:cxn modelId="{A9C7C7A3-273B-4E2A-9811-4D08CBA75475}" type="presParOf" srcId="{5FF63DF9-A31F-4F57-B2CF-2DE82C36045E}" destId="{A7D86199-B66A-4A9C-9876-298796DA5DE9}" srcOrd="1" destOrd="0" presId="urn:microsoft.com/office/officeart/2005/8/layout/hierarchy1"/>
    <dgm:cxn modelId="{9A89C8C8-62CA-497C-9E7C-9936A29C25E7}" type="presParOf" srcId="{71CAE9A4-3926-4700-88C2-6046832E3C11}" destId="{63199CA8-51A5-439C-81DD-12A739AC0C90}" srcOrd="1" destOrd="0" presId="urn:microsoft.com/office/officeart/2005/8/layout/hierarchy1"/>
    <dgm:cxn modelId="{81B122D5-F47C-44E7-BA22-DDCAF30F9AF8}" type="presParOf" srcId="{B9656AFA-73B3-4D0E-9386-075E2659033F}" destId="{C13E3BF1-D675-4710-B54C-28F66650680D}" srcOrd="2" destOrd="0" presId="urn:microsoft.com/office/officeart/2005/8/layout/hierarchy1"/>
    <dgm:cxn modelId="{9A57181A-30B4-4484-86D8-4D4C4CAD0B66}" type="presParOf" srcId="{C13E3BF1-D675-4710-B54C-28F66650680D}" destId="{540DB32E-A8A5-4A21-99B3-57124EA97A8D}" srcOrd="0" destOrd="0" presId="urn:microsoft.com/office/officeart/2005/8/layout/hierarchy1"/>
    <dgm:cxn modelId="{812C3B21-6EFB-45D9-9AF7-A994F4AD2D81}" type="presParOf" srcId="{540DB32E-A8A5-4A21-99B3-57124EA97A8D}" destId="{53619D36-58A1-4B39-84A1-2FFBABA11347}" srcOrd="0" destOrd="0" presId="urn:microsoft.com/office/officeart/2005/8/layout/hierarchy1"/>
    <dgm:cxn modelId="{4E87E07C-E97D-4713-BBBB-2C8E5D5DC34F}" type="presParOf" srcId="{540DB32E-A8A5-4A21-99B3-57124EA97A8D}" destId="{DDDCA58A-6A9C-4D1B-B62A-1A4A143F5F3A}" srcOrd="1" destOrd="0" presId="urn:microsoft.com/office/officeart/2005/8/layout/hierarchy1"/>
    <dgm:cxn modelId="{64A1755F-EC90-4D9F-B2A9-D34A59B0F3DF}" type="presParOf" srcId="{C13E3BF1-D675-4710-B54C-28F66650680D}" destId="{679CE2F1-96AA-428F-BD8F-C9AAFC186D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78A67-CD4D-4D59-A029-7A7AC03D9859}">
      <dsp:nvSpPr>
        <dsp:cNvPr id="0" name=""/>
        <dsp:cNvSpPr/>
      </dsp:nvSpPr>
      <dsp:spPr>
        <a:xfrm>
          <a:off x="0" y="682"/>
          <a:ext cx="4683949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3B546-D97E-4C79-81D8-A46611F78928}">
      <dsp:nvSpPr>
        <dsp:cNvPr id="0" name=""/>
        <dsp:cNvSpPr/>
      </dsp:nvSpPr>
      <dsp:spPr>
        <a:xfrm>
          <a:off x="173370" y="129635"/>
          <a:ext cx="315219" cy="315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48A89-CC5A-42A9-9544-AA3F838975B4}">
      <dsp:nvSpPr>
        <dsp:cNvPr id="0" name=""/>
        <dsp:cNvSpPr/>
      </dsp:nvSpPr>
      <dsp:spPr>
        <a:xfrm>
          <a:off x="661960" y="682"/>
          <a:ext cx="4021988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 Definition</a:t>
          </a:r>
        </a:p>
      </dsp:txBody>
      <dsp:txXfrm>
        <a:off x="661960" y="682"/>
        <a:ext cx="4021988" cy="573126"/>
      </dsp:txXfrm>
    </dsp:sp>
    <dsp:sp modelId="{5A169C30-043B-42C2-868D-E21BCCD63707}">
      <dsp:nvSpPr>
        <dsp:cNvPr id="0" name=""/>
        <dsp:cNvSpPr/>
      </dsp:nvSpPr>
      <dsp:spPr>
        <a:xfrm>
          <a:off x="0" y="717090"/>
          <a:ext cx="4683949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6C297-FD24-428F-A82A-CEEE6BC6006D}">
      <dsp:nvSpPr>
        <dsp:cNvPr id="0" name=""/>
        <dsp:cNvSpPr/>
      </dsp:nvSpPr>
      <dsp:spPr>
        <a:xfrm>
          <a:off x="173370" y="846043"/>
          <a:ext cx="315219" cy="315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39659-D998-4303-90CA-E3625B9C80B9}">
      <dsp:nvSpPr>
        <dsp:cNvPr id="0" name=""/>
        <dsp:cNvSpPr/>
      </dsp:nvSpPr>
      <dsp:spPr>
        <a:xfrm>
          <a:off x="661960" y="717090"/>
          <a:ext cx="4021988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Objectives</a:t>
          </a:r>
        </a:p>
      </dsp:txBody>
      <dsp:txXfrm>
        <a:off x="661960" y="717090"/>
        <a:ext cx="4021988" cy="573126"/>
      </dsp:txXfrm>
    </dsp:sp>
    <dsp:sp modelId="{063FDCA5-DB4B-409A-8FE2-B1979D968D43}">
      <dsp:nvSpPr>
        <dsp:cNvPr id="0" name=""/>
        <dsp:cNvSpPr/>
      </dsp:nvSpPr>
      <dsp:spPr>
        <a:xfrm>
          <a:off x="0" y="1433498"/>
          <a:ext cx="4683949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5C3C1-C262-4371-B051-8A170726F2BF}">
      <dsp:nvSpPr>
        <dsp:cNvPr id="0" name=""/>
        <dsp:cNvSpPr/>
      </dsp:nvSpPr>
      <dsp:spPr>
        <a:xfrm>
          <a:off x="173370" y="1562451"/>
          <a:ext cx="315219" cy="3152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8E69D-3269-4F21-998F-0665B6711655}">
      <dsp:nvSpPr>
        <dsp:cNvPr id="0" name=""/>
        <dsp:cNvSpPr/>
      </dsp:nvSpPr>
      <dsp:spPr>
        <a:xfrm>
          <a:off x="661960" y="1433498"/>
          <a:ext cx="4021988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Literature Review &amp; Summary </a:t>
          </a:r>
          <a:endParaRPr lang="en-US" sz="1600" kern="1200"/>
        </a:p>
      </dsp:txBody>
      <dsp:txXfrm>
        <a:off x="661960" y="1433498"/>
        <a:ext cx="4021988" cy="573126"/>
      </dsp:txXfrm>
    </dsp:sp>
    <dsp:sp modelId="{F3307366-3B0B-4FE3-B967-FFCDFC923E10}">
      <dsp:nvSpPr>
        <dsp:cNvPr id="0" name=""/>
        <dsp:cNvSpPr/>
      </dsp:nvSpPr>
      <dsp:spPr>
        <a:xfrm>
          <a:off x="0" y="2149906"/>
          <a:ext cx="4683949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A2442-1884-4F69-B35E-49F266D84210}">
      <dsp:nvSpPr>
        <dsp:cNvPr id="0" name=""/>
        <dsp:cNvSpPr/>
      </dsp:nvSpPr>
      <dsp:spPr>
        <a:xfrm>
          <a:off x="173370" y="2278859"/>
          <a:ext cx="315219" cy="3152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59B9A-FDDB-4438-B166-0F0032FE0588}">
      <dsp:nvSpPr>
        <dsp:cNvPr id="0" name=""/>
        <dsp:cNvSpPr/>
      </dsp:nvSpPr>
      <dsp:spPr>
        <a:xfrm>
          <a:off x="661960" y="2149906"/>
          <a:ext cx="4021988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 set &amp; Software Requirements</a:t>
          </a:r>
          <a:endParaRPr lang="en-US" sz="1600" kern="1200"/>
        </a:p>
      </dsp:txBody>
      <dsp:txXfrm>
        <a:off x="661960" y="2149906"/>
        <a:ext cx="4021988" cy="573126"/>
      </dsp:txXfrm>
    </dsp:sp>
    <dsp:sp modelId="{600F11E6-23D8-4E5E-9918-6BFD2544D1DF}">
      <dsp:nvSpPr>
        <dsp:cNvPr id="0" name=""/>
        <dsp:cNvSpPr/>
      </dsp:nvSpPr>
      <dsp:spPr>
        <a:xfrm>
          <a:off x="0" y="2866314"/>
          <a:ext cx="4683949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09AA6-ADAE-42F2-A092-BAD5343E8674}">
      <dsp:nvSpPr>
        <dsp:cNvPr id="0" name=""/>
        <dsp:cNvSpPr/>
      </dsp:nvSpPr>
      <dsp:spPr>
        <a:xfrm>
          <a:off x="173370" y="2995267"/>
          <a:ext cx="315219" cy="3152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1F716-415E-47C2-8FEE-82B75E9E0A12}">
      <dsp:nvSpPr>
        <dsp:cNvPr id="0" name=""/>
        <dsp:cNvSpPr/>
      </dsp:nvSpPr>
      <dsp:spPr>
        <a:xfrm>
          <a:off x="661960" y="2866314"/>
          <a:ext cx="4021988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Hardware Requirements</a:t>
          </a:r>
          <a:endParaRPr lang="en-US" sz="1600" kern="1200"/>
        </a:p>
      </dsp:txBody>
      <dsp:txXfrm>
        <a:off x="661960" y="2866314"/>
        <a:ext cx="4021988" cy="573126"/>
      </dsp:txXfrm>
    </dsp:sp>
    <dsp:sp modelId="{5CEF09AA-314F-4E6C-9398-F5EA8AE6A517}">
      <dsp:nvSpPr>
        <dsp:cNvPr id="0" name=""/>
        <dsp:cNvSpPr/>
      </dsp:nvSpPr>
      <dsp:spPr>
        <a:xfrm>
          <a:off x="0" y="3582722"/>
          <a:ext cx="4683949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0A431-9376-463D-8A2B-07A3CA5C74A1}">
      <dsp:nvSpPr>
        <dsp:cNvPr id="0" name=""/>
        <dsp:cNvSpPr/>
      </dsp:nvSpPr>
      <dsp:spPr>
        <a:xfrm>
          <a:off x="173370" y="3711675"/>
          <a:ext cx="315219" cy="3152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D8D6D-1A4E-444D-A792-5E551E20C720}">
      <dsp:nvSpPr>
        <dsp:cNvPr id="0" name=""/>
        <dsp:cNvSpPr/>
      </dsp:nvSpPr>
      <dsp:spPr>
        <a:xfrm>
          <a:off x="661960" y="3582722"/>
          <a:ext cx="4021988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Architecture </a:t>
          </a:r>
          <a:endParaRPr lang="en-US" sz="1600" kern="1200"/>
        </a:p>
      </dsp:txBody>
      <dsp:txXfrm>
        <a:off x="661960" y="3582722"/>
        <a:ext cx="4021988" cy="573126"/>
      </dsp:txXfrm>
    </dsp:sp>
    <dsp:sp modelId="{4B631548-0A2F-4D77-945F-E4D55888879F}">
      <dsp:nvSpPr>
        <dsp:cNvPr id="0" name=""/>
        <dsp:cNvSpPr/>
      </dsp:nvSpPr>
      <dsp:spPr>
        <a:xfrm>
          <a:off x="0" y="4299130"/>
          <a:ext cx="4683949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CB811-250B-466A-B140-35B374F4E247}">
      <dsp:nvSpPr>
        <dsp:cNvPr id="0" name=""/>
        <dsp:cNvSpPr/>
      </dsp:nvSpPr>
      <dsp:spPr>
        <a:xfrm>
          <a:off x="173370" y="4428083"/>
          <a:ext cx="315219" cy="3152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B78A0-D8F7-4181-AC13-B29AC020213F}">
      <dsp:nvSpPr>
        <dsp:cNvPr id="0" name=""/>
        <dsp:cNvSpPr/>
      </dsp:nvSpPr>
      <dsp:spPr>
        <a:xfrm>
          <a:off x="661960" y="4299130"/>
          <a:ext cx="4021988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Algorithm</a:t>
          </a:r>
          <a:endParaRPr lang="en-US" sz="1600" kern="1200"/>
        </a:p>
      </dsp:txBody>
      <dsp:txXfrm>
        <a:off x="661960" y="4299130"/>
        <a:ext cx="4021988" cy="573126"/>
      </dsp:txXfrm>
    </dsp:sp>
    <dsp:sp modelId="{CB17057D-2530-46E2-A8F4-E8338915C4D3}">
      <dsp:nvSpPr>
        <dsp:cNvPr id="0" name=""/>
        <dsp:cNvSpPr/>
      </dsp:nvSpPr>
      <dsp:spPr>
        <a:xfrm>
          <a:off x="0" y="5015538"/>
          <a:ext cx="4683949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AC41E-5923-4F8A-9877-81C998265A72}">
      <dsp:nvSpPr>
        <dsp:cNvPr id="0" name=""/>
        <dsp:cNvSpPr/>
      </dsp:nvSpPr>
      <dsp:spPr>
        <a:xfrm>
          <a:off x="173370" y="5144491"/>
          <a:ext cx="315219" cy="31521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33F5E-AC9D-44BD-9013-63DF0B0EB1F5}">
      <dsp:nvSpPr>
        <dsp:cNvPr id="0" name=""/>
        <dsp:cNvSpPr/>
      </dsp:nvSpPr>
      <dsp:spPr>
        <a:xfrm>
          <a:off x="661960" y="5015538"/>
          <a:ext cx="4021988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References </a:t>
          </a:r>
          <a:endParaRPr lang="en-US" sz="1600" kern="1200"/>
        </a:p>
      </dsp:txBody>
      <dsp:txXfrm>
        <a:off x="661960" y="5015538"/>
        <a:ext cx="4021988" cy="573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620EA-B19B-4624-9081-84FC22E3F587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5446D-9E0E-4CC3-BE5C-5081FBDC019B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The Main Objective is Identifying whether a person is suffering from cataract or not </a:t>
          </a:r>
          <a:endParaRPr lang="en-US" sz="1300" kern="1200"/>
        </a:p>
      </dsp:txBody>
      <dsp:txXfrm>
        <a:off x="90151" y="2602589"/>
        <a:ext cx="2402775" cy="720000"/>
      </dsp:txXfrm>
    </dsp:sp>
    <dsp:sp modelId="{B066A4FC-A64C-429A-9087-382D7B3DEB69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D6E72-92E0-429E-9728-98342F88C4F3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The goal is to develop a mobile app that which can detect whether a person having cataract or not </a:t>
          </a:r>
          <a:endParaRPr lang="en-US" sz="1300" kern="1200"/>
        </a:p>
      </dsp:txBody>
      <dsp:txXfrm>
        <a:off x="2913412" y="2602589"/>
        <a:ext cx="2402775" cy="720000"/>
      </dsp:txXfrm>
    </dsp:sp>
    <dsp:sp modelId="{FF29C038-78F6-4D92-AE39-57F2E837B2ED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707C1-23A8-4E2C-9CB7-34C796AC2480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Allowing user to upload or take new photos of eye to check for cataract </a:t>
          </a:r>
          <a:endParaRPr lang="en-US" sz="1300" kern="1200"/>
        </a:p>
      </dsp:txBody>
      <dsp:txXfrm>
        <a:off x="5736673" y="2602589"/>
        <a:ext cx="24027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E7D50-7D88-4719-BD9D-61386AFDF1C1}">
      <dsp:nvSpPr>
        <dsp:cNvPr id="0" name=""/>
        <dsp:cNvSpPr/>
      </dsp:nvSpPr>
      <dsp:spPr>
        <a:xfrm>
          <a:off x="0" y="719"/>
          <a:ext cx="4941519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22406-F590-451F-B5E6-5EFCC3F1DD55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7A80B-9456-4495-8E12-FAAE190984E8}">
      <dsp:nvSpPr>
        <dsp:cNvPr id="0" name=""/>
        <dsp:cNvSpPr/>
      </dsp:nvSpPr>
      <dsp:spPr>
        <a:xfrm>
          <a:off x="1945450" y="719"/>
          <a:ext cx="2996068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Opencv</a:t>
          </a:r>
          <a:r>
            <a:rPr lang="en-US" sz="2300" kern="1200" dirty="0"/>
            <a:t> ,</a:t>
          </a:r>
          <a:r>
            <a:rPr lang="en-US" sz="2300" kern="1200" dirty="0" err="1"/>
            <a:t>kereas</a:t>
          </a:r>
          <a:r>
            <a:rPr lang="en-US" sz="2300" kern="1200" dirty="0"/>
            <a:t>, </a:t>
          </a:r>
          <a:r>
            <a:rPr lang="en-US" sz="2300" kern="1200" dirty="0" err="1"/>
            <a:t>Tensorflow</a:t>
          </a:r>
          <a:r>
            <a:rPr lang="en-US" sz="2300" kern="1200" dirty="0"/>
            <a:t>  libraries </a:t>
          </a:r>
        </a:p>
      </dsp:txBody>
      <dsp:txXfrm>
        <a:off x="1945450" y="719"/>
        <a:ext cx="2996068" cy="1684372"/>
      </dsp:txXfrm>
    </dsp:sp>
    <dsp:sp modelId="{B1EC3C8C-4452-4A60-A882-6EF00BF8CC38}">
      <dsp:nvSpPr>
        <dsp:cNvPr id="0" name=""/>
        <dsp:cNvSpPr/>
      </dsp:nvSpPr>
      <dsp:spPr>
        <a:xfrm>
          <a:off x="0" y="2106185"/>
          <a:ext cx="4941519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9E699-F8FD-4F83-9952-2533C3305B19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849FB-A90A-46D9-9CF6-FB527B66FA7C}">
      <dsp:nvSpPr>
        <dsp:cNvPr id="0" name=""/>
        <dsp:cNvSpPr/>
      </dsp:nvSpPr>
      <dsp:spPr>
        <a:xfrm>
          <a:off x="1945450" y="2106185"/>
          <a:ext cx="2996068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Python and java Programming languages</a:t>
          </a:r>
        </a:p>
      </dsp:txBody>
      <dsp:txXfrm>
        <a:off x="1945450" y="2106185"/>
        <a:ext cx="2996068" cy="1684372"/>
      </dsp:txXfrm>
    </dsp:sp>
    <dsp:sp modelId="{FBB9097D-365A-4ABE-80A3-A23F694FC043}">
      <dsp:nvSpPr>
        <dsp:cNvPr id="0" name=""/>
        <dsp:cNvSpPr/>
      </dsp:nvSpPr>
      <dsp:spPr>
        <a:xfrm>
          <a:off x="0" y="4211650"/>
          <a:ext cx="4941519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E4172-B0D5-4B09-90A2-6C569D3B1505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FFA6E-629A-44FD-A08C-E42EA8DA36E6}">
      <dsp:nvSpPr>
        <dsp:cNvPr id="0" name=""/>
        <dsp:cNvSpPr/>
      </dsp:nvSpPr>
      <dsp:spPr>
        <a:xfrm>
          <a:off x="1945450" y="4211650"/>
          <a:ext cx="2996068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Android studio and </a:t>
          </a:r>
          <a:r>
            <a:rPr lang="en-US" sz="2300" kern="1200" dirty="0">
              <a:latin typeface="Calibri"/>
            </a:rPr>
            <a:t>visual Studio code and jupyter note book  </a:t>
          </a:r>
          <a:endParaRPr lang="en-US" sz="2300" kern="1200" dirty="0"/>
        </a:p>
      </dsp:txBody>
      <dsp:txXfrm>
        <a:off x="1945450" y="4211650"/>
        <a:ext cx="2996068" cy="1684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9C128-6FF2-4CE8-8922-F8EF674EC136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3E82F-DD2A-4C72-8D27-4E623B06497A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Android or IOS Operating system</a:t>
          </a:r>
        </a:p>
      </dsp:txBody>
      <dsp:txXfrm>
        <a:off x="298991" y="1277365"/>
        <a:ext cx="2219346" cy="1377989"/>
      </dsp:txXfrm>
    </dsp:sp>
    <dsp:sp modelId="{322FC32D-A626-4ED2-BDDB-99BCBB8861AF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86199-B66A-4A9C-9876-298796DA5DE9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Configuration</a:t>
          </a:r>
          <a:r>
            <a:rPr lang="en-US" sz="2100" kern="1200" dirty="0">
              <a:latin typeface="Calibri"/>
            </a:rPr>
            <a:t>:</a:t>
          </a:r>
          <a:r>
            <a:rPr lang="en-US" sz="2100" kern="1200" dirty="0"/>
            <a:t>1GB or more Ram</a:t>
          </a:r>
        </a:p>
      </dsp:txBody>
      <dsp:txXfrm>
        <a:off x="3116322" y="1277365"/>
        <a:ext cx="2219346" cy="1377989"/>
      </dsp:txXfrm>
    </dsp:sp>
    <dsp:sp modelId="{53619D36-58A1-4B39-84A1-2FFBABA11347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A58A-6A9C-4D1B-B62A-1A4A143F5F3A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Smartphone with more than 16MP camera</a:t>
          </a:r>
        </a:p>
      </dsp:txBody>
      <dsp:txXfrm>
        <a:off x="5933653" y="1277365"/>
        <a:ext cx="2219346" cy="137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621C-7812-4065-94D2-0E8437CF60C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51795-AA87-465D-A617-E681BB4AC1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7-55EF-4467-A207-F345DBF0A780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00B-4701-45C8-AC22-6C90417D0D3A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414-A562-4B8E-82DE-54387101456C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FA7E-0AC3-48E5-993C-6403EE473F36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4DF9-5906-443E-8FBF-4E0A61B0B119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1877-A574-4EDA-AF83-C400A8233A5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BEC7-98AA-45F2-BC84-E7A4A017B381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C0FC-8963-42C2-913A-9C72E9BFD5A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085C-AF56-4C00-A80F-C04D6A7591DE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527C-E68A-4A9A-AFFB-03EFEDE1BF3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BD81-B38F-406C-B99E-04BCBF302DAD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38C2-0D9A-41DA-A0F6-9A5D970295AA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040" y="1480185"/>
            <a:ext cx="7396480" cy="745490"/>
          </a:xfrm>
        </p:spPr>
        <p:txBody>
          <a:bodyPr>
            <a:noAutofit/>
          </a:bodyPr>
          <a:lstStyle/>
          <a:p>
            <a:r>
              <a:rPr lang="en-IN" altLang="en-US" sz="3000" dirty="0"/>
              <a:t>MOBILE APPLICATION FOR CATARACT DETECTION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3733800"/>
            <a:ext cx="8153401" cy="1752600"/>
          </a:xfrm>
        </p:spPr>
        <p:txBody>
          <a:bodyPr>
            <a:normAutofit fontScale="47500" lnSpcReduction="20000"/>
          </a:bodyPr>
          <a:lstStyle/>
          <a:p>
            <a:r>
              <a:rPr lang="en-US" sz="6700" dirty="0">
                <a:solidFill>
                  <a:schemeClr val="tx1"/>
                </a:solidFill>
                <a:cs typeface="AngsanaUPC" panose="02020603050405020304" pitchFamily="18" charset="-34"/>
              </a:rPr>
              <a:t>Presented by</a:t>
            </a:r>
          </a:p>
          <a:p>
            <a:r>
              <a:rPr 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   </a:t>
            </a:r>
            <a:r>
              <a:rPr lang="en-IN" alt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A.Charan </a:t>
            </a:r>
            <a:r>
              <a:rPr 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(</a:t>
            </a:r>
            <a:r>
              <a:rPr lang="en-IN" alt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208W1A1268</a:t>
            </a:r>
            <a:r>
              <a:rPr 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)</a:t>
            </a:r>
          </a:p>
          <a:p>
            <a:r>
              <a:rPr lang="en-IN" alt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K.Mounav </a:t>
            </a:r>
            <a:r>
              <a:rPr 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(</a:t>
            </a:r>
            <a:r>
              <a:rPr lang="en-IN" alt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208W1A1291</a:t>
            </a:r>
            <a:r>
              <a:rPr 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)</a:t>
            </a:r>
          </a:p>
          <a:p>
            <a:r>
              <a:rPr lang="en-IN" alt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P.Y.Sai Srinivas</a:t>
            </a:r>
            <a:r>
              <a:rPr 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(</a:t>
            </a:r>
            <a:r>
              <a:rPr lang="en-IN" alt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208W1A12A4</a:t>
            </a:r>
            <a:r>
              <a:rPr lang="en-US" sz="5000" b="1" dirty="0">
                <a:solidFill>
                  <a:srgbClr val="7030A0"/>
                </a:solidFill>
                <a:cs typeface="AngsanaUPC" panose="02020603050405020304" pitchFamily="18" charset="-34"/>
              </a:rPr>
              <a:t>)</a:t>
            </a:r>
          </a:p>
          <a:p>
            <a:endParaRPr lang="en-US" b="1" dirty="0">
              <a:solidFill>
                <a:srgbClr val="7030A0"/>
              </a:solidFill>
              <a:cs typeface="AngsanaUPC" panose="02020603050405020304" pitchFamily="18" charset="-34"/>
            </a:endParaRP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53064"/>
            <a:ext cx="1600199" cy="86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vrse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2668"/>
            <a:ext cx="1068572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28741" y="304835"/>
            <a:ext cx="5486400" cy="758857"/>
          </a:xfrm>
          <a:prstGeom prst="rect">
            <a:avLst/>
          </a:prstGeom>
          <a:noFill/>
        </p:spPr>
        <p:txBody>
          <a:bodyPr wrap="square" lIns="19998" tIns="9999" rIns="19998" bIns="9999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/>
            <a:r>
              <a:rPr lang="en-I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7021" y="28194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B.Tech in Information Technology</a:t>
            </a:r>
          </a:p>
          <a:p>
            <a:pPr algn="ctr"/>
            <a:r>
              <a:rPr lang="en-US" sz="2000" b="1" dirty="0">
                <a:solidFill>
                  <a:srgbClr val="BF11A6"/>
                </a:solidFill>
              </a:rPr>
              <a:t>EPICS Project Review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9921" y="5638800"/>
            <a:ext cx="4572000" cy="9531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ngsanaUPC" panose="02020603050405020304" pitchFamily="18" charset="-34"/>
              </a:rPr>
              <a:t>Under the guidance of 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sym typeface="+mn-ea"/>
              </a:rPr>
              <a:t>DR.T.Anuradha,  Professor</a:t>
            </a:r>
            <a:endParaRPr lang="en-US" sz="2000" b="1" dirty="0">
              <a:solidFill>
                <a:srgbClr val="FF0000"/>
              </a:solidFill>
              <a:cs typeface="AngsanaUPC" panose="02020603050405020304" pitchFamily="18" charset="-34"/>
            </a:endParaRPr>
          </a:p>
          <a:p>
            <a:pPr algn="ctr"/>
            <a:r>
              <a:rPr lang="en-US" sz="2000" dirty="0">
                <a:cs typeface="AngsanaUPC" panose="02020603050405020304" pitchFamily="18" charset="-34"/>
              </a:rPr>
              <a:t> </a:t>
            </a:r>
            <a:endParaRPr lang="en-IN" altLang="en-US" sz="2000" b="1" dirty="0">
              <a:solidFill>
                <a:srgbClr val="FF0000"/>
              </a:solidFill>
              <a:cs typeface="AngsanaUPC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2721" y="2286000"/>
            <a:ext cx="5087679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sym typeface="+mn-ea"/>
              </a:rPr>
              <a:t>  BIG DATA &amp; DATA  ANALYTICS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3BDF-1171-4B6E-B360-F8FAFB0EEC24}" type="datetime3">
              <a:rPr lang="en-US" smtClean="0"/>
              <a:t>29 September 2022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E0942-51C9-EFB8-B91D-524071B1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cs typeface="Calibri"/>
              </a:rPr>
              <a:t>Hardware Requirements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47583-5B37-DD94-97FD-679903A9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71FA7E-0AC3-48E5-993C-6403EE473F36}" type="datetime3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29 September 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DF87FD8-A7F0-6C31-BF91-14118181C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35978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2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7FD8E78-B003-F2F2-D7AF-F6723D653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" r="-1" b="5690"/>
          <a:stretch/>
        </p:blipFill>
        <p:spPr>
          <a:xfrm>
            <a:off x="240030" y="320040"/>
            <a:ext cx="8661654" cy="4303462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4782312"/>
            <a:ext cx="8661654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8591F-C00E-C262-5FFC-2B8D7982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09083"/>
            <a:ext cx="2167128" cy="1345997"/>
          </a:xfrm>
        </p:spPr>
        <p:txBody>
          <a:bodyPr anchor="ctr">
            <a:normAutofit/>
          </a:bodyPr>
          <a:lstStyle/>
          <a:p>
            <a:r>
              <a:rPr lang="en-US" sz="2300">
                <a:solidFill>
                  <a:schemeClr val="bg1"/>
                </a:solidFill>
                <a:cs typeface="Calibri"/>
              </a:rPr>
              <a:t>Architecture Diagram</a:t>
            </a: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044952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4A54A11-B8E2-DA5A-3221-B8092C5F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982" y="5009083"/>
            <a:ext cx="5232654" cy="1345997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  <a:cs typeface="Calibri"/>
              </a:rPr>
              <a:t>The complete process flow for cataract detection 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0A22-F9B2-D8C3-48B9-07C4535B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936" y="6556248"/>
            <a:ext cx="205740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1FA7E-0AC3-48E5-993C-6403EE473F36}" type="datetime3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29 September 2022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D25B6-D766-C804-33D4-71CDEC1BF0BE}"/>
              </a:ext>
            </a:extLst>
          </p:cNvPr>
          <p:cNvSpPr txBox="1"/>
          <p:nvPr/>
        </p:nvSpPr>
        <p:spPr>
          <a:xfrm>
            <a:off x="7886132" y="3818948"/>
            <a:ext cx="10228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No cataract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B789F-51DB-7F83-FD26-738EA2C8B706}"/>
              </a:ext>
            </a:extLst>
          </p:cNvPr>
          <p:cNvSpPr txBox="1"/>
          <p:nvPr/>
        </p:nvSpPr>
        <p:spPr>
          <a:xfrm>
            <a:off x="7113775" y="3261146"/>
            <a:ext cx="14067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58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B2890-A7CA-735C-FD78-2CAAB73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ALGORITHM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427A-AC42-4801-05C9-F9377CD32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7400"/>
            <a:ext cx="7886700" cy="3871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100" dirty="0">
                <a:ea typeface="+mn-lt"/>
                <a:cs typeface="+mn-lt"/>
              </a:rPr>
              <a:t>Convolutional Neural Network or CNN is a type of artificial neural network, which is widely used for image/object recognition and classification. Deep Learning thus recognizes objects in an image by using a CNN. CNNs are playing a major role in diverse tasks/functions like image processing problems, computer vision tasks like localization and segmentation, video analysis, to recognize obstacles in self-driving cars, as well as speech recognition in natural language processing.</a:t>
            </a:r>
            <a:endParaRPr lang="en-US"/>
          </a:p>
          <a:p>
            <a:pPr algn="just"/>
            <a:endParaRPr lang="en-US" sz="2100">
              <a:cs typeface="Calibri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Median filter is one of the well-known order-statistic filters due to its good performance for some specific noise types such as “Gaussian,” “random,” and “salt and pepper” noises</a:t>
            </a:r>
            <a:endParaRPr lang="en-US" sz="200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8CC5-EDA4-FA22-2F38-CD562D4D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1FA7E-0AC3-48E5-993C-6403EE473F36}" type="datetime3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29 September 2022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9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B2890-A7CA-735C-FD78-2CAAB73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cs typeface="Calibri"/>
              </a:rPr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427A-AC42-4801-05C9-F9377CD32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7400"/>
            <a:ext cx="78867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100" dirty="0">
                <a:cs typeface="Calibri"/>
              </a:rPr>
              <a:t>Importing libraries that are best fit for image processing and deep learning algorithms like </a:t>
            </a:r>
            <a:r>
              <a:rPr lang="en-US" sz="2100" dirty="0" err="1">
                <a:cs typeface="Calibri"/>
              </a:rPr>
              <a:t>Opencv,Kereas,Tensorflow,Numpy</a:t>
            </a:r>
            <a:r>
              <a:rPr lang="en-US" sz="2100" dirty="0">
                <a:cs typeface="Calibri"/>
              </a:rPr>
              <a:t> etc.</a:t>
            </a:r>
            <a:endParaRPr lang="en-US"/>
          </a:p>
          <a:p>
            <a:pPr algn="just"/>
            <a:r>
              <a:rPr lang="en-US" sz="2100" dirty="0">
                <a:cs typeface="Calibri"/>
              </a:rPr>
              <a:t>Performing the data preprocessing by removing the removing the noise from image using median filter and reducing the image size to 224X224 pixels </a:t>
            </a:r>
          </a:p>
          <a:p>
            <a:pPr algn="just"/>
            <a:r>
              <a:rPr lang="en-US" sz="2100" dirty="0">
                <a:cs typeface="Calibri"/>
              </a:rPr>
              <a:t>Using Trained </a:t>
            </a:r>
            <a:r>
              <a:rPr lang="en-US" sz="2100" dirty="0" err="1">
                <a:cs typeface="Calibri"/>
              </a:rPr>
              <a:t>cnn</a:t>
            </a:r>
            <a:r>
              <a:rPr lang="en-US" sz="2100" dirty="0">
                <a:cs typeface="Calibri"/>
              </a:rPr>
              <a:t> classifier model for final cataract </a:t>
            </a:r>
            <a:r>
              <a:rPr lang="en-US" sz="2100" dirty="0" err="1">
                <a:cs typeface="Calibri"/>
              </a:rPr>
              <a:t>recoginition</a:t>
            </a:r>
            <a:endParaRPr lang="en-US" sz="210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8CC5-EDA4-FA22-2F38-CD562D4D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1FA7E-0AC3-48E5-993C-6403EE473F36}" type="datetime3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29 September 2022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0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B9ECA-94A5-06CD-61C9-2AC45624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cs typeface="Calibri"/>
              </a:rPr>
              <a:t>References 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31D7-B637-D26C-3AB0-0B098408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30000"/>
              </a:spcBef>
            </a:pPr>
            <a:r>
              <a:rPr lang="en-US" sz="1700" b="1" dirty="0">
                <a:ea typeface="+mn-lt"/>
                <a:cs typeface="+mn-lt"/>
              </a:rPr>
              <a:t>[1]</a:t>
            </a:r>
            <a:r>
              <a:rPr lang="en-US" sz="1700" dirty="0" err="1">
                <a:ea typeface="+mn-lt"/>
                <a:cs typeface="+mn-lt"/>
              </a:rPr>
              <a:t>Askarian</a:t>
            </a:r>
            <a:r>
              <a:rPr lang="en-US" sz="1700" dirty="0">
                <a:ea typeface="+mn-lt"/>
                <a:cs typeface="+mn-lt"/>
              </a:rPr>
              <a:t> B, Ho P, Chong JW. Detecting cataract using smartphones. IEEE Journal of Translational Engineering in Health and Medicine. 2021 Apr 20;9:1-0.</a:t>
            </a:r>
            <a:endParaRPr lang="en-US" dirty="0"/>
          </a:p>
          <a:p>
            <a:pPr algn="just">
              <a:spcBef>
                <a:spcPct val="30000"/>
              </a:spcBef>
            </a:pPr>
            <a:r>
              <a:rPr lang="en-US" sz="1700" b="1" dirty="0">
                <a:cs typeface="Calibri"/>
              </a:rPr>
              <a:t>[</a:t>
            </a:r>
            <a:r>
              <a:rPr lang="en-US" sz="1700" b="1" dirty="0">
                <a:ea typeface="+mn-lt"/>
                <a:cs typeface="+mn-lt"/>
              </a:rPr>
              <a:t>2] </a:t>
            </a:r>
            <a:r>
              <a:rPr lang="en-US" sz="1700" dirty="0">
                <a:ea typeface="+mn-lt"/>
                <a:cs typeface="+mn-lt"/>
              </a:rPr>
              <a:t>Junayed MS, Islam MB, Sadeghzadeh A, Rahman S. </a:t>
            </a:r>
            <a:r>
              <a:rPr lang="en-US" sz="1700" dirty="0" err="1">
                <a:ea typeface="+mn-lt"/>
                <a:cs typeface="+mn-lt"/>
              </a:rPr>
              <a:t>CataractNet</a:t>
            </a:r>
            <a:r>
              <a:rPr lang="en-US" sz="1700" dirty="0">
                <a:ea typeface="+mn-lt"/>
                <a:cs typeface="+mn-lt"/>
              </a:rPr>
              <a:t>: An automated cataract detection system using deep learning for fundus images. IEEE Access. 2021 Sep 15;9:128799-808.</a:t>
            </a:r>
          </a:p>
          <a:p>
            <a:pPr algn="just">
              <a:spcBef>
                <a:spcPct val="30000"/>
              </a:spcBef>
            </a:pPr>
            <a:r>
              <a:rPr lang="en-US" sz="1700" b="1" dirty="0">
                <a:cs typeface="Calibri"/>
              </a:rPr>
              <a:t>[3]  </a:t>
            </a:r>
            <a:r>
              <a:rPr lang="en-US" sz="1700" dirty="0">
                <a:ea typeface="+mn-lt"/>
                <a:cs typeface="+mn-lt"/>
              </a:rPr>
              <a:t>Hu S, Wang X, Wu H, Luan X, Qi P, Lin Y, He X, He W. Unified diagnosis framework for automated nuclear cataract grading based on smartphone slit-lamp images. IEEE Access. 2020 Sep 21;8:174169-78</a:t>
            </a:r>
          </a:p>
          <a:p>
            <a:pPr algn="just">
              <a:spcBef>
                <a:spcPct val="30000"/>
              </a:spcBef>
            </a:pPr>
            <a:r>
              <a:rPr lang="en-US" sz="1700" b="1" dirty="0">
                <a:cs typeface="Calibri"/>
              </a:rPr>
              <a:t>[4]</a:t>
            </a:r>
            <a:r>
              <a:rPr lang="en-US" sz="1700" dirty="0">
                <a:cs typeface="Calibri"/>
              </a:rPr>
              <a:t> Jindal I, Gupta P, Goyal A. Cataract detection using digital image processing. In2019 Global Conference for Advancement in Technology (GCAT) 2019 Oct 18 (pp. 1-4). IEEE.</a:t>
            </a:r>
            <a:endParaRPr lang="en-US" sz="1700" dirty="0">
              <a:ea typeface="+mn-lt"/>
              <a:cs typeface="+mn-lt"/>
            </a:endParaRPr>
          </a:p>
          <a:p>
            <a:pPr algn="just"/>
            <a:endParaRPr lang="en-US" sz="170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E905-FA44-2446-E5D4-BA21293D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698" y="6455431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71FA7E-0AC3-48E5-993C-6403EE473F36}" type="datetime3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29 September 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6239C2CE-3488-0A7A-C8EB-52D4CFBBC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65" r="6" b="6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6B1212-4E23-21B8-72E0-07B04B09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0578-C1DD-EF04-265D-71FB64C8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71FA7E-0AC3-48E5-993C-6403EE473F36}" type="datetime3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29 September 2022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7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700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32040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3BF39B-915F-43FE-A502-EF0F27B7EE65}" type="datetime3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29 September 2022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5D13C12-F4B7-6276-A9BA-6D10DA558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250614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65AD4-7F05-685C-9F94-423AF9CF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>
                <a:cs typeface="Calibri"/>
              </a:rPr>
              <a:t>Problem Statement </a:t>
            </a:r>
            <a:endParaRPr lang="en-US" sz="47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39DC-1443-556B-219F-E5F3D428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ct val="30000"/>
              </a:spcBef>
            </a:pPr>
            <a:r>
              <a:rPr lang="en-US" sz="1900" dirty="0">
                <a:ea typeface="+mn-lt"/>
                <a:cs typeface="+mn-lt"/>
              </a:rPr>
              <a:t>Every year</a:t>
            </a:r>
            <a:r>
              <a:rPr lang="en-IN" sz="1900" dirty="0">
                <a:ea typeface="+mn-lt"/>
                <a:cs typeface="+mn-lt"/>
              </a:rPr>
              <a:t> In INDIA</a:t>
            </a:r>
            <a:r>
              <a:rPr lang="en-US" sz="1900" dirty="0">
                <a:ea typeface="+mn-lt"/>
                <a:cs typeface="+mn-lt"/>
              </a:rPr>
              <a:t> nearly </a:t>
            </a:r>
            <a:r>
              <a:rPr lang="en-IN" sz="1900" dirty="0">
                <a:ea typeface="+mn-lt"/>
                <a:cs typeface="+mn-lt"/>
              </a:rPr>
              <a:t>1.6 million people are getting effected by cataract</a:t>
            </a:r>
            <a:r>
              <a:rPr lang="en-US" sz="1900" dirty="0">
                <a:ea typeface="+mn-lt"/>
                <a:cs typeface="+mn-lt"/>
              </a:rPr>
              <a:t> </a:t>
            </a:r>
            <a:endParaRPr lang="en-US"/>
          </a:p>
          <a:p>
            <a:pPr algn="just">
              <a:spcBef>
                <a:spcPct val="30000"/>
              </a:spcBef>
            </a:pPr>
            <a:r>
              <a:rPr lang="en-US" sz="1900" dirty="0">
                <a:ea typeface="+mn-lt"/>
                <a:cs typeface="+mn-lt"/>
              </a:rPr>
              <a:t>cataract has been reported to be responsible for 50-80% of the bilaterally blind in </a:t>
            </a:r>
            <a:r>
              <a:rPr lang="en-IN" sz="1900" dirty="0">
                <a:ea typeface="+mn-lt"/>
                <a:cs typeface="+mn-lt"/>
              </a:rPr>
              <a:t>INDIA</a:t>
            </a:r>
          </a:p>
          <a:p>
            <a:pPr algn="just">
              <a:spcBef>
                <a:spcPct val="30000"/>
              </a:spcBef>
            </a:pPr>
            <a:r>
              <a:rPr lang="en-IN" sz="1900" dirty="0">
                <a:ea typeface="+mn-lt"/>
                <a:cs typeface="+mn-lt"/>
              </a:rPr>
              <a:t>But there are not enough Ophthalmologists for screening of cataract</a:t>
            </a:r>
          </a:p>
          <a:p>
            <a:pPr algn="just">
              <a:spcBef>
                <a:spcPct val="30000"/>
              </a:spcBef>
            </a:pPr>
            <a:r>
              <a:rPr lang="en-IN" sz="1900" dirty="0">
                <a:ea typeface="+mn-lt"/>
                <a:cs typeface="+mn-lt"/>
              </a:rPr>
              <a:t>There is only 1 Ophthalmologist for 250000 people in rural India </a:t>
            </a:r>
          </a:p>
          <a:p>
            <a:pPr algn="just">
              <a:spcBef>
                <a:spcPct val="30000"/>
              </a:spcBef>
            </a:pPr>
            <a:r>
              <a:rPr lang="en-IN" sz="1900" dirty="0">
                <a:ea typeface="+mn-lt"/>
                <a:cs typeface="+mn-lt"/>
              </a:rPr>
              <a:t>Screening  millions of people with this ratio of available Ophthalmologists is difficult </a:t>
            </a:r>
          </a:p>
          <a:p>
            <a:pPr algn="just">
              <a:spcBef>
                <a:spcPct val="30000"/>
              </a:spcBef>
            </a:pPr>
            <a:r>
              <a:rPr lang="en-IN" sz="1900" dirty="0">
                <a:ea typeface="+mn-lt"/>
                <a:cs typeface="+mn-lt"/>
              </a:rPr>
              <a:t> we are developing an app that detects Cataract. This makes eye screening accessible to rural people</a:t>
            </a:r>
            <a:endParaRPr lang="en-US" sz="1900" dirty="0">
              <a:ea typeface="+mn-lt"/>
              <a:cs typeface="+mn-lt"/>
            </a:endParaRPr>
          </a:p>
          <a:p>
            <a:pPr algn="just">
              <a:spcBef>
                <a:spcPct val="30000"/>
              </a:spcBef>
            </a:pPr>
            <a:endParaRPr lang="en-IN" sz="1900">
              <a:ea typeface="+mn-lt"/>
              <a:cs typeface="+mn-lt"/>
            </a:endParaRPr>
          </a:p>
          <a:p>
            <a:pPr algn="just"/>
            <a:endParaRPr lang="en-US" sz="190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7B5E-A953-8D3B-D8A2-6415D693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1FA7E-0AC3-48E5-993C-6403EE473F36}" type="datetime3">
              <a:rPr lang="en-US" smtClean="0"/>
              <a:pPr>
                <a:spcAft>
                  <a:spcPts val="600"/>
                </a:spcAft>
              </a:pPr>
              <a:t>29 September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D6DE-AC6E-DDA8-00E9-84B2403F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ea typeface="+mj-lt"/>
                <a:cs typeface="+mj-lt"/>
              </a:rPr>
              <a:t>Objectives  of the Project</a:t>
            </a:r>
            <a:endParaRPr lang="en-US" dirty="0">
              <a:ea typeface="+mj-lt"/>
              <a:cs typeface="+mj-lt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02A6351-ED78-521C-0ED2-7F5A55C1B6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5274-533B-A18F-E385-660B3E44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FA7E-0AC3-48E5-993C-6403EE473F36}" type="datetime3">
              <a:rPr lang="en-US" smtClean="0"/>
              <a:t>29 September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D28FA-9D10-BA4B-703E-E31E5116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041-DCE8-21B9-F7CD-A802D19C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871FA7E-0AC3-48E5-993C-6403EE473F36}" type="datetime3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29 September 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F0CC96-4D3C-EF80-8383-E8A102E6E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413717"/>
              </p:ext>
            </p:extLst>
          </p:nvPr>
        </p:nvGraphicFramePr>
        <p:xfrm>
          <a:off x="391773" y="1966293"/>
          <a:ext cx="8360455" cy="445216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580537">
                  <a:extLst>
                    <a:ext uri="{9D8B030D-6E8A-4147-A177-3AD203B41FA5}">
                      <a16:colId xmlns:a16="http://schemas.microsoft.com/office/drawing/2014/main" val="4048828979"/>
                    </a:ext>
                  </a:extLst>
                </a:gridCol>
                <a:gridCol w="1335446">
                  <a:extLst>
                    <a:ext uri="{9D8B030D-6E8A-4147-A177-3AD203B41FA5}">
                      <a16:colId xmlns:a16="http://schemas.microsoft.com/office/drawing/2014/main" val="1755055980"/>
                    </a:ext>
                  </a:extLst>
                </a:gridCol>
                <a:gridCol w="2417066">
                  <a:extLst>
                    <a:ext uri="{9D8B030D-6E8A-4147-A177-3AD203B41FA5}">
                      <a16:colId xmlns:a16="http://schemas.microsoft.com/office/drawing/2014/main" val="1532303030"/>
                    </a:ext>
                  </a:extLst>
                </a:gridCol>
                <a:gridCol w="759462">
                  <a:extLst>
                    <a:ext uri="{9D8B030D-6E8A-4147-A177-3AD203B41FA5}">
                      <a16:colId xmlns:a16="http://schemas.microsoft.com/office/drawing/2014/main" val="1050797583"/>
                    </a:ext>
                  </a:extLst>
                </a:gridCol>
                <a:gridCol w="1962033">
                  <a:extLst>
                    <a:ext uri="{9D8B030D-6E8A-4147-A177-3AD203B41FA5}">
                      <a16:colId xmlns:a16="http://schemas.microsoft.com/office/drawing/2014/main" val="3895707126"/>
                    </a:ext>
                  </a:extLst>
                </a:gridCol>
                <a:gridCol w="1305911">
                  <a:extLst>
                    <a:ext uri="{9D8B030D-6E8A-4147-A177-3AD203B41FA5}">
                      <a16:colId xmlns:a16="http://schemas.microsoft.com/office/drawing/2014/main" val="3578099075"/>
                    </a:ext>
                  </a:extLst>
                </a:gridCol>
              </a:tblGrid>
              <a:tr h="428325"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bg1"/>
                          </a:solidFill>
                        </a:rPr>
                        <a:t>S.no</a:t>
                      </a:r>
                    </a:p>
                  </a:txBody>
                  <a:tcPr marL="117638" marR="46262" marT="90491" marB="904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bg1"/>
                          </a:solidFill>
                        </a:rPr>
                        <a:t>Paper </a:t>
                      </a:r>
                    </a:p>
                  </a:txBody>
                  <a:tcPr marL="117638" marR="46262" marT="90491" marB="9049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bg1"/>
                          </a:solidFill>
                        </a:rPr>
                        <a:t>Methodology </a:t>
                      </a:r>
                    </a:p>
                  </a:txBody>
                  <a:tcPr marL="117638" marR="46262" marT="90491" marB="9049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</a:rPr>
                        <a:t>Year </a:t>
                      </a:r>
                    </a:p>
                  </a:txBody>
                  <a:tcPr marL="117638" marR="46262" marT="90491" marB="9049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bg1"/>
                          </a:solidFill>
                        </a:rPr>
                        <a:t>Algorithm Used </a:t>
                      </a:r>
                    </a:p>
                  </a:txBody>
                  <a:tcPr marL="117638" marR="46262" marT="90491" marB="9049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bg1"/>
                          </a:solidFill>
                        </a:rPr>
                        <a:t>Result </a:t>
                      </a:r>
                    </a:p>
                  </a:txBody>
                  <a:tcPr marL="117638" marR="46262" marT="90491" marB="9049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4017"/>
                  </a:ext>
                </a:extLst>
              </a:tr>
              <a:tr h="169520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spc="0" noProof="0" dirty="0">
                          <a:solidFill>
                            <a:schemeClr val="tx1"/>
                          </a:solidFill>
                        </a:rPr>
                        <a:t>Detecting Cataract Using Smartphones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Has developed a classifier model based on Support Vector Machine (SVM). They have used luminance transformation and pixel brightness Algorithm to extract lens images features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Support Vector Machines (SVM)</a:t>
                      </a: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 mobile app that can detect </a:t>
                      </a:r>
                    </a:p>
                    <a:p>
                      <a:pPr lvl="0"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Cataract  </a:t>
                      </a: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434961"/>
                  </a:ext>
                </a:extLst>
              </a:tr>
              <a:tr h="2328637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CataractNet</a:t>
                      </a:r>
                      <a:r>
                        <a:rPr lang="en-US" sz="1400" b="1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: An Automated Cataract Detection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1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System Using Deep Learning for Fundus Images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Has developed a Deep neural system called </a:t>
                      </a:r>
                      <a:r>
                        <a:rPr lang="en-US" sz="1400" b="1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cataractNet</a:t>
                      </a:r>
                      <a:r>
                        <a:rPr lang="en-US" sz="1400" b="1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, Which is pretrained Convolution neural network model, They have taken nearly 1130 images from the ACHIKO-1 fundus image data set they got an accuracy of nearly 97% </a:t>
                      </a:r>
                      <a:endParaRPr lang="en-US" sz="1400" b="0" i="0" u="none" strike="noStrike" cap="none" spc="0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2021</a:t>
                      </a: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Convolutional Neural Network (CNN) models.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 Deep Neural Network System called </a:t>
                      </a:r>
                    </a:p>
                    <a:p>
                      <a:pPr lvl="0">
                        <a:buNone/>
                      </a:pPr>
                      <a:r>
                        <a:rPr lang="en-US" sz="1400" cap="none" spc="0" err="1">
                          <a:solidFill>
                            <a:schemeClr val="tx1"/>
                          </a:solidFill>
                        </a:rPr>
                        <a:t>CataractNet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638" marR="46262" marT="90491" marB="9049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0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20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D28FA-9D10-BA4B-703E-E31E5116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041-DCE8-21B9-F7CD-A802D19C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1871FA7E-0AC3-48E5-993C-6403EE473F36}" type="datetime3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29 September 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F0CC96-4D3C-EF80-8383-E8A102E6E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490191"/>
              </p:ext>
            </p:extLst>
          </p:nvPr>
        </p:nvGraphicFramePr>
        <p:xfrm>
          <a:off x="483042" y="2172747"/>
          <a:ext cx="8195873" cy="407247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556571">
                  <a:extLst>
                    <a:ext uri="{9D8B030D-6E8A-4147-A177-3AD203B41FA5}">
                      <a16:colId xmlns:a16="http://schemas.microsoft.com/office/drawing/2014/main" val="4048828979"/>
                    </a:ext>
                  </a:extLst>
                </a:gridCol>
                <a:gridCol w="1353985">
                  <a:extLst>
                    <a:ext uri="{9D8B030D-6E8A-4147-A177-3AD203B41FA5}">
                      <a16:colId xmlns:a16="http://schemas.microsoft.com/office/drawing/2014/main" val="1755055980"/>
                    </a:ext>
                  </a:extLst>
                </a:gridCol>
                <a:gridCol w="2402520">
                  <a:extLst>
                    <a:ext uri="{9D8B030D-6E8A-4147-A177-3AD203B41FA5}">
                      <a16:colId xmlns:a16="http://schemas.microsoft.com/office/drawing/2014/main" val="1532303030"/>
                    </a:ext>
                  </a:extLst>
                </a:gridCol>
                <a:gridCol w="722672">
                  <a:extLst>
                    <a:ext uri="{9D8B030D-6E8A-4147-A177-3AD203B41FA5}">
                      <a16:colId xmlns:a16="http://schemas.microsoft.com/office/drawing/2014/main" val="1050797583"/>
                    </a:ext>
                  </a:extLst>
                </a:gridCol>
                <a:gridCol w="1866987">
                  <a:extLst>
                    <a:ext uri="{9D8B030D-6E8A-4147-A177-3AD203B41FA5}">
                      <a16:colId xmlns:a16="http://schemas.microsoft.com/office/drawing/2014/main" val="3895707126"/>
                    </a:ext>
                  </a:extLst>
                </a:gridCol>
                <a:gridCol w="1293138">
                  <a:extLst>
                    <a:ext uri="{9D8B030D-6E8A-4147-A177-3AD203B41FA5}">
                      <a16:colId xmlns:a16="http://schemas.microsoft.com/office/drawing/2014/main" val="3578099075"/>
                    </a:ext>
                  </a:extLst>
                </a:gridCol>
              </a:tblGrid>
              <a:tr h="4100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cap="none" spc="0" noProof="0">
                          <a:solidFill>
                            <a:schemeClr val="bg1"/>
                          </a:solidFill>
                          <a:latin typeface="Calibri"/>
                        </a:rPr>
                        <a:t>S.no</a:t>
                      </a:r>
                      <a:endParaRPr lang="en-US" sz="1700"/>
                    </a:p>
                  </a:txBody>
                  <a:tcPr marL="111939" marR="44021" marT="86107" marB="8610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Paper</a:t>
                      </a:r>
                    </a:p>
                  </a:txBody>
                  <a:tcPr marL="111939" marR="44021" marT="86107" marB="861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Methodology</a:t>
                      </a:r>
                      <a:endParaRPr lang="en-US" sz="1300" b="0" cap="none" spc="0" err="1">
                        <a:solidFill>
                          <a:schemeClr val="bg1"/>
                        </a:solidFill>
                      </a:endParaRPr>
                    </a:p>
                  </a:txBody>
                  <a:tcPr marL="111939" marR="44021" marT="86107" marB="861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Year</a:t>
                      </a:r>
                    </a:p>
                  </a:txBody>
                  <a:tcPr marL="111939" marR="44021" marT="86107" marB="861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Algorithm</a:t>
                      </a:r>
                    </a:p>
                  </a:txBody>
                  <a:tcPr marL="111939" marR="44021" marT="86107" marB="861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Result </a:t>
                      </a:r>
                    </a:p>
                  </a:txBody>
                  <a:tcPr marL="111939" marR="44021" marT="86107" marB="861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4017"/>
                  </a:ext>
                </a:extLst>
              </a:tr>
              <a:tr h="2440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cap="none" spc="0" noProof="0">
                          <a:latin typeface="Calibri"/>
                        </a:rPr>
                        <a:t>Unified Diagnosis Framework for Automated</a:t>
                      </a:r>
                      <a:endParaRPr lang="en-US" sz="1700" b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cap="none" spc="0" noProof="0">
                          <a:latin typeface="Calibri"/>
                        </a:rPr>
                        <a:t>Nuclear Cataract Grading Based on</a:t>
                      </a:r>
                      <a:endParaRPr lang="en-US" sz="1700" b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cap="none" spc="0" noProof="0">
                          <a:latin typeface="Calibri"/>
                        </a:rPr>
                        <a:t>Smartphone Slit-Lamp Images</a:t>
                      </a:r>
                      <a:endParaRPr lang="en-US" sz="1700" b="1"/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1" i="0" u="none" strike="noStrike" cap="none" spc="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/>
                        </a:rPr>
                        <a:t>has developed a classifier model using the Support vector machine (SVM) They trained the model using 819 anterior ocular images captured using a Smartphone based slit light They collected the images from Marked slit lamp picture project (MSLPP) created by the HE Eye specialist Hospital(HESH) China</a:t>
                      </a:r>
                      <a:endParaRPr lang="en-US" sz="1700"/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Support Vector Machines</a:t>
                      </a:r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 model that can predict the presence of cataract from slit lamp images </a:t>
                      </a:r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434961"/>
                  </a:ext>
                </a:extLst>
              </a:tr>
              <a:tr h="1222140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cap="none" spc="0" noProof="0"/>
                        <a:t>Cataract Detection using Digital Image Processing</a:t>
                      </a:r>
                      <a:endParaRPr lang="en-US" sz="1700" b="1"/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cap="none" spc="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/>
                        </a:rPr>
                        <a:t>has Used Hough transforms and contour detection to determine the shape and the degree of the cataract </a:t>
                      </a:r>
                      <a:endParaRPr lang="en-US" sz="1300" b="0" i="0" u="none" strike="noStrike" cap="none" spc="0" noProof="0"/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300" b="1" i="0" u="none" strike="noStrike" cap="none" spc="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2019</a:t>
                      </a:r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Hough </a:t>
                      </a:r>
                      <a:r>
                        <a:rPr lang="en-US" sz="13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Transfrom</a:t>
                      </a:r>
                      <a:r>
                        <a:rPr lang="en-US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 And 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Contour Detection</a:t>
                      </a:r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 model that can predict the level of catract</a:t>
                      </a:r>
                    </a:p>
                  </a:txBody>
                  <a:tcPr marL="111939" marR="44021" marT="86107" marB="8610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0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68CE4-A24B-423C-CBF0-56995702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  <a:cs typeface="Calibri"/>
              </a:rPr>
              <a:t>Summary</a:t>
            </a:r>
            <a:endParaRPr lang="en-US" sz="35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9FBA-6BA6-CFFC-E485-F7188D91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48801" y="1294644"/>
            <a:ext cx="1220456" cy="3135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71FA7E-0AC3-48E5-993C-6403EE473F36}" type="datetime3">
              <a:rPr lang="en-US" sz="8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29 September 2022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DBDE-1357-5BD0-E43D-EC23C667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2100" b="1">
              <a:cs typeface="Calibri"/>
            </a:endParaRPr>
          </a:p>
          <a:p>
            <a:pPr algn="just"/>
            <a:r>
              <a:rPr lang="en-US" sz="2100" b="1" dirty="0">
                <a:cs typeface="Calibri"/>
              </a:rPr>
              <a:t>MASUM SHAH JUNAYED has developed a system that can detect cataract but they didn’t created any app or any web application so it is not accessible for every one </a:t>
            </a:r>
            <a:endParaRPr lang="en-US" sz="2100" dirty="0">
              <a:cs typeface="Calibri"/>
            </a:endParaRPr>
          </a:p>
          <a:p>
            <a:pPr algn="just"/>
            <a:r>
              <a:rPr lang="en-US" sz="2100" b="1" dirty="0">
                <a:cs typeface="Calibri"/>
              </a:rPr>
              <a:t>SHENMING has developed a  system that can predict cataract based on slit lamp images but getting slit lamp images requires high end equipment </a:t>
            </a:r>
          </a:p>
          <a:p>
            <a:pPr algn="just"/>
            <a:r>
              <a:rPr lang="en-US" sz="2100" b="1" dirty="0">
                <a:cs typeface="Calibri"/>
              </a:rPr>
              <a:t>So we are trying to create a model that can predict cataract by images that are taken from a normal smart phone </a:t>
            </a:r>
          </a:p>
        </p:txBody>
      </p:sp>
    </p:spTree>
    <p:extLst>
      <p:ext uri="{BB962C8B-B14F-4D97-AF65-F5344CB8AC3E}">
        <p14:creationId xmlns:p14="http://schemas.microsoft.com/office/powerpoint/2010/main" val="265011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BDD49-FC2F-1646-3858-9970BE37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>
                <a:cs typeface="Calibri"/>
              </a:rPr>
              <a:t>Datasets </a:t>
            </a:r>
            <a:endParaRPr lang="en-US" sz="47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9691-6774-0482-ACB6-E8491422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900" b="1" dirty="0">
                <a:ea typeface="+mn-lt"/>
                <a:cs typeface="+mn-lt"/>
              </a:rPr>
              <a:t>ODIR(Ocular Disease Intelligent Recognition)  provided by shanghai medical university contains 632 fundus images of normal eye and 448 images of cataract</a:t>
            </a:r>
            <a:endParaRPr lang="en-US" dirty="0"/>
          </a:p>
          <a:p>
            <a:pPr algn="just"/>
            <a:r>
              <a:rPr lang="en-US" sz="1900" b="1" dirty="0">
                <a:ea typeface="+mn-lt"/>
                <a:cs typeface="+mn-lt"/>
              </a:rPr>
              <a:t>Link1:</a:t>
            </a:r>
            <a:r>
              <a:rPr lang="en-US" sz="1900" dirty="0">
                <a:ea typeface="+mn-lt"/>
                <a:cs typeface="+mn-lt"/>
              </a:rPr>
              <a:t>https://www.kaggle.com/datasets/andrewmvd/ocular-disease-recognition-odir5k</a:t>
            </a:r>
            <a:endParaRPr lang="en-US" sz="1900" b="1" dirty="0">
              <a:ea typeface="+mn-lt"/>
              <a:cs typeface="+mn-lt"/>
            </a:endParaRPr>
          </a:p>
          <a:p>
            <a:pPr algn="just"/>
            <a:r>
              <a:rPr lang="en-US" sz="1900" b="1" dirty="0">
                <a:ea typeface="+mn-lt"/>
                <a:cs typeface="+mn-lt"/>
              </a:rPr>
              <a:t>IDRID(Indian Diabetic Retinopathy Image Dataset) contains nearly 800 images of eye fundus of cataract and normal eye </a:t>
            </a:r>
          </a:p>
          <a:p>
            <a:pPr algn="just"/>
            <a:r>
              <a:rPr lang="en-US" sz="1900" b="1" dirty="0">
                <a:ea typeface="+mn-lt"/>
                <a:cs typeface="+mn-lt"/>
              </a:rPr>
              <a:t>Link2:</a:t>
            </a:r>
            <a:r>
              <a:rPr lang="en-US" sz="1900" dirty="0">
                <a:ea typeface="+mn-lt"/>
                <a:cs typeface="+mn-lt"/>
              </a:rPr>
              <a:t>https://ieee-dataport.org/open-access/</a:t>
            </a:r>
            <a:r>
              <a:rPr lang="en-US" sz="1900" dirty="0" err="1">
                <a:ea typeface="+mn-lt"/>
                <a:cs typeface="+mn-lt"/>
              </a:rPr>
              <a:t>indian</a:t>
            </a:r>
            <a:r>
              <a:rPr lang="en-US" sz="1900" dirty="0">
                <a:ea typeface="+mn-lt"/>
                <a:cs typeface="+mn-lt"/>
              </a:rPr>
              <a:t>-diabetic-retinopathy-image-dataset-</a:t>
            </a:r>
            <a:r>
              <a:rPr lang="en-US" sz="1900" dirty="0" err="1">
                <a:ea typeface="+mn-lt"/>
                <a:cs typeface="+mn-lt"/>
              </a:rPr>
              <a:t>idrid</a:t>
            </a:r>
            <a:endParaRPr lang="en-US" sz="1900" b="1" dirty="0" err="1">
              <a:ea typeface="+mn-lt"/>
              <a:cs typeface="+mn-lt"/>
            </a:endParaRPr>
          </a:p>
          <a:p>
            <a:pPr algn="just"/>
            <a:r>
              <a:rPr lang="en-US" sz="1900" b="1" dirty="0">
                <a:ea typeface="+mn-lt"/>
                <a:cs typeface="+mn-lt"/>
              </a:rPr>
              <a:t>We also went to nearby Hospitals to collect the data and they promised us to give the data </a:t>
            </a:r>
          </a:p>
          <a:p>
            <a:pPr algn="just"/>
            <a:endParaRPr lang="en-US" sz="1900" b="1" dirty="0">
              <a:ea typeface="+mn-lt"/>
              <a:cs typeface="+mn-lt"/>
            </a:endParaRPr>
          </a:p>
          <a:p>
            <a:pPr algn="just"/>
            <a:endParaRPr lang="en-US" sz="1900" b="1">
              <a:ea typeface="+mn-lt"/>
              <a:cs typeface="+mn-lt"/>
            </a:endParaRPr>
          </a:p>
          <a:p>
            <a:pPr algn="just"/>
            <a:endParaRPr lang="en-US" sz="1900" b="1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F7053-3EA0-A6C6-1A0D-717890D0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1FA7E-0AC3-48E5-993C-6403EE473F36}" type="datetime3">
              <a:rPr lang="en-US" smtClean="0"/>
              <a:pPr>
                <a:spcAft>
                  <a:spcPts val="600"/>
                </a:spcAft>
              </a:pPr>
              <a:t>29 September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1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4FD1B-584B-DEF2-84F6-69AC0BDC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bg1"/>
                </a:solidFill>
                <a:cs typeface="Calibri"/>
              </a:rPr>
              <a:t>Software Requirements </a:t>
            </a:r>
            <a:endParaRPr lang="en-US" sz="33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20BF-1EA0-057C-A660-EDA805EF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1FA7E-0AC3-48E5-993C-6403EE473F36}" type="datetime3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29 September 2022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0657625-EBBC-C9C8-4BA1-5E4E4603E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884865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41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MOBILE APPLICATION FOR CATARACT DETECTION </vt:lpstr>
      <vt:lpstr>Agenda</vt:lpstr>
      <vt:lpstr>Problem Statement </vt:lpstr>
      <vt:lpstr>Objectives  of the Project</vt:lpstr>
      <vt:lpstr>Literature Review </vt:lpstr>
      <vt:lpstr>Literature Review </vt:lpstr>
      <vt:lpstr>Summary</vt:lpstr>
      <vt:lpstr>Datasets </vt:lpstr>
      <vt:lpstr>Software Requirements </vt:lpstr>
      <vt:lpstr>Hardware Requirements</vt:lpstr>
      <vt:lpstr>Architecture Diagram</vt:lpstr>
      <vt:lpstr>ALGORITHM </vt:lpstr>
      <vt:lpstr>Steps:</vt:lpstr>
      <vt:lpstr>References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sql</dc:creator>
  <cp:lastModifiedBy>Aluri Sukeerthi</cp:lastModifiedBy>
  <cp:revision>874</cp:revision>
  <dcterms:created xsi:type="dcterms:W3CDTF">2006-08-16T00:00:00Z</dcterms:created>
  <dcterms:modified xsi:type="dcterms:W3CDTF">2022-09-30T03:47:51Z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098523C6D044440A97F5D9EE65DF1CC2</vt:lpwstr>
  </property>
  <property fmtid="{D5CDD505-2E9C-101B-9397-08002B2CF9AE}" pid="3" name="KSOProductBuildVer">
    <vt:lpwstr>1033-11.2.0.11341</vt:lpwstr>
  </property>
</Properties>
</file>