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3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8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352C842-3678-0079-7E3F-82B005ACD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78653"/>
              </p:ext>
            </p:extLst>
          </p:nvPr>
        </p:nvGraphicFramePr>
        <p:xfrm>
          <a:off x="243281" y="57472"/>
          <a:ext cx="11285331" cy="860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22">
                  <a:extLst>
                    <a:ext uri="{9D8B030D-6E8A-4147-A177-3AD203B41FA5}">
                      <a16:colId xmlns:a16="http://schemas.microsoft.com/office/drawing/2014/main" val="4227870827"/>
                    </a:ext>
                  </a:extLst>
                </a:gridCol>
                <a:gridCol w="2635257">
                  <a:extLst>
                    <a:ext uri="{9D8B030D-6E8A-4147-A177-3AD203B41FA5}">
                      <a16:colId xmlns:a16="http://schemas.microsoft.com/office/drawing/2014/main" val="1196399257"/>
                    </a:ext>
                  </a:extLst>
                </a:gridCol>
                <a:gridCol w="3017871">
                  <a:extLst>
                    <a:ext uri="{9D8B030D-6E8A-4147-A177-3AD203B41FA5}">
                      <a16:colId xmlns:a16="http://schemas.microsoft.com/office/drawing/2014/main" val="1759892333"/>
                    </a:ext>
                  </a:extLst>
                </a:gridCol>
                <a:gridCol w="863123">
                  <a:extLst>
                    <a:ext uri="{9D8B030D-6E8A-4147-A177-3AD203B41FA5}">
                      <a16:colId xmlns:a16="http://schemas.microsoft.com/office/drawing/2014/main" val="3706457107"/>
                    </a:ext>
                  </a:extLst>
                </a:gridCol>
                <a:gridCol w="1985182">
                  <a:extLst>
                    <a:ext uri="{9D8B030D-6E8A-4147-A177-3AD203B41FA5}">
                      <a16:colId xmlns:a16="http://schemas.microsoft.com/office/drawing/2014/main" val="2160051426"/>
                    </a:ext>
                  </a:extLst>
                </a:gridCol>
                <a:gridCol w="2149176">
                  <a:extLst>
                    <a:ext uri="{9D8B030D-6E8A-4147-A177-3AD203B41FA5}">
                      <a16:colId xmlns:a16="http://schemas.microsoft.com/office/drawing/2014/main" val="2069680454"/>
                    </a:ext>
                  </a:extLst>
                </a:gridCol>
              </a:tblGrid>
              <a:tr h="69482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u="none" dirty="0"/>
                        <a:t>      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22242"/>
                  </a:ext>
                </a:extLst>
              </a:tr>
              <a:tr h="280950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 of Doctors’ Cursive Handwritten Medical Words</a:t>
                      </a:r>
                      <a:endParaRPr lang="en-IN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Has developed a model based on Bi-Directional LSTM Model and SRP data augmentation to recognition of Bangladeshi Doctor’s Hand Writing Recognition.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Bi-Directional LSTM with SRP Data Augmentation.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model that can Output the text which is present in the Doctor’s Prescription(Bangladeshi Handwriting).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34633"/>
                  </a:ext>
                </a:extLst>
              </a:tr>
              <a:tr h="253761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Handwriting Recognition for Medical Prescriptions</a:t>
                      </a:r>
                      <a:endParaRPr lang="en-IN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Have developed model based on CNN-LSTM model for hand writing recognition, They used CTC loss functions for Normalization. They passed input to 7 Convolution Layers.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CNN-Bi-LSTM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model for predicting Doctor’s Handwriting.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23360"/>
                  </a:ext>
                </a:extLst>
              </a:tr>
              <a:tr h="253761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 Handwritten Prescription Recognition Using CRNN</a:t>
                      </a:r>
                      <a:endParaRPr lang="en-IN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Have Developed model based on Convolutional Recurrent Neural Networks(CRNN).They Trained model with some short texts which contain Alpha- numeric Characters, Spaces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Convolutional Recurrent Neural Networks (CRNN).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model for Interpreting Doctor’s Handwriting, With a Mobile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8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B564-C917-37F1-076E-15F2B911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2285999"/>
            <a:ext cx="11681011" cy="4347883"/>
          </a:xfrm>
        </p:spPr>
        <p:txBody>
          <a:bodyPr/>
          <a:lstStyle/>
          <a:p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Shaira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Tabassum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developed a model for Recognition of Doctor’s Handwriting (Bangla Handwriting).She got 89.5% accuracy after using SRP Augmentation method(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troke, Rotate, Parallel shifting).Some doctors involved in this provided their prescription images.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Lovely Joy Fajardo with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Mideth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B.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Abisado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developed a model for Interpreting the Doctor’s Handwriting. They used CRNN Model (Neural Network).They developed a mobile application so a user can give image input and can get Digital Text as output.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Tavish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Jain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developed a model for Doctor’s Handwriting Recognition using CNN-BI-LSTM </a:t>
            </a:r>
            <a:r>
              <a:rPr lang="en-IN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Model.They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just built a model but haven’t developed any Mobile Application or web application to implement model in Realtime.</a:t>
            </a:r>
            <a:b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So,now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are trying to create a Model for recognition of Doctor’s Handwriting and also a Mobile Application for Implementing this model in Realtime. So that users can give their prescription images and they can get text </a:t>
            </a:r>
            <a:r>
              <a:rPr lang="en-IN" sz="1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output.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E1328-BCC8-4656-54EF-C16285AA8FF9}"/>
              </a:ext>
            </a:extLst>
          </p:cNvPr>
          <p:cNvSpPr/>
          <p:nvPr/>
        </p:nvSpPr>
        <p:spPr>
          <a:xfrm>
            <a:off x="815788" y="672352"/>
            <a:ext cx="3379694" cy="104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>
                <a:latin typeface="Arial Rounded MT Bold" panose="020F07040305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7751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374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Century Gothic</vt:lpstr>
      <vt:lpstr>Times New Roman</vt:lpstr>
      <vt:lpstr>Wingdings 3</vt:lpstr>
      <vt:lpstr>Ion Boardroom</vt:lpstr>
      <vt:lpstr>PowerPoint Presentation</vt:lpstr>
      <vt:lpstr>             1) Shaira Tabassum has developed a model for Recognition of Doctor’s Handwriting (Bangla Handwriting).She got 89.5% accuracy after using SRP Augmentation method(Stroke, Rotate, Parallel shifting).Some doctors involved in this provided their prescription images.  2) Lovely Joy Fajardo with Mideth B. Abisado has developed a model for Interpreting the Doctor’s Handwriting. They used CRNN Model (Neural Network).They developed a mobile application so a user can give image input and can get Digital Text as output.  3)Tavish Jain has developed a model for Doctor’s Handwriting Recognition using CNN-BI-LSTM Model.They just built a model but haven’t developed any Mobile Application or web application to implement model in Realtime.  So,now we are trying to create a Model for recognition of Doctor’s Handwriting and also a Mobile Application for Implementing this model in Realtime. So that users can give their prescription images and they can get text as output.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Ajay Kumar Varma</dc:creator>
  <cp:lastModifiedBy>RIZWANULLAH M0HAMMAD</cp:lastModifiedBy>
  <cp:revision>46</cp:revision>
  <dcterms:created xsi:type="dcterms:W3CDTF">2022-11-20T11:27:08Z</dcterms:created>
  <dcterms:modified xsi:type="dcterms:W3CDTF">2022-11-21T08:53:14Z</dcterms:modified>
</cp:coreProperties>
</file>