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/>
              <a:t>Functions of PERSONNEL MANAGEMENT/</a:t>
            </a:r>
            <a:r>
              <a:rPr lang="en-US" b="1" dirty="0" smtClean="0"/>
              <a:t>HUMAN RESOURCE MANAGEMENT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Effective utilization of human resources in the achievement of organizational goals.</a:t>
            </a:r>
          </a:p>
          <a:p>
            <a:pPr algn="just"/>
            <a:r>
              <a:rPr lang="en-US" sz="2400" dirty="0" smtClean="0"/>
              <a:t>Establishment and maintenance of an adequate organizational structure and desirable working relationships among all members of the organization.</a:t>
            </a:r>
          </a:p>
          <a:p>
            <a:pPr algn="just"/>
            <a:r>
              <a:rPr lang="en-US" sz="2400" dirty="0" smtClean="0"/>
              <a:t>Securing integration of the individual and informal groups with the organization and there by their commitment, involvement and loyalty.</a:t>
            </a:r>
          </a:p>
          <a:p>
            <a:pPr algn="just"/>
            <a:r>
              <a:rPr lang="en-US" sz="2400" dirty="0" smtClean="0"/>
              <a:t>Recognition and satisfaction of individual needs and group goals.</a:t>
            </a:r>
          </a:p>
          <a:p>
            <a:pPr algn="just"/>
            <a:r>
              <a:rPr lang="en-US" sz="2400" dirty="0" smtClean="0"/>
              <a:t>Provision of maximum opportunities for individual development and advancement.</a:t>
            </a:r>
          </a:p>
          <a:p>
            <a:pPr algn="just"/>
            <a:r>
              <a:rPr lang="en-US" sz="2400" dirty="0" smtClean="0"/>
              <a:t>Maintenance of high morale of human organization</a:t>
            </a:r>
          </a:p>
          <a:p>
            <a:pPr algn="just"/>
            <a:r>
              <a:rPr lang="en-US" sz="2400" dirty="0" smtClean="0"/>
              <a:t>Continuous strengthening and appreciation of human assets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000" b="1" cap="all" dirty="0" smtClean="0"/>
              <a:t>Functions of Personnel management / Human resource management</a:t>
            </a:r>
            <a:endParaRPr lang="en-IN" sz="3000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Organizational planning and development</a:t>
            </a:r>
          </a:p>
          <a:p>
            <a:r>
              <a:rPr lang="en-US" dirty="0" smtClean="0"/>
              <a:t>Staffing</a:t>
            </a:r>
          </a:p>
          <a:p>
            <a:r>
              <a:rPr lang="en-US" dirty="0" smtClean="0"/>
              <a:t>Training and development</a:t>
            </a:r>
          </a:p>
          <a:p>
            <a:r>
              <a:rPr lang="en-US" dirty="0" smtClean="0"/>
              <a:t>Wage and salary administration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Employee services</a:t>
            </a:r>
          </a:p>
          <a:p>
            <a:r>
              <a:rPr lang="en-US" dirty="0" smtClean="0"/>
              <a:t>Employee record </a:t>
            </a:r>
          </a:p>
          <a:p>
            <a:r>
              <a:rPr lang="en-US" dirty="0" smtClean="0"/>
              <a:t>Labor relations</a:t>
            </a:r>
          </a:p>
          <a:p>
            <a:r>
              <a:rPr lang="en-US" dirty="0" smtClean="0"/>
              <a:t>Personnel research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/>
              <a:t>ORGANIZATIONAL PLANNING AND DEVELOPMENT:</a:t>
            </a:r>
          </a:p>
          <a:p>
            <a:pPr marL="457200" indent="-457200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800" dirty="0" smtClean="0"/>
              <a:t>Process of planning and developing an appropriate organization structure which will ensure effective work performance, fruitful relations and formation of  homogeneous, cohesive and interacting informal groups.</a:t>
            </a:r>
          </a:p>
          <a:p>
            <a:r>
              <a:rPr lang="en-US" sz="2800" dirty="0" smtClean="0"/>
              <a:t>Determining   Organizational needs</a:t>
            </a:r>
          </a:p>
          <a:p>
            <a:r>
              <a:rPr lang="en-US" sz="2800" dirty="0" smtClean="0"/>
              <a:t>Determining Organizational structure</a:t>
            </a:r>
          </a:p>
          <a:p>
            <a:r>
              <a:rPr lang="en-US" sz="2800" dirty="0" smtClean="0"/>
              <a:t>Developing interpersonal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STAFFING:</a:t>
            </a:r>
          </a:p>
          <a:p>
            <a:pPr marL="0" indent="0" algn="just">
              <a:buNone/>
            </a:pPr>
            <a:r>
              <a:rPr lang="en-US" dirty="0" smtClean="0"/>
              <a:t>Process of obtaining and maintaining capable and competent personnel to fill all positions from top to management to operative level.</a:t>
            </a:r>
          </a:p>
          <a:p>
            <a:r>
              <a:rPr lang="en-US" dirty="0" smtClean="0"/>
              <a:t>Man power planning</a:t>
            </a:r>
          </a:p>
          <a:p>
            <a:r>
              <a:rPr lang="en-US" dirty="0" smtClean="0"/>
              <a:t>Recruitment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Placement</a:t>
            </a:r>
          </a:p>
          <a:p>
            <a:r>
              <a:rPr lang="en-US" dirty="0" smtClean="0"/>
              <a:t>Induction and orientation</a:t>
            </a:r>
          </a:p>
          <a:p>
            <a:r>
              <a:rPr lang="en-US" dirty="0" smtClean="0"/>
              <a:t>Transfers</a:t>
            </a:r>
          </a:p>
          <a:p>
            <a:r>
              <a:rPr lang="en-US" dirty="0" smtClean="0"/>
              <a:t>Promotion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3. TRIANING AND EXECUTIVE DEVELOPMENT:</a:t>
            </a:r>
          </a:p>
          <a:p>
            <a:pPr marL="0" indent="0" algn="just">
              <a:buNone/>
            </a:pPr>
            <a:r>
              <a:rPr lang="en-US" dirty="0" smtClean="0"/>
              <a:t>Process of training and developing employees so as to develop their full potential for optimum efficiency in effective job performance.</a:t>
            </a:r>
          </a:p>
          <a:p>
            <a:r>
              <a:rPr lang="en-US" dirty="0" smtClean="0"/>
              <a:t>Operative training</a:t>
            </a:r>
          </a:p>
          <a:p>
            <a:r>
              <a:rPr lang="en-US" dirty="0" smtClean="0"/>
              <a:t>Executive development</a:t>
            </a:r>
          </a:p>
          <a:p>
            <a:pPr>
              <a:buNone/>
            </a:pPr>
            <a:r>
              <a:rPr lang="en-US" b="1" dirty="0" smtClean="0"/>
              <a:t>4. WAGE  AND SALARY ADMINISTRATION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Process of compensating employees adequately equitably and fairly.</a:t>
            </a:r>
          </a:p>
          <a:p>
            <a:r>
              <a:rPr lang="en-US" dirty="0" smtClean="0"/>
              <a:t>Job Evaluation</a:t>
            </a:r>
          </a:p>
          <a:p>
            <a:r>
              <a:rPr lang="en-US" dirty="0" smtClean="0"/>
              <a:t>Wage and salary </a:t>
            </a:r>
            <a:r>
              <a:rPr lang="en-US" dirty="0" err="1" smtClean="0"/>
              <a:t>programme</a:t>
            </a:r>
            <a:endParaRPr lang="en-US" dirty="0" smtClean="0"/>
          </a:p>
          <a:p>
            <a:r>
              <a:rPr lang="en-US" dirty="0" smtClean="0"/>
              <a:t>Incentive compensation</a:t>
            </a:r>
          </a:p>
          <a:p>
            <a:r>
              <a:rPr lang="en-US" dirty="0" smtClean="0"/>
              <a:t>Performance appraisal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5. MOTIVATION:</a:t>
            </a:r>
          </a:p>
          <a:p>
            <a:pPr marL="0" indent="0">
              <a:buNone/>
            </a:pPr>
            <a:r>
              <a:rPr lang="en-US" sz="2400" dirty="0" smtClean="0"/>
              <a:t>Process of motivating employees so as to secure their integration with the organization and attain optimum level of efficiency and effectiveness towards the achievement of organizational goals.</a:t>
            </a:r>
          </a:p>
          <a:p>
            <a:r>
              <a:rPr lang="en-US" sz="2400" dirty="0" smtClean="0"/>
              <a:t>Non financial incentives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6. EMPLOYEE SERVICES:</a:t>
            </a:r>
          </a:p>
          <a:p>
            <a:r>
              <a:rPr lang="en-US" sz="2400" dirty="0" smtClean="0"/>
              <a:t>Process of maintaining a healthy and effective human organization</a:t>
            </a:r>
          </a:p>
          <a:p>
            <a:r>
              <a:rPr lang="en-US" sz="2400" dirty="0" smtClean="0"/>
              <a:t>Safety</a:t>
            </a:r>
          </a:p>
          <a:p>
            <a:r>
              <a:rPr lang="en-US" sz="2400" dirty="0" smtClean="0"/>
              <a:t>Employee counseling</a:t>
            </a:r>
          </a:p>
          <a:p>
            <a:r>
              <a:rPr lang="en-US" sz="2400" dirty="0" smtClean="0"/>
              <a:t>Medical services</a:t>
            </a:r>
          </a:p>
          <a:p>
            <a:r>
              <a:rPr lang="en-US" sz="2400" dirty="0" smtClean="0"/>
              <a:t>Recreation Canteen and welfare programs</a:t>
            </a:r>
          </a:p>
          <a:p>
            <a:r>
              <a:rPr lang="en-US" sz="2400" dirty="0" smtClean="0"/>
              <a:t>Leave, Provident fund, pension and gratuity programs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7. EMPLOYEE RECORD:</a:t>
            </a:r>
          </a:p>
          <a:p>
            <a:r>
              <a:rPr lang="en-US" sz="2400" dirty="0" smtClean="0"/>
              <a:t>Process of maintaining up to date and complete employee records.</a:t>
            </a:r>
          </a:p>
          <a:p>
            <a:pPr>
              <a:buNone/>
            </a:pPr>
            <a:r>
              <a:rPr lang="en-US" sz="2400" b="1" dirty="0" smtClean="0"/>
              <a:t>8. LABOUR RELATIONS:</a:t>
            </a:r>
          </a:p>
          <a:p>
            <a:r>
              <a:rPr lang="en-US" sz="2400" dirty="0" smtClean="0"/>
              <a:t>Process of maintaining healthy and peaceful union management relations</a:t>
            </a:r>
          </a:p>
          <a:p>
            <a:r>
              <a:rPr lang="en-US" sz="2400" dirty="0" smtClean="0"/>
              <a:t>Grievance handling</a:t>
            </a:r>
          </a:p>
          <a:p>
            <a:r>
              <a:rPr lang="en-US" sz="2400" dirty="0" smtClean="0"/>
              <a:t>Discipline</a:t>
            </a:r>
          </a:p>
          <a:p>
            <a:r>
              <a:rPr lang="en-US" sz="2400" dirty="0" smtClean="0"/>
              <a:t>Compliance with labor laws</a:t>
            </a:r>
          </a:p>
          <a:p>
            <a:r>
              <a:rPr lang="en-US" sz="2400" dirty="0" smtClean="0"/>
              <a:t>Collective bargaining</a:t>
            </a:r>
          </a:p>
          <a:p>
            <a:pPr>
              <a:buNone/>
            </a:pPr>
            <a:r>
              <a:rPr lang="en-US" sz="2400" b="1" dirty="0" smtClean="0"/>
              <a:t>9. PERSONNEL RESEARCH:</a:t>
            </a:r>
          </a:p>
          <a:p>
            <a:r>
              <a:rPr lang="en-US" sz="2400" dirty="0" smtClean="0"/>
              <a:t>Process of evaluating the effectiveness of personnel programs, policies and procedures and developing more appropriate ones.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389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Functions of PERSONNEL MANAGEMENT/HUMAN RESOURCE MANAGEMENT</vt:lpstr>
      <vt:lpstr>OBJECTIVES</vt:lpstr>
      <vt:lpstr>Functions of Personnel management / Human resource management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PERSONAL MANAGEMENT/HUMAN RESOURCE MNAGEMENT</dc:title>
  <dc:creator>Personal</dc:creator>
  <cp:lastModifiedBy>Personal</cp:lastModifiedBy>
  <cp:revision>17</cp:revision>
  <dcterms:created xsi:type="dcterms:W3CDTF">2006-08-16T00:00:00Z</dcterms:created>
  <dcterms:modified xsi:type="dcterms:W3CDTF">2021-05-10T13:16:43Z</dcterms:modified>
</cp:coreProperties>
</file>