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2" r:id="rId2"/>
    <p:sldId id="281" r:id="rId3"/>
    <p:sldId id="283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3B6ACE-F38F-40C5-9B03-34B93529AB07}">
          <p14:sldIdLst>
            <p14:sldId id="282"/>
            <p14:sldId id="28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374" autoAdjust="0"/>
  </p:normalViewPr>
  <p:slideViewPr>
    <p:cSldViewPr>
      <p:cViewPr>
        <p:scale>
          <a:sx n="100" d="100"/>
          <a:sy n="100" d="100"/>
        </p:scale>
        <p:origin x="1314" y="4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XuHADE2Buw&amp;ab_channel=RizwanTari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XuHADE2Buw&amp;ab_channel=RizwanTariq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BABC0-746A-4281-B392-8071096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12" y="266700"/>
            <a:ext cx="115062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16161"/>
                </a:solidFill>
              </a:rPr>
              <a:t>Outline</a:t>
            </a:r>
          </a:p>
          <a:p>
            <a:endParaRPr lang="en-US" dirty="0"/>
          </a:p>
          <a:p>
            <a:endParaRPr lang="en-US" dirty="0"/>
          </a:p>
          <a:p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C78430-0AF0-4705-890F-739B52EE48D4}"/>
              </a:ext>
            </a:extLst>
          </p:cNvPr>
          <p:cNvSpPr txBox="1">
            <a:spLocks/>
          </p:cNvSpPr>
          <p:nvPr/>
        </p:nvSpPr>
        <p:spPr>
          <a:xfrm>
            <a:off x="292099" y="2514600"/>
            <a:ext cx="11506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023E9-B7ED-4676-A3C5-DC760EC42D7D}"/>
              </a:ext>
            </a:extLst>
          </p:cNvPr>
          <p:cNvSpPr txBox="1"/>
          <p:nvPr/>
        </p:nvSpPr>
        <p:spPr>
          <a:xfrm>
            <a:off x="4418012" y="443478"/>
            <a:ext cx="65913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242729"/>
              </a:solidFill>
            </a:endParaRPr>
          </a:p>
          <a:p>
            <a:endParaRPr lang="en-US" dirty="0">
              <a:solidFill>
                <a:srgbClr val="242729"/>
              </a:solidFill>
            </a:endParaRPr>
          </a:p>
          <a:p>
            <a:endParaRPr lang="en-US" sz="1800" dirty="0">
              <a:solidFill>
                <a:srgbClr val="242729"/>
              </a:solidFill>
            </a:endParaRPr>
          </a:p>
          <a:p>
            <a:endParaRPr lang="en-US" dirty="0">
              <a:solidFill>
                <a:srgbClr val="242729"/>
              </a:solidFill>
            </a:endParaRPr>
          </a:p>
          <a:p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C722E7-735E-4746-AD0A-C9D3DE9A357A}"/>
              </a:ext>
            </a:extLst>
          </p:cNvPr>
          <p:cNvSpPr txBox="1"/>
          <p:nvPr/>
        </p:nvSpPr>
        <p:spPr>
          <a:xfrm>
            <a:off x="403225" y="952500"/>
            <a:ext cx="1149350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Installation of tools i.e. </a:t>
            </a:r>
            <a:r>
              <a:rPr lang="en-US" dirty="0" err="1">
                <a:solidFill>
                  <a:schemeClr val="bg1"/>
                </a:solidFill>
              </a:rPr>
              <a:t>Vivado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Understand the Simulation workflow on </a:t>
            </a:r>
            <a:r>
              <a:rPr lang="en-US" dirty="0" err="1">
                <a:solidFill>
                  <a:schemeClr val="bg1"/>
                </a:solidFill>
              </a:rPr>
              <a:t>Vivado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	- Implement simple programs with its Test Bench. i.e.  Counters, FIFOs, State machines</a:t>
            </a:r>
          </a:p>
          <a:p>
            <a:r>
              <a:rPr lang="en-US" dirty="0">
                <a:solidFill>
                  <a:schemeClr val="bg1"/>
                </a:solidFill>
              </a:rPr>
              <a:t>- Understand the Implementation workflow</a:t>
            </a:r>
          </a:p>
          <a:p>
            <a:r>
              <a:rPr lang="en-US" dirty="0">
                <a:solidFill>
                  <a:schemeClr val="bg1"/>
                </a:solidFill>
              </a:rPr>
              <a:t>	- implement simple programs till the final bitstream i.e. Counters, FIFOs, State machines</a:t>
            </a:r>
          </a:p>
          <a:p>
            <a:r>
              <a:rPr lang="en-US" dirty="0">
                <a:solidFill>
                  <a:schemeClr val="bg1"/>
                </a:solidFill>
              </a:rPr>
              <a:t>- Hello world on the Zynq(ARM)</a:t>
            </a:r>
          </a:p>
          <a:p>
            <a:r>
              <a:rPr lang="en-US" dirty="0">
                <a:solidFill>
                  <a:schemeClr val="bg1"/>
                </a:solidFill>
              </a:rPr>
              <a:t>- Read and Write data from Zynq(ARM) </a:t>
            </a:r>
          </a:p>
          <a:p>
            <a:r>
              <a:rPr lang="en-US" dirty="0">
                <a:solidFill>
                  <a:schemeClr val="bg1"/>
                </a:solidFill>
              </a:rPr>
              <a:t>- Hello world on </a:t>
            </a:r>
            <a:r>
              <a:rPr lang="en-US" dirty="0" err="1">
                <a:solidFill>
                  <a:schemeClr val="bg1"/>
                </a:solidFill>
              </a:rPr>
              <a:t>Microblaze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- Read and Write data from Zynq(ARM)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 this point, I think one can go and start looking how to port the RISCV on FPGA.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Tools we need : </a:t>
            </a:r>
          </a:p>
          <a:p>
            <a:r>
              <a:rPr lang="en-US" dirty="0" err="1">
                <a:solidFill>
                  <a:schemeClr val="bg1"/>
                </a:solidFill>
              </a:rPr>
              <a:t>Vivado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https://www.youtube.com/watch?v=eXuHADE2Buw&amp;ab_channel=RizwanTariq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Version: 2019.1 : its freely available. installation instructions are in this video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24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BABC0-746A-4281-B392-8071096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12" y="266700"/>
            <a:ext cx="115062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16161"/>
                </a:solidFill>
              </a:rPr>
              <a:t>Tools</a:t>
            </a:r>
          </a:p>
          <a:p>
            <a:endParaRPr lang="en-US" dirty="0"/>
          </a:p>
          <a:p>
            <a:endParaRPr lang="en-US" dirty="0"/>
          </a:p>
          <a:p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C78430-0AF0-4705-890F-739B52EE48D4}"/>
              </a:ext>
            </a:extLst>
          </p:cNvPr>
          <p:cNvSpPr txBox="1">
            <a:spLocks/>
          </p:cNvSpPr>
          <p:nvPr/>
        </p:nvSpPr>
        <p:spPr>
          <a:xfrm>
            <a:off x="292099" y="2514600"/>
            <a:ext cx="11506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023E9-B7ED-4676-A3C5-DC760EC42D7D}"/>
              </a:ext>
            </a:extLst>
          </p:cNvPr>
          <p:cNvSpPr txBox="1"/>
          <p:nvPr/>
        </p:nvSpPr>
        <p:spPr>
          <a:xfrm>
            <a:off x="346285" y="1148834"/>
            <a:ext cx="8643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we need : </a:t>
            </a:r>
          </a:p>
          <a:p>
            <a:r>
              <a:rPr lang="en-US" dirty="0" err="1">
                <a:solidFill>
                  <a:schemeClr val="bg1"/>
                </a:solidFill>
              </a:rPr>
              <a:t>Vivado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https://www.youtube.com/watch?v=eXuHADE2Buw&amp;ab_channel=RizwanTariq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Version: 2019.1 : its freely available. installation instructions are in this video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31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BABC0-746A-4281-B392-8071096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212" y="266700"/>
            <a:ext cx="115062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16161"/>
                </a:solidFill>
              </a:rPr>
              <a:t>Prerequisites</a:t>
            </a:r>
            <a:endParaRPr lang="en-US" dirty="0"/>
          </a:p>
          <a:p>
            <a:endParaRPr lang="en-US" dirty="0"/>
          </a:p>
          <a:p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C78430-0AF0-4705-890F-739B52EE48D4}"/>
              </a:ext>
            </a:extLst>
          </p:cNvPr>
          <p:cNvSpPr txBox="1">
            <a:spLocks/>
          </p:cNvSpPr>
          <p:nvPr/>
        </p:nvSpPr>
        <p:spPr>
          <a:xfrm>
            <a:off x="292099" y="2514600"/>
            <a:ext cx="11506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1F720-CA9A-4165-B3C4-62A81E7B086E}"/>
              </a:ext>
            </a:extLst>
          </p:cNvPr>
          <p:cNvSpPr txBox="1"/>
          <p:nvPr/>
        </p:nvSpPr>
        <p:spPr>
          <a:xfrm>
            <a:off x="303212" y="1087218"/>
            <a:ext cx="7805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1- Understanding of Digital Electronics </a:t>
            </a:r>
          </a:p>
          <a:p>
            <a:r>
              <a:rPr lang="en-US" dirty="0">
                <a:solidFill>
                  <a:schemeClr val="bg1"/>
                </a:solidFill>
              </a:rPr>
              <a:t>2- Basic Understanding of HDL programming ( Verilog/VHDL)</a:t>
            </a:r>
          </a:p>
        </p:txBody>
      </p:sp>
    </p:spTree>
    <p:extLst>
      <p:ext uri="{BB962C8B-B14F-4D97-AF65-F5344CB8AC3E}">
        <p14:creationId xmlns:p14="http://schemas.microsoft.com/office/powerpoint/2010/main" val="38571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312</TotalTime>
  <Words>209</Words>
  <Application>Microsoft Office PowerPoint</Application>
  <PresentationFormat>Custom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Chalkboard 16x9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 Core Processors</dc:title>
  <dc:creator>Rizwan Tariq Syed</dc:creator>
  <cp:lastModifiedBy>Rizwan Tariq Syed</cp:lastModifiedBy>
  <cp:revision>32</cp:revision>
  <dcterms:created xsi:type="dcterms:W3CDTF">2021-08-22T15:55:43Z</dcterms:created>
  <dcterms:modified xsi:type="dcterms:W3CDTF">2021-10-16T19:47:05Z</dcterms:modified>
</cp:coreProperties>
</file>