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6"/>
  </p:notesMasterIdLst>
  <p:handoutMasterIdLst>
    <p:handoutMasterId r:id="rId17"/>
  </p:handoutMasterIdLst>
  <p:sldIdLst>
    <p:sldId id="312" r:id="rId5"/>
    <p:sldId id="304" r:id="rId6"/>
    <p:sldId id="281" r:id="rId7"/>
    <p:sldId id="282" r:id="rId8"/>
    <p:sldId id="316" r:id="rId9"/>
    <p:sldId id="315" r:id="rId10"/>
    <p:sldId id="317" r:id="rId11"/>
    <p:sldId id="318" r:id="rId12"/>
    <p:sldId id="321" r:id="rId13"/>
    <p:sldId id="320" r:id="rId14"/>
    <p:sldId id="297" r:id="rId15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01" autoAdjust="0"/>
  </p:normalViewPr>
  <p:slideViewPr>
    <p:cSldViewPr snapToGrid="0" snapToObjects="1">
      <p:cViewPr varScale="1">
        <p:scale>
          <a:sx n="54" d="100"/>
          <a:sy n="54" d="100"/>
        </p:scale>
        <p:origin x="1148" y="48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6530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93977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63C25A-A04E-DBCA-5CE8-F4440A04CA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C6C980-4551-DD4B-36DA-9F6B64D7C5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7AA7EA-4AEF-62B5-E1C8-09931EED8C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44671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97422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7176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9347E7-79B7-368F-D4F2-12E4FDEF2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ABD662-ED98-C77C-ED88-A89BE52652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52D818-89A2-9B6B-149B-C79088096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5514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561ED-BC3A-3BD5-CD3C-C16AE6DE6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255CB7B-3D21-A555-4E07-FF9435574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457D502-1071-2EB7-AE07-FB90FA133E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0715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</p:spPr>
        <p:txBody>
          <a:bodyPr anchor="ctr"/>
          <a:lstStyle/>
          <a:p>
            <a:r>
              <a:rPr lang="en-US" dirty="0"/>
              <a:t>Basic </a:t>
            </a:r>
            <a:r>
              <a:rPr lang="en-US" dirty="0" err="1"/>
              <a:t>struktur</a:t>
            </a:r>
            <a:br>
              <a:rPr lang="en-US" dirty="0"/>
            </a:br>
            <a:r>
              <a:rPr lang="en-US" dirty="0"/>
              <a:t>web </a:t>
            </a:r>
            <a:r>
              <a:rPr lang="en-US" dirty="0" err="1"/>
              <a:t>kelompok</a:t>
            </a:r>
            <a:r>
              <a:rPr lang="en-US" dirty="0"/>
              <a:t> 3</a:t>
            </a: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E4DBD-F663-792A-0C43-20791F3B0E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52F2-BFE7-A344-F464-72B48B11DF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FF8777-2702-1FC6-2703-62A02214ED5F}"/>
              </a:ext>
            </a:extLst>
          </p:cNvPr>
          <p:cNvSpPr/>
          <p:nvPr/>
        </p:nvSpPr>
        <p:spPr>
          <a:xfrm>
            <a:off x="423809" y="1589798"/>
            <a:ext cx="4392236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Lalu pada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bagian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kita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Leaderboard</a:t>
            </a:r>
          </a:p>
          <a:p>
            <a:pPr algn="just"/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Yang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berfungsi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sebagai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pentanda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Achievments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Ketika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seseorang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menyelesaikan</a:t>
            </a:r>
            <a:r>
              <a:rPr lang="en-US" sz="12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game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0E12563-FB06-0198-076C-31B2B6A83ED3}"/>
              </a:ext>
            </a:extLst>
          </p:cNvPr>
          <p:cNvSpPr/>
          <p:nvPr/>
        </p:nvSpPr>
        <p:spPr>
          <a:xfrm>
            <a:off x="0" y="868222"/>
            <a:ext cx="5379101" cy="49244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id-ID" sz="26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 Duolingo</a:t>
            </a:r>
            <a:r>
              <a:rPr lang="en-US" sz="26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“Leaderboard”</a:t>
            </a:r>
            <a:endParaRPr lang="en-US" sz="2600" b="1" cap="none" spc="0" dirty="0">
              <a:ln w="0"/>
              <a:solidFill>
                <a:srgbClr val="202C8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69459C63-C1D2-4BB2-D6E3-5702FFA24A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144699" y="-23985"/>
            <a:ext cx="7047301" cy="4150896"/>
          </a:xfrm>
        </p:spPr>
      </p:pic>
    </p:spTree>
    <p:extLst>
      <p:ext uri="{BB962C8B-B14F-4D97-AF65-F5344CB8AC3E}">
        <p14:creationId xmlns:p14="http://schemas.microsoft.com/office/powerpoint/2010/main" val="32168264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</p:spPr>
        <p:txBody>
          <a:bodyPr/>
          <a:lstStyle/>
          <a:p>
            <a:r>
              <a:rPr lang="en-US" dirty="0" err="1"/>
              <a:t>Anggota</a:t>
            </a:r>
            <a:r>
              <a:rPr lang="en-US" dirty="0"/>
              <a:t> </a:t>
            </a:r>
            <a:r>
              <a:rPr lang="en-US" dirty="0" err="1"/>
              <a:t>kelompok</a:t>
            </a:r>
            <a:r>
              <a:rPr lang="en-US" dirty="0"/>
              <a:t>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34640"/>
            <a:ext cx="6583680" cy="3207344"/>
          </a:xfrm>
        </p:spPr>
        <p:txBody>
          <a:bodyPr/>
          <a:lstStyle/>
          <a:p>
            <a:r>
              <a:rPr lang="en-US" dirty="0"/>
              <a:t>M Rizky M</a:t>
            </a:r>
          </a:p>
          <a:p>
            <a:r>
              <a:rPr lang="en-US" dirty="0"/>
              <a:t>M Haikal M</a:t>
            </a:r>
          </a:p>
          <a:p>
            <a:r>
              <a:rPr lang="en-US" dirty="0"/>
              <a:t>Ni Cika A S</a:t>
            </a:r>
          </a:p>
          <a:p>
            <a:r>
              <a:rPr lang="en-US" dirty="0"/>
              <a:t>Fatima 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B219B-7E3A-7E84-6386-37313F0CFB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574" y="991446"/>
            <a:ext cx="5259554" cy="2495028"/>
          </a:xfrm>
        </p:spPr>
        <p:txBody>
          <a:bodyPr/>
          <a:lstStyle/>
          <a:p>
            <a:r>
              <a:rPr lang="en-US" dirty="0"/>
              <a:t>Gambaran  </a:t>
            </a:r>
            <a:br>
              <a:rPr lang="en-US" dirty="0"/>
            </a:br>
            <a:r>
              <a:rPr lang="en-US" dirty="0" err="1"/>
              <a:t>kasar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nav-bar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339BF-E6D7-DD0E-AF02-6813852EE7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741" y="3678227"/>
            <a:ext cx="5259554" cy="2233233"/>
          </a:xfrm>
        </p:spPr>
        <p:txBody>
          <a:bodyPr/>
          <a:lstStyle/>
          <a:p>
            <a:r>
              <a:rPr lang="en-US" dirty="0"/>
              <a:t>Pada </a:t>
            </a:r>
            <a:r>
              <a:rPr lang="en-US" dirty="0" err="1"/>
              <a:t>gambar</a:t>
            </a:r>
            <a:r>
              <a:rPr lang="en-US" dirty="0"/>
              <a:t> di </a:t>
            </a:r>
            <a:r>
              <a:rPr lang="en-US" dirty="0" err="1"/>
              <a:t>samping</a:t>
            </a:r>
            <a:r>
              <a:rPr lang="en-US" dirty="0"/>
              <a:t> </a:t>
            </a:r>
          </a:p>
          <a:p>
            <a:pPr algn="just"/>
            <a:r>
              <a:rPr lang="en-US" dirty="0" err="1"/>
              <a:t>Merupakan</a:t>
            </a:r>
            <a:r>
              <a:rPr lang="en-US" dirty="0"/>
              <a:t> </a:t>
            </a:r>
            <a:r>
              <a:rPr lang="en-US" dirty="0" err="1"/>
              <a:t>hasil</a:t>
            </a:r>
            <a:endParaRPr lang="en-US" dirty="0"/>
          </a:p>
          <a:p>
            <a:r>
              <a:rPr lang="en-US" dirty="0"/>
              <a:t>Nav-bar </a:t>
            </a:r>
            <a:r>
              <a:rPr lang="en-US" dirty="0" err="1"/>
              <a:t>klmpk</a:t>
            </a:r>
            <a:r>
              <a:rPr lang="en-US" dirty="0"/>
              <a:t> 3</a:t>
            </a:r>
          </a:p>
        </p:txBody>
      </p:sp>
      <p:pic>
        <p:nvPicPr>
          <p:cNvPr id="12" name="Picture Placeholder 11">
            <a:extLst>
              <a:ext uri="{FF2B5EF4-FFF2-40B4-BE49-F238E27FC236}">
                <a16:creationId xmlns:a16="http://schemas.microsoft.com/office/drawing/2014/main" id="{C6DFFD93-832B-C482-0B10-12B38E8A2DE9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3"/>
          <a:srcRect l="4025" r="4025"/>
          <a:stretch>
            <a:fillRect/>
          </a:stretch>
        </p:blipFill>
        <p:spPr>
          <a:xfrm>
            <a:off x="4032250" y="1057275"/>
            <a:ext cx="8159750" cy="4984750"/>
          </a:xfrm>
        </p:spPr>
      </p:pic>
    </p:spTree>
    <p:extLst>
      <p:ext uri="{BB962C8B-B14F-4D97-AF65-F5344CB8AC3E}">
        <p14:creationId xmlns:p14="http://schemas.microsoft.com/office/powerpoint/2010/main" val="295292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8954-9BCB-7FD9-A210-38DC54382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800" dirty="0" err="1"/>
              <a:t>Struktur</a:t>
            </a:r>
            <a:r>
              <a:rPr lang="en-US" sz="2800" dirty="0"/>
              <a:t> HTML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94FF72B7-0438-3641-5939-75128934B0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z="1200" smtClean="0"/>
              <a:pPr/>
              <a:t>4</a:t>
            </a:fld>
            <a:endParaRPr lang="en-US" sz="1200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D3A3E2F-3D7F-3C8A-EB07-34FB565513E8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3350580" y="2367171"/>
            <a:ext cx="6311212" cy="21236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(navbar) yang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khususnya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mobile.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Struktur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HTML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diawali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standar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HTML5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pengaturan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viewport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optimal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dalam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terdapat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logo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tag &lt;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img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&gt;, dan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(burger button)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membuka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menutup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dilihat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kecil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navigasi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terdiri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beberapa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link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Home, About, Services, Products, dan Contact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Masing-masing link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diberi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animasi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delay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dibuka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Fungsionalitas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JavaScript 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sederhana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yaitu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fungsi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toggleMenu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()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menghapus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class open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&lt;body&gt;. Class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oleh file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eksternal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Nav.css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mengontrol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menu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misalnya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apakah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ditampilkan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disembunyikan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6856810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9F4241-C8C1-4F36-EBDA-204261940D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503EB-FFF4-4EB1-AE2A-2353EC3F7A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</p:spPr>
        <p:txBody>
          <a:bodyPr/>
          <a:lstStyle/>
          <a:p>
            <a:r>
              <a:rPr lang="en-US" sz="2800" dirty="0" err="1"/>
              <a:t>Struktur</a:t>
            </a:r>
            <a:r>
              <a:rPr lang="en-US" sz="2800" dirty="0"/>
              <a:t> CSS</a:t>
            </a:r>
          </a:p>
        </p:txBody>
      </p:sp>
      <p:sp>
        <p:nvSpPr>
          <p:cNvPr id="23" name="Slide Number Placeholder 22">
            <a:extLst>
              <a:ext uri="{FF2B5EF4-FFF2-40B4-BE49-F238E27FC236}">
                <a16:creationId xmlns:a16="http://schemas.microsoft.com/office/drawing/2014/main" id="{54C4930D-7999-3ED9-2FA9-F4A5A09C29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z="1200" smtClean="0"/>
              <a:pPr/>
              <a:t>5</a:t>
            </a:fld>
            <a:endParaRPr lang="en-US" sz="1200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A136C4D-7B0B-22D8-8707-F6B245609B51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2804803" y="2253821"/>
            <a:ext cx="8276495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dirancang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membuat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lainnya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terintegrasi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Pertama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box-sizing: border-box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memastikan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padding dan border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dihitung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bagian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dari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total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Posisi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navbar,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burger, menu,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position: 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tempat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halaman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Latar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gradient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besar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diberi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body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dirancang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flexbox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menyusun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horizontal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background,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sementara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disesuaikan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agar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proporsional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desain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border-radius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ikon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sebelah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kiri input.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mengubah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keseluruhan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kode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menciptakan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navbar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mobile-friendly,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cocok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0418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8A34A6-22BC-27A4-2C79-EE98A4943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</p:spPr>
        <p:txBody>
          <a:bodyPr/>
          <a:lstStyle/>
          <a:p>
            <a:r>
              <a:rPr lang="en-US" dirty="0"/>
              <a:t>Hasil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pengerjaan</a:t>
            </a:r>
            <a:r>
              <a:rPr lang="en-US" dirty="0"/>
              <a:t> </a:t>
            </a:r>
            <a:r>
              <a:rPr lang="en-US" dirty="0" err="1"/>
              <a:t>ini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67C004-8B72-C872-98FB-00A2A584D0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40504C85-3D08-CC5C-6949-1DE26D09BF32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914399" y="2220390"/>
            <a:ext cx="6632294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Kode HTML dan CSS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menghasilkan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flexbox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untuk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menyusun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elemen-elemen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seperti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logo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secara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horizontal. Navbar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diatur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position: fixed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sehingga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tetap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berada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di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tempat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halaman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digulir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Latar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gambar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Desain navbar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menggunakan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warna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teks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putih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pencarian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memiliki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border-radius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hijau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cerah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terjadi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saat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tombol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burger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ditekan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menambahkan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class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open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ke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elemen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&lt;body&gt;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mengubah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efek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blur pada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latar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belakang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Kode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memungkinkan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tampilan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yang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responsif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interaktif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dan mobile-friendly,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serta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menyesuaikan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dengan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perangkat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berbagai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ukuran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layar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 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85957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88211B2-91D5-83D6-567F-F41C614A43D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C61626F8-C2C4-79BA-7E1B-A5369D674C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729968" y="0"/>
            <a:ext cx="7462032" cy="4117936"/>
          </a:xfr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F413CC6-66C1-C961-E5D5-441D95BDDFFB}"/>
              </a:ext>
            </a:extLst>
          </p:cNvPr>
          <p:cNvSpPr/>
          <p:nvPr/>
        </p:nvSpPr>
        <p:spPr>
          <a:xfrm>
            <a:off x="208634" y="1951904"/>
            <a:ext cx="3977804" cy="175432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just"/>
            <a:r>
              <a:rPr lang="en-US" sz="1200" b="1" dirty="0"/>
              <a:t>Kami </a:t>
            </a:r>
            <a:r>
              <a:rPr lang="en-US" sz="1200" b="1" dirty="0" err="1"/>
              <a:t>mengambil</a:t>
            </a:r>
            <a:r>
              <a:rPr lang="en-US" sz="1200" b="1" dirty="0"/>
              <a:t> </a:t>
            </a:r>
            <a:r>
              <a:rPr lang="en-US" sz="1200" b="1" dirty="0" err="1"/>
              <a:t>tema</a:t>
            </a:r>
            <a:r>
              <a:rPr lang="en-US" sz="1200" b="1" dirty="0"/>
              <a:t> Duolingo </a:t>
            </a:r>
            <a:r>
              <a:rPr lang="en-US" sz="1200" b="1" dirty="0" err="1"/>
              <a:t>karena</a:t>
            </a:r>
            <a:r>
              <a:rPr lang="en-US" sz="1200" b="1" dirty="0"/>
              <a:t> </a:t>
            </a:r>
            <a:r>
              <a:rPr lang="en-US" sz="1200" b="1" dirty="0" err="1"/>
              <a:t>aplikasi</a:t>
            </a:r>
            <a:r>
              <a:rPr lang="en-US" sz="1200" b="1" dirty="0"/>
              <a:t> </a:t>
            </a:r>
            <a:r>
              <a:rPr lang="en-US" sz="1200" b="1" dirty="0" err="1"/>
              <a:t>belajar</a:t>
            </a:r>
            <a:r>
              <a:rPr lang="en-US" sz="1200" b="1" dirty="0"/>
              <a:t> </a:t>
            </a:r>
            <a:r>
              <a:rPr lang="en-US" sz="1200" b="1" dirty="0" err="1"/>
              <a:t>bahasa</a:t>
            </a:r>
            <a:r>
              <a:rPr lang="en-US" sz="1200" b="1" dirty="0"/>
              <a:t> yang sangat </a:t>
            </a:r>
            <a:r>
              <a:rPr lang="en-US" sz="1200" b="1" dirty="0" err="1"/>
              <a:t>populer</a:t>
            </a:r>
            <a:r>
              <a:rPr lang="en-US" sz="1200" b="1" dirty="0"/>
              <a:t>. </a:t>
            </a:r>
            <a:r>
              <a:rPr lang="en-US" sz="1200" b="1" dirty="0" err="1"/>
              <a:t>Aplikasi</a:t>
            </a:r>
            <a:r>
              <a:rPr lang="en-US" sz="1200" b="1" dirty="0"/>
              <a:t> </a:t>
            </a:r>
            <a:r>
              <a:rPr lang="en-US" sz="1200" b="1" dirty="0" err="1"/>
              <a:t>ini</a:t>
            </a:r>
            <a:r>
              <a:rPr lang="en-US" sz="1200" b="1" dirty="0"/>
              <a:t> </a:t>
            </a:r>
            <a:r>
              <a:rPr lang="en-US" sz="1200" b="1" dirty="0" err="1"/>
              <a:t>pakai</a:t>
            </a:r>
            <a:r>
              <a:rPr lang="en-US" sz="1200" b="1" dirty="0"/>
              <a:t> </a:t>
            </a:r>
            <a:r>
              <a:rPr lang="en-US" sz="1200" b="1" dirty="0" err="1"/>
              <a:t>pendekatan</a:t>
            </a:r>
            <a:r>
              <a:rPr lang="en-US" sz="1200" b="1" dirty="0"/>
              <a:t> </a:t>
            </a:r>
            <a:r>
              <a:rPr lang="en-US" sz="1200" b="1" dirty="0" err="1"/>
              <a:t>gamifikasi</a:t>
            </a:r>
            <a:r>
              <a:rPr lang="en-US" sz="1200" b="1" dirty="0"/>
              <a:t>, </a:t>
            </a:r>
            <a:r>
              <a:rPr lang="en-US" sz="1200" b="1" dirty="0" err="1"/>
              <a:t>jadi</a:t>
            </a:r>
            <a:r>
              <a:rPr lang="en-US" sz="1200" b="1" dirty="0"/>
              <a:t> proses </a:t>
            </a:r>
            <a:r>
              <a:rPr lang="en-US" sz="1200" b="1" dirty="0" err="1"/>
              <a:t>belajarnya</a:t>
            </a:r>
            <a:r>
              <a:rPr lang="en-US" sz="1200" b="1" dirty="0"/>
              <a:t> </a:t>
            </a:r>
            <a:r>
              <a:rPr lang="en-US" sz="1200" b="1" dirty="0" err="1"/>
              <a:t>dibuat</a:t>
            </a:r>
            <a:r>
              <a:rPr lang="en-US" sz="1200" b="1" dirty="0"/>
              <a:t> </a:t>
            </a:r>
            <a:r>
              <a:rPr lang="en-US" sz="1200" b="1" dirty="0" err="1"/>
              <a:t>seperti</a:t>
            </a:r>
            <a:r>
              <a:rPr lang="en-US" sz="1200" b="1" dirty="0"/>
              <a:t> main game. </a:t>
            </a:r>
            <a:r>
              <a:rPr lang="en-US" sz="1200" b="1" dirty="0" err="1"/>
              <a:t>Tujuannya</a:t>
            </a:r>
            <a:r>
              <a:rPr lang="en-US" sz="1200" b="1" dirty="0"/>
              <a:t> </a:t>
            </a:r>
            <a:r>
              <a:rPr lang="en-US" sz="1200" b="1" dirty="0" err="1"/>
              <a:t>biar</a:t>
            </a:r>
            <a:r>
              <a:rPr lang="en-US" sz="1200" b="1" dirty="0"/>
              <a:t> </a:t>
            </a:r>
            <a:r>
              <a:rPr lang="en-US" sz="1200" b="1" dirty="0" err="1"/>
              <a:t>belajar</a:t>
            </a:r>
            <a:r>
              <a:rPr lang="en-US" sz="1200" b="1" dirty="0"/>
              <a:t> </a:t>
            </a:r>
            <a:r>
              <a:rPr lang="en-US" sz="1200" b="1" dirty="0" err="1"/>
              <a:t>jadi</a:t>
            </a:r>
            <a:r>
              <a:rPr lang="en-US" sz="1200" b="1" dirty="0"/>
              <a:t> </a:t>
            </a:r>
            <a:r>
              <a:rPr lang="en-US" sz="1200" b="1" dirty="0" err="1"/>
              <a:t>lebih</a:t>
            </a:r>
            <a:r>
              <a:rPr lang="en-US" sz="1200" b="1" dirty="0"/>
              <a:t> </a:t>
            </a:r>
            <a:r>
              <a:rPr lang="en-US" sz="1200" b="1" dirty="0" err="1"/>
              <a:t>gampang</a:t>
            </a:r>
            <a:r>
              <a:rPr lang="en-US" sz="1200" b="1" dirty="0"/>
              <a:t>, </a:t>
            </a:r>
            <a:r>
              <a:rPr lang="en-US" sz="1200" b="1" dirty="0" err="1"/>
              <a:t>seru</a:t>
            </a:r>
            <a:r>
              <a:rPr lang="en-US" sz="1200" b="1" dirty="0"/>
              <a:t>, dan </a:t>
            </a:r>
            <a:r>
              <a:rPr lang="en-US" sz="1200" b="1" dirty="0" err="1"/>
              <a:t>menyenangkan</a:t>
            </a:r>
            <a:r>
              <a:rPr lang="en-US" sz="1200" b="1" dirty="0"/>
              <a:t>. </a:t>
            </a:r>
            <a:r>
              <a:rPr lang="en-US" sz="1200" b="1" dirty="0" err="1"/>
              <a:t>Desainnya</a:t>
            </a:r>
            <a:r>
              <a:rPr lang="en-US" sz="1200" b="1" dirty="0"/>
              <a:t> </a:t>
            </a:r>
            <a:r>
              <a:rPr lang="en-US" sz="1200" b="1" dirty="0" err="1"/>
              <a:t>keren</a:t>
            </a:r>
            <a:r>
              <a:rPr lang="en-US" sz="1200" b="1" dirty="0"/>
              <a:t> dan punya </a:t>
            </a:r>
            <a:r>
              <a:rPr lang="en-US" sz="1200" b="1" dirty="0" err="1"/>
              <a:t>maskot</a:t>
            </a:r>
            <a:r>
              <a:rPr lang="en-US" sz="1200" b="1" dirty="0"/>
              <a:t> </a:t>
            </a:r>
            <a:r>
              <a:rPr lang="en-US" sz="1200" b="1" dirty="0" err="1"/>
              <a:t>burung</a:t>
            </a:r>
            <a:r>
              <a:rPr lang="en-US" sz="1200" b="1" dirty="0"/>
              <a:t> </a:t>
            </a:r>
            <a:r>
              <a:rPr lang="en-US" sz="1200" b="1" dirty="0" err="1"/>
              <a:t>hijau</a:t>
            </a:r>
            <a:r>
              <a:rPr lang="en-US" sz="1200" b="1" dirty="0"/>
              <a:t> yang </a:t>
            </a:r>
            <a:r>
              <a:rPr lang="en-US" sz="1200" b="1" dirty="0" err="1"/>
              <a:t>lucu</a:t>
            </a:r>
            <a:r>
              <a:rPr lang="en-US" sz="1200" b="1" dirty="0"/>
              <a:t>. Karena </a:t>
            </a:r>
            <a:r>
              <a:rPr lang="en-US" sz="1200" b="1" dirty="0" err="1"/>
              <a:t>itu</a:t>
            </a:r>
            <a:r>
              <a:rPr lang="en-US" sz="1200" b="1" dirty="0"/>
              <a:t>, Duolingo </a:t>
            </a:r>
            <a:r>
              <a:rPr lang="en-US" sz="1200" b="1" dirty="0" err="1"/>
              <a:t>dipakai</a:t>
            </a:r>
            <a:r>
              <a:rPr lang="en-US" sz="1200" b="1" dirty="0"/>
              <a:t> </a:t>
            </a:r>
            <a:r>
              <a:rPr lang="en-US" sz="1200" b="1" dirty="0" err="1"/>
              <a:t>jutaan</a:t>
            </a:r>
            <a:r>
              <a:rPr lang="en-US" sz="1200" b="1" dirty="0"/>
              <a:t> orang di </a:t>
            </a:r>
            <a:r>
              <a:rPr lang="en-US" sz="1200" b="1" dirty="0" err="1"/>
              <a:t>seluruh</a:t>
            </a:r>
            <a:r>
              <a:rPr lang="en-US" sz="1200" b="1" dirty="0"/>
              <a:t> dunia </a:t>
            </a:r>
            <a:r>
              <a:rPr lang="en-US" sz="1200" b="1" dirty="0" err="1"/>
              <a:t>buat</a:t>
            </a:r>
            <a:r>
              <a:rPr lang="en-US" sz="1200" b="1" dirty="0"/>
              <a:t> </a:t>
            </a:r>
            <a:r>
              <a:rPr lang="en-US" sz="1200" b="1" dirty="0" err="1"/>
              <a:t>belajar</a:t>
            </a:r>
            <a:r>
              <a:rPr lang="en-US" sz="1200" b="1" dirty="0"/>
              <a:t> </a:t>
            </a:r>
            <a:r>
              <a:rPr lang="en-US" sz="1200" b="1" dirty="0" err="1"/>
              <a:t>bahasa</a:t>
            </a:r>
            <a:r>
              <a:rPr lang="en-US" sz="1200" b="1" dirty="0"/>
              <a:t> </a:t>
            </a:r>
            <a:r>
              <a:rPr lang="en-US" sz="1200" b="1" dirty="0" err="1"/>
              <a:t>dengan</a:t>
            </a:r>
            <a:r>
              <a:rPr lang="en-US" sz="1200" b="1" dirty="0"/>
              <a:t> </a:t>
            </a:r>
            <a:r>
              <a:rPr lang="en-US" sz="1200" b="1" dirty="0" err="1"/>
              <a:t>cara</a:t>
            </a:r>
            <a:r>
              <a:rPr lang="en-US" sz="1200" b="1" dirty="0"/>
              <a:t> yang </a:t>
            </a:r>
            <a:r>
              <a:rPr lang="en-US" sz="1200" b="1" dirty="0" err="1"/>
              <a:t>asik</a:t>
            </a:r>
            <a:r>
              <a:rPr lang="en-US" sz="1200" b="1" dirty="0"/>
              <a:t>.</a:t>
            </a:r>
          </a:p>
          <a:p>
            <a:pPr algn="ctr"/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F6A0462-939F-BECA-80D6-8E5B4FCD2101}"/>
              </a:ext>
            </a:extLst>
          </p:cNvPr>
          <p:cNvSpPr/>
          <p:nvPr/>
        </p:nvSpPr>
        <p:spPr>
          <a:xfrm>
            <a:off x="-59341" y="1173862"/>
            <a:ext cx="424577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 Duolingo</a:t>
            </a:r>
            <a:r>
              <a:rPr lang="en-US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“about”</a:t>
            </a:r>
            <a:endParaRPr lang="en-US" sz="2800" b="1" cap="none" spc="0" dirty="0">
              <a:ln w="0"/>
              <a:solidFill>
                <a:srgbClr val="202C8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21741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494E2-0D13-ACC5-BD8D-2EC2CCE3B1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A6B9CC2-4F0A-593C-7E18-FB15119204D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240F02-E683-DDAB-DF27-A33C4101EDBE}"/>
              </a:ext>
            </a:extLst>
          </p:cNvPr>
          <p:cNvSpPr/>
          <p:nvPr/>
        </p:nvSpPr>
        <p:spPr>
          <a:xfrm>
            <a:off x="423809" y="1589798"/>
            <a:ext cx="4392236" cy="461665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bagian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kami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halaman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awal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home page yang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akan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langung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terakses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jika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sudah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masuk</a:t>
            </a:r>
            <a:r>
              <a:rPr lang="en-US" sz="1200" b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web/</a:t>
            </a:r>
            <a:r>
              <a:rPr lang="en-US" sz="1200" b="1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apk</a:t>
            </a:r>
            <a:endParaRPr lang="en-US" sz="1200" b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2F6067F-2246-ED1F-1B85-05AB69D567AC}"/>
              </a:ext>
            </a:extLst>
          </p:cNvPr>
          <p:cNvSpPr/>
          <p:nvPr/>
        </p:nvSpPr>
        <p:spPr>
          <a:xfrm>
            <a:off x="74647" y="868222"/>
            <a:ext cx="5090561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 Duolingo</a:t>
            </a:r>
            <a:r>
              <a:rPr lang="en-US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</a:t>
            </a:r>
            <a:r>
              <a:rPr lang="en-US" sz="2800" b="1" dirty="0">
                <a:solidFill>
                  <a:srgbClr val="202C8F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Home page</a:t>
            </a:r>
            <a:r>
              <a:rPr lang="en-US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”</a:t>
            </a:r>
            <a:endParaRPr lang="en-US" sz="2800" b="1" cap="none" spc="0" dirty="0">
              <a:ln w="0"/>
              <a:solidFill>
                <a:srgbClr val="202C8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EA42DE6-6A6B-989B-8A55-1210E55F754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376856" y="0"/>
            <a:ext cx="6815144" cy="4132614"/>
          </a:xfrm>
        </p:spPr>
      </p:pic>
    </p:spTree>
    <p:extLst>
      <p:ext uri="{BB962C8B-B14F-4D97-AF65-F5344CB8AC3E}">
        <p14:creationId xmlns:p14="http://schemas.microsoft.com/office/powerpoint/2010/main" val="3255974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488EBB0-ABA6-1433-FD3B-CF4DFDCD3C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pPr/>
              <a:t>9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8A3349F6-D16F-2F6C-F625-69B2CB4F92F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5518469" y="0"/>
            <a:ext cx="6673532" cy="3645725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80D0AC67-E0A7-53C9-0BA6-0D997BD68BDC}"/>
              </a:ext>
            </a:extLst>
          </p:cNvPr>
          <p:cNvSpPr/>
          <p:nvPr/>
        </p:nvSpPr>
        <p:spPr>
          <a:xfrm>
            <a:off x="584763" y="1411306"/>
            <a:ext cx="465730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just"/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Pada page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ini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kami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page login yang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bertema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kan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duolingo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/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Seseuai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dengan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tema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yang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ambil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yang Dimana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kita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dirty="0" err="1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telah</a:t>
            </a:r>
            <a:r>
              <a:rPr lang="en-US" sz="12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</a:p>
          <a:p>
            <a:pPr algn="just"/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Membuat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 In, Sign IN dan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opsi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mau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login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pakai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Google </a:t>
            </a:r>
            <a:r>
              <a:rPr lang="en-US" sz="1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atau</a:t>
            </a:r>
            <a:r>
              <a:rPr lang="en-US" sz="12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Fb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3CDA57-4B9F-56D9-3180-DE5D7D3CF2C4}"/>
              </a:ext>
            </a:extLst>
          </p:cNvPr>
          <p:cNvSpPr/>
          <p:nvPr/>
        </p:nvSpPr>
        <p:spPr>
          <a:xfrm>
            <a:off x="303213" y="457199"/>
            <a:ext cx="5220403" cy="954107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id-ID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Tentang Duolingo</a:t>
            </a:r>
            <a:r>
              <a:rPr lang="en-US" sz="2800" b="1" dirty="0">
                <a:solidFill>
                  <a:srgbClr val="202C8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“Page Log In”</a:t>
            </a:r>
            <a:endParaRPr lang="en-US" sz="2800" b="1" cap="none" spc="0" dirty="0">
              <a:ln w="0"/>
              <a:solidFill>
                <a:srgbClr val="202C8F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endParaRPr lang="en-US" sz="2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10051836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{FD63CB04-570E-4631-905C-D47EC8405E9D}tf78438558_win32</Template>
  <TotalTime>142</TotalTime>
  <Words>662</Words>
  <Application>Microsoft Office PowerPoint</Application>
  <PresentationFormat>Widescreen</PresentationFormat>
  <Paragraphs>37</Paragraphs>
  <Slides>11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Black</vt:lpstr>
      <vt:lpstr>Arial Unicode MS</vt:lpstr>
      <vt:lpstr>Calibri</vt:lpstr>
      <vt:lpstr>Sabon Next LT</vt:lpstr>
      <vt:lpstr>Times New Roman</vt:lpstr>
      <vt:lpstr>Custom</vt:lpstr>
      <vt:lpstr>Basic struktur web kelompok 3 </vt:lpstr>
      <vt:lpstr>Anggota kelompok 3</vt:lpstr>
      <vt:lpstr>Gambaran   kasar  nav-bar</vt:lpstr>
      <vt:lpstr>Struktur HTML</vt:lpstr>
      <vt:lpstr>Struktur CSS</vt:lpstr>
      <vt:lpstr>Hasil dari pengerjaan ini</vt:lpstr>
      <vt:lpstr>PowerPoint Presentation</vt:lpstr>
      <vt:lpstr>PowerPoint Presentation</vt:lpstr>
      <vt:lpstr>PowerPoint Presentation</vt:lpstr>
      <vt:lpstr>PowerPoint Presentation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lastModifiedBy>Deslina Nuraini</cp:lastModifiedBy>
  <cp:revision>4</cp:revision>
  <dcterms:created xsi:type="dcterms:W3CDTF">2025-04-22T11:42:53Z</dcterms:created>
  <dcterms:modified xsi:type="dcterms:W3CDTF">2025-05-21T02:31:43Z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